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9" r:id="rId1"/>
    <p:sldMasterId id="2147483650" r:id="rId2"/>
  </p:sldMasterIdLst>
  <p:notesMasterIdLst>
    <p:notesMasterId r:id="rId46"/>
  </p:notesMasterIdLst>
  <p:handoutMasterIdLst>
    <p:handoutMasterId r:id="rId47"/>
  </p:handoutMasterIdLst>
  <p:sldIdLst>
    <p:sldId id="418" r:id="rId3"/>
    <p:sldId id="938" r:id="rId4"/>
    <p:sldId id="757" r:id="rId5"/>
    <p:sldId id="872" r:id="rId6"/>
    <p:sldId id="923" r:id="rId7"/>
    <p:sldId id="924" r:id="rId8"/>
    <p:sldId id="901" r:id="rId9"/>
    <p:sldId id="902" r:id="rId10"/>
    <p:sldId id="887" r:id="rId11"/>
    <p:sldId id="888" r:id="rId12"/>
    <p:sldId id="889" r:id="rId13"/>
    <p:sldId id="890" r:id="rId14"/>
    <p:sldId id="891" r:id="rId15"/>
    <p:sldId id="892" r:id="rId16"/>
    <p:sldId id="893" r:id="rId17"/>
    <p:sldId id="894" r:id="rId18"/>
    <p:sldId id="895" r:id="rId19"/>
    <p:sldId id="896" r:id="rId20"/>
    <p:sldId id="943" r:id="rId21"/>
    <p:sldId id="897" r:id="rId22"/>
    <p:sldId id="898" r:id="rId23"/>
    <p:sldId id="899" r:id="rId24"/>
    <p:sldId id="900" r:id="rId25"/>
    <p:sldId id="929" r:id="rId26"/>
    <p:sldId id="930" r:id="rId27"/>
    <p:sldId id="931" r:id="rId28"/>
    <p:sldId id="932" r:id="rId29"/>
    <p:sldId id="933" r:id="rId30"/>
    <p:sldId id="934" r:id="rId31"/>
    <p:sldId id="955" r:id="rId32"/>
    <p:sldId id="954" r:id="rId33"/>
    <p:sldId id="956" r:id="rId34"/>
    <p:sldId id="944" r:id="rId35"/>
    <p:sldId id="945" r:id="rId36"/>
    <p:sldId id="946" r:id="rId37"/>
    <p:sldId id="947" r:id="rId38"/>
    <p:sldId id="948" r:id="rId39"/>
    <p:sldId id="949" r:id="rId40"/>
    <p:sldId id="950" r:id="rId41"/>
    <p:sldId id="951" r:id="rId42"/>
    <p:sldId id="952" r:id="rId43"/>
    <p:sldId id="953" r:id="rId44"/>
    <p:sldId id="925" r:id="rId45"/>
  </p:sldIdLst>
  <p:sldSz cx="9144000" cy="6858000" type="screen4x3"/>
  <p:notesSz cx="6591300" cy="9855200"/>
  <p:embeddedFontLst>
    <p:embeddedFont>
      <p:font typeface="CMR7" pitchFamily="34" charset="0"/>
      <p:regular r:id="rId48"/>
    </p:embeddedFont>
    <p:embeddedFont>
      <p:font typeface="CMMI7" pitchFamily="34" charset="0"/>
      <p:regular r:id="rId49"/>
    </p:embeddedFont>
    <p:embeddedFont>
      <p:font typeface="cmsy10" pitchFamily="34" charset="0"/>
      <p:regular r:id="rId50"/>
    </p:embeddedFont>
    <p:embeddedFont>
      <p:font typeface="CMR10" pitchFamily="34" charset="0"/>
      <p:regular r:id="rId51"/>
    </p:embeddedFont>
    <p:embeddedFont>
      <p:font typeface="CMSY7" pitchFamily="34" charset="0"/>
      <p:regular r:id="rId52"/>
    </p:embeddedFont>
    <p:embeddedFont>
      <p:font typeface="CMMI10" pitchFamily="34" charset="0"/>
      <p:regular r:id="rId53"/>
    </p:embeddedFont>
  </p:embeddedFontLst>
  <p:custDataLst>
    <p:tags r:id="rId54"/>
  </p:custDataLst>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7200" algn="ctr" rtl="0" fontAlgn="base">
      <a:spcBef>
        <a:spcPct val="0"/>
      </a:spcBef>
      <a:spcAft>
        <a:spcPct val="0"/>
      </a:spcAft>
      <a:defRPr sz="2400" kern="1200">
        <a:solidFill>
          <a:schemeClr val="tx1"/>
        </a:solidFill>
        <a:latin typeface="Arial" charset="0"/>
        <a:ea typeface="+mn-ea"/>
        <a:cs typeface="+mn-cs"/>
      </a:defRPr>
    </a:lvl2pPr>
    <a:lvl3pPr marL="914400" algn="ctr" rtl="0" fontAlgn="base">
      <a:spcBef>
        <a:spcPct val="0"/>
      </a:spcBef>
      <a:spcAft>
        <a:spcPct val="0"/>
      </a:spcAft>
      <a:defRPr sz="2400" kern="1200">
        <a:solidFill>
          <a:schemeClr val="tx1"/>
        </a:solidFill>
        <a:latin typeface="Arial" charset="0"/>
        <a:ea typeface="+mn-ea"/>
        <a:cs typeface="+mn-cs"/>
      </a:defRPr>
    </a:lvl3pPr>
    <a:lvl4pPr marL="1371600" algn="ctr" rtl="0" fontAlgn="base">
      <a:spcBef>
        <a:spcPct val="0"/>
      </a:spcBef>
      <a:spcAft>
        <a:spcPct val="0"/>
      </a:spcAft>
      <a:defRPr sz="2400" kern="1200">
        <a:solidFill>
          <a:schemeClr val="tx1"/>
        </a:solidFill>
        <a:latin typeface="Arial" charset="0"/>
        <a:ea typeface="+mn-ea"/>
        <a:cs typeface="+mn-cs"/>
      </a:defRPr>
    </a:lvl4pPr>
    <a:lvl5pPr marL="1828800" algn="ctr"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D9B93"/>
    <a:srgbClr val="FD9D93"/>
    <a:srgbClr val="FECBA0"/>
    <a:srgbClr val="6A80F0"/>
    <a:srgbClr val="0E3A8A"/>
    <a:srgbClr val="FFFF99"/>
    <a:srgbClr val="0C469C"/>
    <a:srgbClr val="0033CC"/>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7891" autoAdjust="0"/>
    <p:restoredTop sz="87160" autoAdjust="0"/>
  </p:normalViewPr>
  <p:slideViewPr>
    <p:cSldViewPr snapToGrid="0">
      <p:cViewPr varScale="1">
        <p:scale>
          <a:sx n="80" d="100"/>
          <a:sy n="80" d="100"/>
        </p:scale>
        <p:origin x="-1602" y="-84"/>
      </p:cViewPr>
      <p:guideLst>
        <p:guide orient="horz" pos="3422"/>
        <p:guide orient="horz" pos="2299"/>
        <p:guide pos="5445"/>
        <p:guide pos="5759"/>
        <p:guide pos="2878"/>
        <p:guide pos="322"/>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handoutMaster" Target="handoutMasters/handoutMaster1.xml"/><Relationship Id="rId50" Type="http://schemas.openxmlformats.org/officeDocument/2006/relationships/font" Target="fonts/font3.fntdata"/><Relationship Id="rId55"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font" Target="fonts/font6.fntdata"/><Relationship Id="rId58"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2.fntdata"/><Relationship Id="rId57"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1.fntdata"/><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font" Target="fonts/font4.fntdata"/><Relationship Id="rId3" Type="http://schemas.openxmlformats.org/officeDocument/2006/relationships/slide" Target="slides/slid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0050" name="Rectangle 2"/>
          <p:cNvSpPr>
            <a:spLocks noGrp="1" noChangeArrowheads="1"/>
          </p:cNvSpPr>
          <p:nvPr>
            <p:ph type="hdr" sz="quarter"/>
          </p:nvPr>
        </p:nvSpPr>
        <p:spPr bwMode="auto">
          <a:xfrm>
            <a:off x="2" y="1"/>
            <a:ext cx="2856426" cy="493754"/>
          </a:xfrm>
          <a:prstGeom prst="rect">
            <a:avLst/>
          </a:prstGeom>
          <a:noFill/>
          <a:ln w="9525">
            <a:noFill/>
            <a:miter lim="800000"/>
            <a:headEnd/>
            <a:tailEnd/>
          </a:ln>
          <a:effectLst/>
        </p:spPr>
        <p:txBody>
          <a:bodyPr vert="horz" wrap="square" lIns="87619" tIns="43809" rIns="87619" bIns="43809" numCol="1" anchor="t" anchorCtr="0" compatLnSpc="1">
            <a:prstTxWarp prst="textNoShape">
              <a:avLst/>
            </a:prstTxWarp>
          </a:bodyPr>
          <a:lstStyle>
            <a:lvl1pPr algn="l">
              <a:defRPr sz="1100"/>
            </a:lvl1pPr>
          </a:lstStyle>
          <a:p>
            <a:endParaRPr lang="en-US"/>
          </a:p>
        </p:txBody>
      </p:sp>
      <p:sp>
        <p:nvSpPr>
          <p:cNvPr id="130051" name="Rectangle 3"/>
          <p:cNvSpPr>
            <a:spLocks noGrp="1" noChangeArrowheads="1"/>
          </p:cNvSpPr>
          <p:nvPr>
            <p:ph type="dt" sz="quarter" idx="1"/>
          </p:nvPr>
        </p:nvSpPr>
        <p:spPr bwMode="auto">
          <a:xfrm>
            <a:off x="3733401" y="1"/>
            <a:ext cx="2856426" cy="493754"/>
          </a:xfrm>
          <a:prstGeom prst="rect">
            <a:avLst/>
          </a:prstGeom>
          <a:noFill/>
          <a:ln w="9525">
            <a:noFill/>
            <a:miter lim="800000"/>
            <a:headEnd/>
            <a:tailEnd/>
          </a:ln>
          <a:effectLst/>
        </p:spPr>
        <p:txBody>
          <a:bodyPr vert="horz" wrap="square" lIns="87619" tIns="43809" rIns="87619" bIns="43809" numCol="1" anchor="t" anchorCtr="0" compatLnSpc="1">
            <a:prstTxWarp prst="textNoShape">
              <a:avLst/>
            </a:prstTxWarp>
          </a:bodyPr>
          <a:lstStyle>
            <a:lvl1pPr algn="r">
              <a:defRPr sz="1100"/>
            </a:lvl1pPr>
          </a:lstStyle>
          <a:p>
            <a:endParaRPr lang="en-US"/>
          </a:p>
        </p:txBody>
      </p:sp>
      <p:sp>
        <p:nvSpPr>
          <p:cNvPr id="130052" name="Rectangle 4"/>
          <p:cNvSpPr>
            <a:spLocks noGrp="1" noChangeArrowheads="1"/>
          </p:cNvSpPr>
          <p:nvPr>
            <p:ph type="ftr" sz="quarter" idx="2"/>
          </p:nvPr>
        </p:nvSpPr>
        <p:spPr bwMode="auto">
          <a:xfrm>
            <a:off x="2" y="9359919"/>
            <a:ext cx="2856426" cy="493753"/>
          </a:xfrm>
          <a:prstGeom prst="rect">
            <a:avLst/>
          </a:prstGeom>
          <a:noFill/>
          <a:ln w="9525">
            <a:noFill/>
            <a:miter lim="800000"/>
            <a:headEnd/>
            <a:tailEnd/>
          </a:ln>
          <a:effectLst/>
        </p:spPr>
        <p:txBody>
          <a:bodyPr vert="horz" wrap="square" lIns="87619" tIns="43809" rIns="87619" bIns="43809" numCol="1" anchor="b" anchorCtr="0" compatLnSpc="1">
            <a:prstTxWarp prst="textNoShape">
              <a:avLst/>
            </a:prstTxWarp>
          </a:bodyPr>
          <a:lstStyle>
            <a:lvl1pPr algn="l">
              <a:defRPr sz="1100"/>
            </a:lvl1pPr>
          </a:lstStyle>
          <a:p>
            <a:endParaRPr lang="en-US"/>
          </a:p>
        </p:txBody>
      </p:sp>
      <p:sp>
        <p:nvSpPr>
          <p:cNvPr id="130053" name="Rectangle 5"/>
          <p:cNvSpPr>
            <a:spLocks noGrp="1" noChangeArrowheads="1"/>
          </p:cNvSpPr>
          <p:nvPr>
            <p:ph type="sldNum" sz="quarter" idx="3"/>
          </p:nvPr>
        </p:nvSpPr>
        <p:spPr bwMode="auto">
          <a:xfrm>
            <a:off x="3733401" y="9359919"/>
            <a:ext cx="2856426" cy="493753"/>
          </a:xfrm>
          <a:prstGeom prst="rect">
            <a:avLst/>
          </a:prstGeom>
          <a:noFill/>
          <a:ln w="9525">
            <a:noFill/>
            <a:miter lim="800000"/>
            <a:headEnd/>
            <a:tailEnd/>
          </a:ln>
          <a:effectLst/>
        </p:spPr>
        <p:txBody>
          <a:bodyPr vert="horz" wrap="square" lIns="87619" tIns="43809" rIns="87619" bIns="43809" numCol="1" anchor="b" anchorCtr="0" compatLnSpc="1">
            <a:prstTxWarp prst="textNoShape">
              <a:avLst/>
            </a:prstTxWarp>
          </a:bodyPr>
          <a:lstStyle>
            <a:lvl1pPr algn="r">
              <a:defRPr sz="1100"/>
            </a:lvl1pPr>
          </a:lstStyle>
          <a:p>
            <a:fld id="{80DA2F1B-31D6-478C-9326-E121770B26CB}" type="slidenum">
              <a:rPr lang="en-US"/>
              <a:pPr/>
              <a:t>‹#›</a:t>
            </a:fld>
            <a:endParaRPr lang="en-US"/>
          </a:p>
        </p:txBody>
      </p:sp>
    </p:spTree>
    <p:extLst>
      <p:ext uri="{BB962C8B-B14F-4D97-AF65-F5344CB8AC3E}">
        <p14:creationId xmlns:p14="http://schemas.microsoft.com/office/powerpoint/2010/main" val="3351543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2" y="1"/>
            <a:ext cx="2856426" cy="493754"/>
          </a:xfrm>
          <a:prstGeom prst="rect">
            <a:avLst/>
          </a:prstGeom>
          <a:noFill/>
          <a:ln w="9525">
            <a:noFill/>
            <a:miter lim="800000"/>
            <a:headEnd/>
            <a:tailEnd/>
          </a:ln>
          <a:effectLst/>
        </p:spPr>
        <p:txBody>
          <a:bodyPr vert="horz" wrap="square" lIns="87619" tIns="43809" rIns="87619" bIns="43809" numCol="1" anchor="t" anchorCtr="0" compatLnSpc="1">
            <a:prstTxWarp prst="textNoShape">
              <a:avLst/>
            </a:prstTxWarp>
          </a:bodyPr>
          <a:lstStyle>
            <a:lvl1pPr algn="l">
              <a:defRPr sz="1100"/>
            </a:lvl1pPr>
          </a:lstStyle>
          <a:p>
            <a:endParaRPr lang="en-US"/>
          </a:p>
        </p:txBody>
      </p:sp>
      <p:sp>
        <p:nvSpPr>
          <p:cNvPr id="4099" name="Rectangle 3"/>
          <p:cNvSpPr>
            <a:spLocks noGrp="1" noChangeArrowheads="1"/>
          </p:cNvSpPr>
          <p:nvPr>
            <p:ph type="dt" idx="1"/>
          </p:nvPr>
        </p:nvSpPr>
        <p:spPr bwMode="auto">
          <a:xfrm>
            <a:off x="3733401" y="1"/>
            <a:ext cx="2856426" cy="493754"/>
          </a:xfrm>
          <a:prstGeom prst="rect">
            <a:avLst/>
          </a:prstGeom>
          <a:noFill/>
          <a:ln w="9525">
            <a:noFill/>
            <a:miter lim="800000"/>
            <a:headEnd/>
            <a:tailEnd/>
          </a:ln>
          <a:effectLst/>
        </p:spPr>
        <p:txBody>
          <a:bodyPr vert="horz" wrap="square" lIns="87619" tIns="43809" rIns="87619" bIns="43809" numCol="1" anchor="t" anchorCtr="0" compatLnSpc="1">
            <a:prstTxWarp prst="textNoShape">
              <a:avLst/>
            </a:prstTxWarp>
          </a:bodyPr>
          <a:lstStyle>
            <a:lvl1pPr algn="r">
              <a:defRPr sz="1100"/>
            </a:lvl1pPr>
          </a:lstStyle>
          <a:p>
            <a:endParaRPr lang="en-US"/>
          </a:p>
        </p:txBody>
      </p:sp>
      <p:sp>
        <p:nvSpPr>
          <p:cNvPr id="4100" name="Rectangle 4"/>
          <p:cNvSpPr>
            <a:spLocks noGrp="1" noRot="1" noChangeAspect="1" noChangeArrowheads="1" noTextEdit="1"/>
          </p:cNvSpPr>
          <p:nvPr>
            <p:ph type="sldImg" idx="2"/>
          </p:nvPr>
        </p:nvSpPr>
        <p:spPr bwMode="auto">
          <a:xfrm>
            <a:off x="831850" y="738188"/>
            <a:ext cx="4927600" cy="369570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658836" y="4682253"/>
            <a:ext cx="5273629" cy="4434610"/>
          </a:xfrm>
          <a:prstGeom prst="rect">
            <a:avLst/>
          </a:prstGeom>
          <a:noFill/>
          <a:ln w="9525">
            <a:noFill/>
            <a:miter lim="800000"/>
            <a:headEnd/>
            <a:tailEnd/>
          </a:ln>
          <a:effectLst/>
        </p:spPr>
        <p:txBody>
          <a:bodyPr vert="horz" wrap="square" lIns="87619" tIns="43809" rIns="87619" bIns="4380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2" y="9359919"/>
            <a:ext cx="2856426" cy="493753"/>
          </a:xfrm>
          <a:prstGeom prst="rect">
            <a:avLst/>
          </a:prstGeom>
          <a:noFill/>
          <a:ln w="9525">
            <a:noFill/>
            <a:miter lim="800000"/>
            <a:headEnd/>
            <a:tailEnd/>
          </a:ln>
          <a:effectLst/>
        </p:spPr>
        <p:txBody>
          <a:bodyPr vert="horz" wrap="square" lIns="87619" tIns="43809" rIns="87619" bIns="43809" numCol="1" anchor="b" anchorCtr="0" compatLnSpc="1">
            <a:prstTxWarp prst="textNoShape">
              <a:avLst/>
            </a:prstTxWarp>
          </a:bodyPr>
          <a:lstStyle>
            <a:lvl1pPr algn="l">
              <a:defRPr sz="1100"/>
            </a:lvl1pPr>
          </a:lstStyle>
          <a:p>
            <a:endParaRPr lang="en-US"/>
          </a:p>
        </p:txBody>
      </p:sp>
      <p:sp>
        <p:nvSpPr>
          <p:cNvPr id="4103" name="Rectangle 7"/>
          <p:cNvSpPr>
            <a:spLocks noGrp="1" noChangeArrowheads="1"/>
          </p:cNvSpPr>
          <p:nvPr>
            <p:ph type="sldNum" sz="quarter" idx="5"/>
          </p:nvPr>
        </p:nvSpPr>
        <p:spPr bwMode="auto">
          <a:xfrm>
            <a:off x="3733401" y="9359919"/>
            <a:ext cx="2856426" cy="493753"/>
          </a:xfrm>
          <a:prstGeom prst="rect">
            <a:avLst/>
          </a:prstGeom>
          <a:noFill/>
          <a:ln w="9525">
            <a:noFill/>
            <a:miter lim="800000"/>
            <a:headEnd/>
            <a:tailEnd/>
          </a:ln>
          <a:effectLst/>
        </p:spPr>
        <p:txBody>
          <a:bodyPr vert="horz" wrap="square" lIns="87619" tIns="43809" rIns="87619" bIns="43809" numCol="1" anchor="b" anchorCtr="0" compatLnSpc="1">
            <a:prstTxWarp prst="textNoShape">
              <a:avLst/>
            </a:prstTxWarp>
          </a:bodyPr>
          <a:lstStyle>
            <a:lvl1pPr algn="r">
              <a:defRPr sz="1100"/>
            </a:lvl1pPr>
          </a:lstStyle>
          <a:p>
            <a:fld id="{A9A0EA98-5831-4853-B862-C702E6EB345C}" type="slidenum">
              <a:rPr lang="en-US"/>
              <a:pPr/>
              <a:t>‹#›</a:t>
            </a:fld>
            <a:endParaRPr lang="en-US"/>
          </a:p>
        </p:txBody>
      </p:sp>
    </p:spTree>
    <p:extLst>
      <p:ext uri="{BB962C8B-B14F-4D97-AF65-F5344CB8AC3E}">
        <p14:creationId xmlns:p14="http://schemas.microsoft.com/office/powerpoint/2010/main" val="26962610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4AC371-341D-47DC-B0AB-7C4BD5C70A36}" type="slidenum">
              <a:rPr lang="en-US"/>
              <a:pPr/>
              <a:t>1</a:t>
            </a:fld>
            <a:endParaRPr lang="en-US"/>
          </a:p>
        </p:txBody>
      </p:sp>
      <p:sp>
        <p:nvSpPr>
          <p:cNvPr id="189442" name="Rectangle 2"/>
          <p:cNvSpPr>
            <a:spLocks noGrp="1" noRot="1" noChangeAspect="1" noChangeArrowheads="1" noTextEdit="1"/>
          </p:cNvSpPr>
          <p:nvPr>
            <p:ph type="sldImg"/>
          </p:nvPr>
        </p:nvSpPr>
        <p:spPr>
          <a:xfrm>
            <a:off x="785813" y="701675"/>
            <a:ext cx="4994275" cy="3746500"/>
          </a:xfrm>
          <a:ln/>
        </p:spPr>
      </p:sp>
      <p:sp>
        <p:nvSpPr>
          <p:cNvPr id="189443" name="Rectangle 3"/>
          <p:cNvSpPr>
            <a:spLocks noGrp="1" noChangeArrowheads="1"/>
          </p:cNvSpPr>
          <p:nvPr>
            <p:ph type="body" idx="1"/>
          </p:nvPr>
        </p:nvSpPr>
        <p:spPr>
          <a:xfrm>
            <a:off x="872552" y="4682253"/>
            <a:ext cx="4815246" cy="4448368"/>
          </a:xfrm>
        </p:spPr>
        <p:txBody>
          <a:bodyPr/>
          <a:lstStyle/>
          <a:p>
            <a:endParaRPr lang="de-CH"/>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F63BA2-F443-47E0-9863-74DEA7101BCA}" type="slidenum">
              <a:rPr lang="en-US"/>
              <a:pPr/>
              <a:t>10</a:t>
            </a:fld>
            <a:endParaRPr lang="en-US"/>
          </a:p>
        </p:txBody>
      </p:sp>
      <p:sp>
        <p:nvSpPr>
          <p:cNvPr id="643074" name="Rectangle 2"/>
          <p:cNvSpPr>
            <a:spLocks noGrp="1" noRot="1" noChangeAspect="1" noChangeArrowheads="1" noTextEdit="1"/>
          </p:cNvSpPr>
          <p:nvPr>
            <p:ph type="sldImg"/>
          </p:nvPr>
        </p:nvSpPr>
        <p:spPr>
          <a:ln/>
        </p:spPr>
      </p:sp>
      <p:sp>
        <p:nvSpPr>
          <p:cNvPr id="643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81FEBB-A079-4D28-9108-E9CA3AB86323}" type="slidenum">
              <a:rPr lang="en-US"/>
              <a:pPr/>
              <a:t>11</a:t>
            </a:fld>
            <a:endParaRPr lang="en-US"/>
          </a:p>
        </p:txBody>
      </p:sp>
      <p:sp>
        <p:nvSpPr>
          <p:cNvPr id="626690" name="Rectangle 2"/>
          <p:cNvSpPr>
            <a:spLocks noGrp="1" noRot="1" noChangeAspect="1" noChangeArrowheads="1" noTextEdit="1"/>
          </p:cNvSpPr>
          <p:nvPr>
            <p:ph type="sldImg"/>
          </p:nvPr>
        </p:nvSpPr>
        <p:spPr>
          <a:ln/>
        </p:spPr>
      </p:sp>
      <p:sp>
        <p:nvSpPr>
          <p:cNvPr id="626691" name="Rectangle 3"/>
          <p:cNvSpPr>
            <a:spLocks noGrp="1" noChangeArrowheads="1"/>
          </p:cNvSpPr>
          <p:nvPr>
            <p:ph type="body" idx="1"/>
          </p:nvPr>
        </p:nvSpPr>
        <p:spPr/>
        <p:txBody>
          <a:bodyPr/>
          <a:lstStyle/>
          <a:p>
            <a:endParaRPr lang="de-CH"/>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F3069D-070B-4B5E-B518-EA38970E06B9}" type="slidenum">
              <a:rPr lang="en-US"/>
              <a:pPr/>
              <a:t>12</a:t>
            </a:fld>
            <a:endParaRPr lang="en-US"/>
          </a:p>
        </p:txBody>
      </p:sp>
      <p:sp>
        <p:nvSpPr>
          <p:cNvPr id="644098" name="Rectangle 2"/>
          <p:cNvSpPr>
            <a:spLocks noGrp="1" noRot="1" noChangeAspect="1" noChangeArrowheads="1" noTextEdit="1"/>
          </p:cNvSpPr>
          <p:nvPr>
            <p:ph type="sldImg"/>
          </p:nvPr>
        </p:nvSpPr>
        <p:spPr>
          <a:ln/>
        </p:spPr>
      </p:sp>
      <p:sp>
        <p:nvSpPr>
          <p:cNvPr id="6440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DDE9DE-A303-41D3-AE83-A2E3DD58DEC6}" type="slidenum">
              <a:rPr lang="en-US"/>
              <a:pPr/>
              <a:t>13</a:t>
            </a:fld>
            <a:endParaRPr lang="en-US"/>
          </a:p>
        </p:txBody>
      </p:sp>
      <p:sp>
        <p:nvSpPr>
          <p:cNvPr id="645122" name="Rectangle 2"/>
          <p:cNvSpPr>
            <a:spLocks noGrp="1" noRot="1" noChangeAspect="1" noChangeArrowheads="1" noTextEdit="1"/>
          </p:cNvSpPr>
          <p:nvPr>
            <p:ph type="sldImg"/>
          </p:nvPr>
        </p:nvSpPr>
        <p:spPr>
          <a:ln/>
        </p:spPr>
      </p:sp>
      <p:sp>
        <p:nvSpPr>
          <p:cNvPr id="6451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C55DA7-D5F5-4A7C-A6D2-8EE2D820131D}" type="slidenum">
              <a:rPr lang="en-US"/>
              <a:pPr/>
              <a:t>14</a:t>
            </a:fld>
            <a:endParaRPr lang="en-US"/>
          </a:p>
        </p:txBody>
      </p:sp>
      <p:sp>
        <p:nvSpPr>
          <p:cNvPr id="646146" name="Rectangle 2"/>
          <p:cNvSpPr>
            <a:spLocks noGrp="1" noRot="1" noChangeAspect="1" noChangeArrowheads="1" noTextEdit="1"/>
          </p:cNvSpPr>
          <p:nvPr>
            <p:ph type="sldImg"/>
          </p:nvPr>
        </p:nvSpPr>
        <p:spPr>
          <a:ln/>
        </p:spPr>
      </p:sp>
      <p:sp>
        <p:nvSpPr>
          <p:cNvPr id="6461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863463-14AC-4E30-9895-87AA2A26BDC8}" type="slidenum">
              <a:rPr lang="en-US"/>
              <a:pPr/>
              <a:t>15</a:t>
            </a:fld>
            <a:endParaRPr lang="en-US"/>
          </a:p>
        </p:txBody>
      </p:sp>
      <p:sp>
        <p:nvSpPr>
          <p:cNvPr id="647170" name="Rectangle 2"/>
          <p:cNvSpPr>
            <a:spLocks noGrp="1" noRot="1" noChangeAspect="1" noChangeArrowheads="1" noTextEdit="1"/>
          </p:cNvSpPr>
          <p:nvPr>
            <p:ph type="sldImg"/>
          </p:nvPr>
        </p:nvSpPr>
        <p:spPr>
          <a:ln/>
        </p:spPr>
      </p:sp>
      <p:sp>
        <p:nvSpPr>
          <p:cNvPr id="6471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E830791-99A6-4207-87ED-FE8186DB87AF}" type="slidenum">
              <a:rPr lang="en-US"/>
              <a:pPr/>
              <a:t>16</a:t>
            </a:fld>
            <a:endParaRPr lang="en-US"/>
          </a:p>
        </p:txBody>
      </p:sp>
      <p:sp>
        <p:nvSpPr>
          <p:cNvPr id="648194" name="Rectangle 2"/>
          <p:cNvSpPr>
            <a:spLocks noGrp="1" noRot="1" noChangeAspect="1" noChangeArrowheads="1" noTextEdit="1"/>
          </p:cNvSpPr>
          <p:nvPr>
            <p:ph type="sldImg"/>
          </p:nvPr>
        </p:nvSpPr>
        <p:spPr>
          <a:ln/>
        </p:spPr>
      </p:sp>
      <p:sp>
        <p:nvSpPr>
          <p:cNvPr id="64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75BEB6-21CB-4677-BC4E-8A8BB30EDE62}" type="slidenum">
              <a:rPr lang="en-US"/>
              <a:pPr/>
              <a:t>17</a:t>
            </a:fld>
            <a:endParaRPr lang="en-US"/>
          </a:p>
        </p:txBody>
      </p:sp>
      <p:sp>
        <p:nvSpPr>
          <p:cNvPr id="649218" name="Rectangle 2"/>
          <p:cNvSpPr>
            <a:spLocks noGrp="1" noRot="1" noChangeAspect="1" noChangeArrowheads="1" noTextEdit="1"/>
          </p:cNvSpPr>
          <p:nvPr>
            <p:ph type="sldImg"/>
          </p:nvPr>
        </p:nvSpPr>
        <p:spPr>
          <a:ln/>
        </p:spPr>
      </p:sp>
      <p:sp>
        <p:nvSpPr>
          <p:cNvPr id="649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37E338-2115-48C3-9D8D-1BD6A2688272}" type="slidenum">
              <a:rPr lang="en-US"/>
              <a:pPr/>
              <a:t>18</a:t>
            </a:fld>
            <a:endParaRPr lang="en-US"/>
          </a:p>
        </p:txBody>
      </p:sp>
      <p:sp>
        <p:nvSpPr>
          <p:cNvPr id="650242" name="Rectangle 2"/>
          <p:cNvSpPr>
            <a:spLocks noGrp="1" noRot="1" noChangeAspect="1" noChangeArrowheads="1" noTextEdit="1"/>
          </p:cNvSpPr>
          <p:nvPr>
            <p:ph type="sldImg"/>
          </p:nvPr>
        </p:nvSpPr>
        <p:spPr>
          <a:ln/>
        </p:spPr>
      </p:sp>
      <p:sp>
        <p:nvSpPr>
          <p:cNvPr id="6502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F63BA2-F443-47E0-9863-74DEA7101BCA}" type="slidenum">
              <a:rPr lang="en-US"/>
              <a:pPr/>
              <a:t>19</a:t>
            </a:fld>
            <a:endParaRPr lang="en-US"/>
          </a:p>
        </p:txBody>
      </p:sp>
      <p:sp>
        <p:nvSpPr>
          <p:cNvPr id="643074" name="Rectangle 2"/>
          <p:cNvSpPr>
            <a:spLocks noGrp="1" noRot="1" noChangeAspect="1" noChangeArrowheads="1" noTextEdit="1"/>
          </p:cNvSpPr>
          <p:nvPr>
            <p:ph type="sldImg"/>
          </p:nvPr>
        </p:nvSpPr>
        <p:spPr>
          <a:ln/>
        </p:spPr>
      </p:sp>
      <p:sp>
        <p:nvSpPr>
          <p:cNvPr id="643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A0EA98-5831-4853-B862-C702E6EB345C}"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B02018-B9C7-4D3A-A41B-20EC3CB0BD6B}" type="slidenum">
              <a:rPr lang="en-US"/>
              <a:pPr/>
              <a:t>20</a:t>
            </a:fld>
            <a:endParaRPr lang="en-US"/>
          </a:p>
        </p:txBody>
      </p:sp>
      <p:sp>
        <p:nvSpPr>
          <p:cNvPr id="651266" name="Rectangle 2"/>
          <p:cNvSpPr>
            <a:spLocks noGrp="1" noRot="1" noChangeAspect="1" noChangeArrowheads="1" noTextEdit="1"/>
          </p:cNvSpPr>
          <p:nvPr>
            <p:ph type="sldImg"/>
          </p:nvPr>
        </p:nvSpPr>
        <p:spPr>
          <a:ln/>
        </p:spPr>
      </p:sp>
      <p:sp>
        <p:nvSpPr>
          <p:cNvPr id="65126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38EB0A-6D8E-484A-8A56-6425BAB207C2}" type="slidenum">
              <a:rPr lang="en-US"/>
              <a:pPr/>
              <a:t>21</a:t>
            </a:fld>
            <a:endParaRPr lang="en-US"/>
          </a:p>
        </p:txBody>
      </p:sp>
      <p:sp>
        <p:nvSpPr>
          <p:cNvPr id="652290" name="Rectangle 2"/>
          <p:cNvSpPr>
            <a:spLocks noGrp="1" noRot="1" noChangeAspect="1" noChangeArrowheads="1" noTextEdit="1"/>
          </p:cNvSpPr>
          <p:nvPr>
            <p:ph type="sldImg"/>
          </p:nvPr>
        </p:nvSpPr>
        <p:spPr>
          <a:ln/>
        </p:spPr>
      </p:sp>
      <p:sp>
        <p:nvSpPr>
          <p:cNvPr id="652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FF0530-27F9-43F7-A9BD-895B75BA598E}" type="slidenum">
              <a:rPr lang="en-US"/>
              <a:pPr/>
              <a:t>22</a:t>
            </a:fld>
            <a:endParaRPr lang="en-US"/>
          </a:p>
        </p:txBody>
      </p:sp>
      <p:sp>
        <p:nvSpPr>
          <p:cNvPr id="653314" name="Rectangle 2"/>
          <p:cNvSpPr>
            <a:spLocks noGrp="1" noRot="1" noChangeAspect="1" noChangeArrowheads="1" noTextEdit="1"/>
          </p:cNvSpPr>
          <p:nvPr>
            <p:ph type="sldImg"/>
          </p:nvPr>
        </p:nvSpPr>
        <p:spPr>
          <a:ln/>
        </p:spPr>
      </p:sp>
      <p:sp>
        <p:nvSpPr>
          <p:cNvPr id="6533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4F299A-A7D2-45CF-BDD9-78816CF04F2B}" type="slidenum">
              <a:rPr lang="en-US"/>
              <a:pPr/>
              <a:t>23</a:t>
            </a:fld>
            <a:endParaRPr lang="en-US"/>
          </a:p>
        </p:txBody>
      </p:sp>
      <p:sp>
        <p:nvSpPr>
          <p:cNvPr id="654338" name="Rectangle 2"/>
          <p:cNvSpPr>
            <a:spLocks noGrp="1" noRot="1" noChangeAspect="1" noChangeArrowheads="1" noTextEdit="1"/>
          </p:cNvSpPr>
          <p:nvPr>
            <p:ph type="sldImg"/>
          </p:nvPr>
        </p:nvSpPr>
        <p:spPr>
          <a:ln/>
        </p:spPr>
      </p:sp>
      <p:sp>
        <p:nvSpPr>
          <p:cNvPr id="654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6589E6-243C-42AE-BD6C-7B4B1E75E026}" type="slidenum">
              <a:rPr lang="en-US"/>
              <a:pPr/>
              <a:t>24</a:t>
            </a:fld>
            <a:endParaRPr lang="en-US"/>
          </a:p>
        </p:txBody>
      </p:sp>
      <p:sp>
        <p:nvSpPr>
          <p:cNvPr id="962562" name="Rectangle 2"/>
          <p:cNvSpPr>
            <a:spLocks noGrp="1" noRot="1" noChangeAspect="1" noChangeArrowheads="1" noTextEdit="1"/>
          </p:cNvSpPr>
          <p:nvPr>
            <p:ph type="sldImg"/>
          </p:nvPr>
        </p:nvSpPr>
        <p:spPr>
          <a:xfrm>
            <a:off x="787400" y="703263"/>
            <a:ext cx="4991100" cy="3743325"/>
          </a:xfrm>
          <a:ln/>
        </p:spPr>
      </p:sp>
      <p:sp>
        <p:nvSpPr>
          <p:cNvPr id="962563" name="Rectangle 3"/>
          <p:cNvSpPr>
            <a:spLocks noGrp="1" noChangeArrowheads="1"/>
          </p:cNvSpPr>
          <p:nvPr>
            <p:ph type="body" idx="1"/>
          </p:nvPr>
        </p:nvSpPr>
        <p:spPr>
          <a:xfrm>
            <a:off x="872105" y="4680785"/>
            <a:ext cx="4812892" cy="4449045"/>
          </a:xfrm>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E42DDD-0D98-4573-AAB2-F2B9AFFF8C83}" type="slidenum">
              <a:rPr lang="en-US"/>
              <a:pPr/>
              <a:t>25</a:t>
            </a:fld>
            <a:endParaRPr lang="en-US"/>
          </a:p>
        </p:txBody>
      </p:sp>
      <p:sp>
        <p:nvSpPr>
          <p:cNvPr id="966658" name="Rectangle 2"/>
          <p:cNvSpPr>
            <a:spLocks noGrp="1" noRot="1" noChangeAspect="1" noChangeArrowheads="1" noTextEdit="1"/>
          </p:cNvSpPr>
          <p:nvPr>
            <p:ph type="sldImg"/>
          </p:nvPr>
        </p:nvSpPr>
        <p:spPr>
          <a:xfrm>
            <a:off x="787400" y="703263"/>
            <a:ext cx="4991100" cy="3743325"/>
          </a:xfrm>
          <a:ln/>
        </p:spPr>
      </p:sp>
      <p:sp>
        <p:nvSpPr>
          <p:cNvPr id="966659" name="Rectangle 3"/>
          <p:cNvSpPr>
            <a:spLocks noGrp="1" noChangeArrowheads="1"/>
          </p:cNvSpPr>
          <p:nvPr>
            <p:ph type="body" idx="1"/>
          </p:nvPr>
        </p:nvSpPr>
        <p:spPr>
          <a:xfrm>
            <a:off x="872105" y="4680785"/>
            <a:ext cx="4812892" cy="4449045"/>
          </a:xfrm>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CE24AB3-24BA-4BF9-8AE3-BC4DEEA2928A}" type="slidenum">
              <a:rPr lang="en-US"/>
              <a:pPr/>
              <a:t>26</a:t>
            </a:fld>
            <a:endParaRPr lang="en-US"/>
          </a:p>
        </p:txBody>
      </p:sp>
      <p:sp>
        <p:nvSpPr>
          <p:cNvPr id="968706" name="Rectangle 2"/>
          <p:cNvSpPr>
            <a:spLocks noGrp="1" noRot="1" noChangeAspect="1" noChangeArrowheads="1" noTextEdit="1"/>
          </p:cNvSpPr>
          <p:nvPr>
            <p:ph type="sldImg"/>
          </p:nvPr>
        </p:nvSpPr>
        <p:spPr>
          <a:xfrm>
            <a:off x="787400" y="703263"/>
            <a:ext cx="4991100" cy="3743325"/>
          </a:xfrm>
          <a:ln/>
        </p:spPr>
      </p:sp>
      <p:sp>
        <p:nvSpPr>
          <p:cNvPr id="968707" name="Rectangle 3"/>
          <p:cNvSpPr>
            <a:spLocks noGrp="1" noChangeArrowheads="1"/>
          </p:cNvSpPr>
          <p:nvPr>
            <p:ph type="body" idx="1"/>
          </p:nvPr>
        </p:nvSpPr>
        <p:spPr>
          <a:xfrm>
            <a:off x="872105" y="4680785"/>
            <a:ext cx="4812892" cy="4449045"/>
          </a:xfrm>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213819-326A-4BB2-9138-77494290AC7D}" type="slidenum">
              <a:rPr lang="en-US"/>
              <a:pPr/>
              <a:t>27</a:t>
            </a:fld>
            <a:endParaRPr lang="en-US"/>
          </a:p>
        </p:txBody>
      </p:sp>
      <p:sp>
        <p:nvSpPr>
          <p:cNvPr id="974850" name="Rectangle 2"/>
          <p:cNvSpPr>
            <a:spLocks noGrp="1" noRot="1" noChangeAspect="1" noChangeArrowheads="1" noTextEdit="1"/>
          </p:cNvSpPr>
          <p:nvPr>
            <p:ph type="sldImg"/>
          </p:nvPr>
        </p:nvSpPr>
        <p:spPr>
          <a:xfrm>
            <a:off x="787400" y="703263"/>
            <a:ext cx="4991100" cy="3743325"/>
          </a:xfrm>
          <a:ln/>
        </p:spPr>
      </p:sp>
      <p:sp>
        <p:nvSpPr>
          <p:cNvPr id="974851" name="Rectangle 3"/>
          <p:cNvSpPr>
            <a:spLocks noGrp="1" noChangeArrowheads="1"/>
          </p:cNvSpPr>
          <p:nvPr>
            <p:ph type="body" idx="1"/>
          </p:nvPr>
        </p:nvSpPr>
        <p:spPr>
          <a:xfrm>
            <a:off x="872105" y="4680785"/>
            <a:ext cx="4812892" cy="4449045"/>
          </a:xfrm>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13149E-FF5E-420E-99C4-C3427F0EBD55}" type="slidenum">
              <a:rPr lang="en-US"/>
              <a:pPr/>
              <a:t>28</a:t>
            </a:fld>
            <a:endParaRPr lang="en-US"/>
          </a:p>
        </p:txBody>
      </p:sp>
      <p:sp>
        <p:nvSpPr>
          <p:cNvPr id="978946" name="Rectangle 2"/>
          <p:cNvSpPr>
            <a:spLocks noGrp="1" noRot="1" noChangeAspect="1" noChangeArrowheads="1" noTextEdit="1"/>
          </p:cNvSpPr>
          <p:nvPr>
            <p:ph type="sldImg"/>
          </p:nvPr>
        </p:nvSpPr>
        <p:spPr>
          <a:xfrm>
            <a:off x="787400" y="703263"/>
            <a:ext cx="4991100" cy="3743325"/>
          </a:xfrm>
          <a:ln/>
        </p:spPr>
      </p:sp>
      <p:sp>
        <p:nvSpPr>
          <p:cNvPr id="978947" name="Rectangle 3"/>
          <p:cNvSpPr>
            <a:spLocks noGrp="1" noChangeArrowheads="1"/>
          </p:cNvSpPr>
          <p:nvPr>
            <p:ph type="body" idx="1"/>
          </p:nvPr>
        </p:nvSpPr>
        <p:spPr>
          <a:xfrm>
            <a:off x="872105" y="4680785"/>
            <a:ext cx="4812892" cy="4449045"/>
          </a:xfrm>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587AA2-C99C-4269-AF8B-36B489E4C68F}" type="slidenum">
              <a:rPr lang="en-US"/>
              <a:pPr/>
              <a:t>29</a:t>
            </a:fld>
            <a:endParaRPr lang="en-US"/>
          </a:p>
        </p:txBody>
      </p:sp>
      <p:sp>
        <p:nvSpPr>
          <p:cNvPr id="985090" name="Rectangle 2"/>
          <p:cNvSpPr>
            <a:spLocks noGrp="1" noRot="1" noChangeAspect="1" noChangeArrowheads="1" noTextEdit="1"/>
          </p:cNvSpPr>
          <p:nvPr>
            <p:ph type="sldImg"/>
          </p:nvPr>
        </p:nvSpPr>
        <p:spPr>
          <a:xfrm>
            <a:off x="787400" y="703263"/>
            <a:ext cx="4991100" cy="3743325"/>
          </a:xfrm>
          <a:ln/>
        </p:spPr>
      </p:sp>
      <p:sp>
        <p:nvSpPr>
          <p:cNvPr id="985091" name="Rectangle 3"/>
          <p:cNvSpPr>
            <a:spLocks noGrp="1" noChangeArrowheads="1"/>
          </p:cNvSpPr>
          <p:nvPr>
            <p:ph type="body" idx="1"/>
          </p:nvPr>
        </p:nvSpPr>
        <p:spPr>
          <a:xfrm>
            <a:off x="872105" y="4680785"/>
            <a:ext cx="4812892" cy="4449045"/>
          </a:xfrm>
        </p:spPr>
        <p:txBody>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A0EA98-5831-4853-B862-C702E6EB345C}"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A0EA98-5831-4853-B862-C702E6EB345C}" type="slidenum">
              <a:rPr lang="en-US" smtClean="0"/>
              <a:pPr/>
              <a:t>33</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4213B3-3755-4952-9816-4EA41F1006A0}" type="slidenum">
              <a:rPr lang="en-US"/>
              <a:pPr/>
              <a:t>34</a:t>
            </a:fld>
            <a:endParaRPr lang="en-US"/>
          </a:p>
        </p:txBody>
      </p:sp>
      <p:sp>
        <p:nvSpPr>
          <p:cNvPr id="1184770" name="Rectangle 2"/>
          <p:cNvSpPr>
            <a:spLocks noGrp="1" noRot="1" noChangeAspect="1" noChangeArrowheads="1" noTextEdit="1"/>
          </p:cNvSpPr>
          <p:nvPr>
            <p:ph type="sldImg"/>
          </p:nvPr>
        </p:nvSpPr>
        <p:spPr>
          <a:ln/>
        </p:spPr>
      </p:sp>
      <p:sp>
        <p:nvSpPr>
          <p:cNvPr id="11847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B0AA86-26C0-47E0-833B-9B5B9344EF09}" type="slidenum">
              <a:rPr lang="en-US"/>
              <a:pPr/>
              <a:t>35</a:t>
            </a:fld>
            <a:endParaRPr lang="en-US"/>
          </a:p>
        </p:txBody>
      </p:sp>
      <p:sp>
        <p:nvSpPr>
          <p:cNvPr id="1160194" name="Rectangle 2"/>
          <p:cNvSpPr>
            <a:spLocks noGrp="1" noRot="1" noChangeAspect="1" noChangeArrowheads="1" noTextEdit="1"/>
          </p:cNvSpPr>
          <p:nvPr>
            <p:ph type="sldImg"/>
          </p:nvPr>
        </p:nvSpPr>
        <p:spPr>
          <a:ln/>
        </p:spPr>
      </p:sp>
      <p:sp>
        <p:nvSpPr>
          <p:cNvPr id="1160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608FE3-A00A-4196-96BE-B744E16FFC26}" type="slidenum">
              <a:rPr lang="en-US"/>
              <a:pPr/>
              <a:t>36</a:t>
            </a:fld>
            <a:endParaRPr lang="en-US"/>
          </a:p>
        </p:txBody>
      </p:sp>
      <p:sp>
        <p:nvSpPr>
          <p:cNvPr id="1169410" name="Rectangle 2"/>
          <p:cNvSpPr>
            <a:spLocks noGrp="1" noRot="1" noChangeAspect="1" noChangeArrowheads="1" noTextEdit="1"/>
          </p:cNvSpPr>
          <p:nvPr>
            <p:ph type="sldImg"/>
          </p:nvPr>
        </p:nvSpPr>
        <p:spPr>
          <a:ln/>
        </p:spPr>
      </p:sp>
      <p:sp>
        <p:nvSpPr>
          <p:cNvPr id="116941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2F14F6-4BB8-4052-91CA-DC8C977D671D}" type="slidenum">
              <a:rPr lang="en-US"/>
              <a:pPr/>
              <a:t>37</a:t>
            </a:fld>
            <a:endParaRPr lang="en-US"/>
          </a:p>
        </p:txBody>
      </p:sp>
      <p:sp>
        <p:nvSpPr>
          <p:cNvPr id="1170434" name="Rectangle 2"/>
          <p:cNvSpPr>
            <a:spLocks noGrp="1" noRot="1" noChangeAspect="1" noChangeArrowheads="1" noTextEdit="1"/>
          </p:cNvSpPr>
          <p:nvPr>
            <p:ph type="sldImg"/>
          </p:nvPr>
        </p:nvSpPr>
        <p:spPr>
          <a:ln/>
        </p:spPr>
      </p:sp>
      <p:sp>
        <p:nvSpPr>
          <p:cNvPr id="11704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A0EA98-5831-4853-B862-C702E6EB345C}" type="slidenum">
              <a:rPr lang="en-US" smtClean="0"/>
              <a:pPr/>
              <a:t>38</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3B1B3E2-8F6D-4587-A7B9-6AFB30133AD6}" type="slidenum">
              <a:rPr lang="en-US"/>
              <a:pPr/>
              <a:t>39</a:t>
            </a:fld>
            <a:endParaRPr lang="en-US"/>
          </a:p>
        </p:txBody>
      </p:sp>
      <p:sp>
        <p:nvSpPr>
          <p:cNvPr id="1182722" name="Rectangle 2"/>
          <p:cNvSpPr>
            <a:spLocks noGrp="1" noRot="1" noChangeAspect="1" noChangeArrowheads="1" noTextEdit="1"/>
          </p:cNvSpPr>
          <p:nvPr>
            <p:ph type="sldImg"/>
          </p:nvPr>
        </p:nvSpPr>
        <p:spPr>
          <a:ln/>
        </p:spPr>
      </p:sp>
      <p:sp>
        <p:nvSpPr>
          <p:cNvPr id="1182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A0EA98-5831-4853-B862-C702E6EB345C}" type="slidenum">
              <a:rPr lang="en-US" smtClean="0"/>
              <a:pPr/>
              <a:t>40</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1540524-CBD7-45BF-863D-1F7171E07C10}" type="slidenum">
              <a:rPr lang="en-US"/>
              <a:pPr/>
              <a:t>41</a:t>
            </a:fld>
            <a:endParaRPr lang="en-US"/>
          </a:p>
        </p:txBody>
      </p:sp>
      <p:sp>
        <p:nvSpPr>
          <p:cNvPr id="1181698" name="Rectangle 2"/>
          <p:cNvSpPr>
            <a:spLocks noGrp="1" noRot="1" noChangeAspect="1" noChangeArrowheads="1" noTextEdit="1"/>
          </p:cNvSpPr>
          <p:nvPr>
            <p:ph type="sldImg"/>
          </p:nvPr>
        </p:nvSpPr>
        <p:spPr>
          <a:ln/>
        </p:spPr>
      </p:sp>
      <p:sp>
        <p:nvSpPr>
          <p:cNvPr id="11816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9A0EA98-5831-4853-B862-C702E6EB345C}" type="slidenum">
              <a:rPr lang="en-US" smtClean="0"/>
              <a:pPr/>
              <a:t>42</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F4EE1C-6A91-46C8-85D5-CB92E02A1BD1}" type="slidenum">
              <a:rPr lang="en-US"/>
              <a:pPr/>
              <a:t>4</a:t>
            </a:fld>
            <a:endParaRPr lang="en-US"/>
          </a:p>
        </p:txBody>
      </p:sp>
      <p:sp>
        <p:nvSpPr>
          <p:cNvPr id="636930" name="Rectangle 2"/>
          <p:cNvSpPr>
            <a:spLocks noGrp="1" noRot="1" noChangeAspect="1" noChangeArrowheads="1" noTextEdit="1"/>
          </p:cNvSpPr>
          <p:nvPr>
            <p:ph type="sldImg"/>
          </p:nvPr>
        </p:nvSpPr>
        <p:spPr>
          <a:ln/>
        </p:spPr>
      </p:sp>
      <p:sp>
        <p:nvSpPr>
          <p:cNvPr id="6369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A9A0EA98-5831-4853-B862-C702E6EB345C}" type="slidenum">
              <a:rPr lang="en-US" smtClean="0"/>
              <a:pPr/>
              <a:t>43</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7FE8B63-2111-4503-B946-97E38C245C12}" type="slidenum">
              <a:rPr lang="en-US"/>
              <a:pPr/>
              <a:t>5</a:t>
            </a:fld>
            <a:endParaRPr lang="en-US"/>
          </a:p>
        </p:txBody>
      </p:sp>
      <p:sp>
        <p:nvSpPr>
          <p:cNvPr id="1149954" name="Rectangle 2"/>
          <p:cNvSpPr>
            <a:spLocks noGrp="1" noRot="1" noChangeAspect="1" noChangeArrowheads="1" noTextEdit="1"/>
          </p:cNvSpPr>
          <p:nvPr>
            <p:ph type="sldImg"/>
          </p:nvPr>
        </p:nvSpPr>
        <p:spPr>
          <a:ln/>
        </p:spPr>
      </p:sp>
      <p:sp>
        <p:nvSpPr>
          <p:cNvPr id="11499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DA315A-17A3-4E6A-9DC8-1A2D425998E7}" type="slidenum">
              <a:rPr lang="en-US"/>
              <a:pPr/>
              <a:t>6</a:t>
            </a:fld>
            <a:endParaRPr lang="en-US"/>
          </a:p>
        </p:txBody>
      </p:sp>
      <p:sp>
        <p:nvSpPr>
          <p:cNvPr id="1152002" name="Rectangle 2"/>
          <p:cNvSpPr>
            <a:spLocks noGrp="1" noRot="1" noChangeAspect="1" noChangeArrowheads="1" noTextEdit="1"/>
          </p:cNvSpPr>
          <p:nvPr>
            <p:ph type="sldImg"/>
          </p:nvPr>
        </p:nvSpPr>
        <p:spPr>
          <a:ln/>
        </p:spPr>
      </p:sp>
      <p:sp>
        <p:nvSpPr>
          <p:cNvPr id="11520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532B9C6-BA69-4C83-BCAB-AD3E7CEB6F79}" type="slidenum">
              <a:rPr lang="en-US"/>
              <a:pPr/>
              <a:t>7</a:t>
            </a:fld>
            <a:endParaRPr lang="en-US"/>
          </a:p>
        </p:txBody>
      </p:sp>
      <p:sp>
        <p:nvSpPr>
          <p:cNvPr id="492546" name="Rectangle 2"/>
          <p:cNvSpPr>
            <a:spLocks noGrp="1" noRot="1" noChangeAspect="1" noChangeArrowheads="1" noTextEdit="1"/>
          </p:cNvSpPr>
          <p:nvPr>
            <p:ph type="sldImg"/>
          </p:nvPr>
        </p:nvSpPr>
        <p:spPr>
          <a:ln/>
        </p:spPr>
      </p:sp>
      <p:sp>
        <p:nvSpPr>
          <p:cNvPr id="492547" name="Rectangle 3"/>
          <p:cNvSpPr>
            <a:spLocks noGrp="1" noChangeArrowheads="1"/>
          </p:cNvSpPr>
          <p:nvPr>
            <p:ph type="body" idx="1"/>
          </p:nvPr>
        </p:nvSpPr>
        <p:spPr/>
        <p:txBody>
          <a:bodyPr/>
          <a:lstStyle/>
          <a:p>
            <a:endParaRPr lang="de-C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E1986A6-E058-477D-9950-402D75BE0580}" type="slidenum">
              <a:rPr lang="en-US"/>
              <a:pPr/>
              <a:t>8</a:t>
            </a:fld>
            <a:endParaRPr lang="en-US"/>
          </a:p>
        </p:txBody>
      </p:sp>
      <p:sp>
        <p:nvSpPr>
          <p:cNvPr id="641026" name="Rectangle 2"/>
          <p:cNvSpPr>
            <a:spLocks noGrp="1" noRot="1" noChangeAspect="1" noChangeArrowheads="1" noTextEdit="1"/>
          </p:cNvSpPr>
          <p:nvPr>
            <p:ph type="sldImg"/>
          </p:nvPr>
        </p:nvSpPr>
        <p:spPr>
          <a:ln/>
        </p:spPr>
      </p:sp>
      <p:sp>
        <p:nvSpPr>
          <p:cNvPr id="641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89D4A4-5149-4213-AB2D-5AEBDD0C0275}" type="slidenum">
              <a:rPr lang="en-US"/>
              <a:pPr/>
              <a:t>9</a:t>
            </a:fld>
            <a:endParaRPr lang="en-US"/>
          </a:p>
        </p:txBody>
      </p:sp>
      <p:sp>
        <p:nvSpPr>
          <p:cNvPr id="642050" name="Rectangle 2"/>
          <p:cNvSpPr>
            <a:spLocks noGrp="1" noRot="1" noChangeAspect="1" noChangeArrowheads="1" noTextEdit="1"/>
          </p:cNvSpPr>
          <p:nvPr>
            <p:ph type="sldImg"/>
          </p:nvPr>
        </p:nvSpPr>
        <p:spPr>
          <a:ln/>
        </p:spPr>
      </p:sp>
      <p:sp>
        <p:nvSpPr>
          <p:cNvPr id="64205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6" name="Footer Placeholder 3"/>
          <p:cNvSpPr txBox="1">
            <a:spLocks/>
          </p:cNvSpPr>
          <p:nvPr userDrawn="1"/>
        </p:nvSpPr>
        <p:spPr bwMode="auto">
          <a:xfrm>
            <a:off x="4627659" y="6528021"/>
            <a:ext cx="4110823" cy="3299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1" u="none" strike="noStrike" kern="1200" cap="none" spc="0" normalizeH="0" baseline="0" noProof="0" dirty="0" smtClean="0">
                <a:ln>
                  <a:noFill/>
                </a:ln>
                <a:solidFill>
                  <a:schemeClr val="bg1">
                    <a:lumMod val="65000"/>
                  </a:schemeClr>
                </a:solidFill>
                <a:effectLst/>
                <a:uLnTx/>
                <a:uFillTx/>
                <a:latin typeface="Arial" charset="0"/>
                <a:ea typeface="+mn-ea"/>
                <a:cs typeface="+mn-cs"/>
              </a:rPr>
              <a:t>Ad Hoc and Sensor Networks   –   Roger Wattenhofer   – </a:t>
            </a:r>
          </a:p>
        </p:txBody>
      </p:sp>
      <p:sp>
        <p:nvSpPr>
          <p:cNvPr id="7" name="Slide Number Placeholder 4"/>
          <p:cNvSpPr txBox="1">
            <a:spLocks/>
          </p:cNvSpPr>
          <p:nvPr userDrawn="1"/>
        </p:nvSpPr>
        <p:spPr>
          <a:xfrm>
            <a:off x="8484006" y="6528022"/>
            <a:ext cx="659994" cy="3220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chemeClr val="bg1">
                  <a:lumMod val="65000"/>
                </a:schemeClr>
              </a:solidFill>
              <a:effectLst/>
              <a:uLnTx/>
              <a:uFillTx/>
              <a:latin typeface="Arial"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13"/>
            <a:ext cx="8229600" cy="490537"/>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68313" y="836613"/>
            <a:ext cx="8207375" cy="5337175"/>
          </a:xfrm>
        </p:spPr>
        <p:txBody>
          <a:bodyPr/>
          <a:lstStyle/>
          <a:p>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13"/>
            <a:ext cx="8229600" cy="4905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8313" y="836613"/>
            <a:ext cx="4027487" cy="5337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6613"/>
            <a:ext cx="4027488" cy="5337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01613"/>
            <a:ext cx="8229600" cy="490537"/>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68313" y="836613"/>
            <a:ext cx="4027487" cy="2568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836613"/>
            <a:ext cx="4027488" cy="2568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8313" y="3557588"/>
            <a:ext cx="4027487" cy="2568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557588"/>
            <a:ext cx="4027488" cy="2568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a:xfrm>
            <a:off x="1187450" y="6381750"/>
            <a:ext cx="6337300" cy="339725"/>
          </a:xfrm>
          <a:prstGeom prst="rect">
            <a:avLst/>
          </a:prstGeom>
        </p:spPr>
        <p:txBody>
          <a:bodyPr/>
          <a:lstStyle>
            <a:lvl1pPr>
              <a:defRPr/>
            </a:lvl1pPr>
          </a:lstStyle>
          <a:p>
            <a:r>
              <a:rPr lang="en-US"/>
              <a:t>Stefan Schmid, ETH Zurich @ WPDRTS 2006</a:t>
            </a:r>
            <a:endParaRPr lang="de-CH"/>
          </a:p>
        </p:txBody>
      </p:sp>
      <p:sp>
        <p:nvSpPr>
          <p:cNvPr id="8" name="Slide Number Placeholder 7"/>
          <p:cNvSpPr>
            <a:spLocks noGrp="1"/>
          </p:cNvSpPr>
          <p:nvPr>
            <p:ph type="sldNum" sz="quarter" idx="11"/>
          </p:nvPr>
        </p:nvSpPr>
        <p:spPr>
          <a:xfrm>
            <a:off x="7596188" y="6381750"/>
            <a:ext cx="1008062" cy="287338"/>
          </a:xfrm>
          <a:prstGeom prst="rect">
            <a:avLst/>
          </a:prstGeom>
        </p:spPr>
        <p:txBody>
          <a:bodyPr/>
          <a:lstStyle>
            <a:lvl1pPr>
              <a:defRPr/>
            </a:lvl1pPr>
          </a:lstStyle>
          <a:p>
            <a:fld id="{4EFF68A7-24C8-468A-A9DB-C2F03FFF0C35}" type="slidenum">
              <a:rPr lang="de-CH"/>
              <a:pPr/>
              <a:t>‹#›</a:t>
            </a:fld>
            <a:endParaRPr lang="de-CH"/>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836613"/>
            <a:ext cx="4027487" cy="533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6613"/>
            <a:ext cx="4027488" cy="533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3"/>
          <p:cNvSpPr txBox="1">
            <a:spLocks/>
          </p:cNvSpPr>
          <p:nvPr userDrawn="1"/>
        </p:nvSpPr>
        <p:spPr bwMode="auto">
          <a:xfrm>
            <a:off x="4627659" y="6528021"/>
            <a:ext cx="4110823" cy="3299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1" u="none" strike="noStrike" kern="1200" cap="none" spc="0" normalizeH="0" baseline="0" noProof="0" dirty="0" smtClean="0">
                <a:ln>
                  <a:noFill/>
                </a:ln>
                <a:solidFill>
                  <a:schemeClr val="bg1">
                    <a:lumMod val="65000"/>
                  </a:schemeClr>
                </a:solidFill>
                <a:effectLst/>
                <a:uLnTx/>
                <a:uFillTx/>
                <a:latin typeface="Arial" charset="0"/>
                <a:ea typeface="+mn-ea"/>
                <a:cs typeface="+mn-cs"/>
              </a:rPr>
              <a:t>Ad Hoc and Sensor Networks   –   Roger Wattenhofer   – </a:t>
            </a:r>
          </a:p>
        </p:txBody>
      </p:sp>
      <p:sp>
        <p:nvSpPr>
          <p:cNvPr id="7" name="Slide Number Placeholder 4"/>
          <p:cNvSpPr txBox="1">
            <a:spLocks/>
          </p:cNvSpPr>
          <p:nvPr userDrawn="1"/>
        </p:nvSpPr>
        <p:spPr>
          <a:xfrm>
            <a:off x="8484006" y="6528022"/>
            <a:ext cx="659994" cy="3220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200" b="0" i="0" u="none" strike="noStrike" kern="1200" cap="none" spc="0" normalizeH="0" baseline="0" noProof="0" dirty="0" smtClean="0">
              <a:ln>
                <a:noFill/>
              </a:ln>
              <a:solidFill>
                <a:schemeClr val="bg1">
                  <a:lumMod val="65000"/>
                </a:schemeClr>
              </a:solidFill>
              <a:effectLst/>
              <a:uLnTx/>
              <a:uFillTx/>
              <a:latin typeface="Arial" charset="0"/>
              <a:ea typeface="+mn-ea"/>
              <a:cs typeface="+mn-cs"/>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1613"/>
            <a:ext cx="2057400" cy="59721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1613"/>
            <a:ext cx="6019800" cy="59721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xAndChart">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13"/>
            <a:ext cx="8229600" cy="49053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68313" y="836613"/>
            <a:ext cx="4027487" cy="52895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836613"/>
            <a:ext cx="4027488" cy="5289550"/>
          </a:xfrm>
        </p:spPr>
        <p:txBody>
          <a:bodyPr/>
          <a:lstStyle/>
          <a:p>
            <a:endParaRPr lang="en-US"/>
          </a:p>
        </p:txBody>
      </p:sp>
      <p:sp>
        <p:nvSpPr>
          <p:cNvPr id="5" name="Footer Placeholder 4"/>
          <p:cNvSpPr>
            <a:spLocks noGrp="1"/>
          </p:cNvSpPr>
          <p:nvPr>
            <p:ph type="ftr" sz="quarter" idx="10"/>
          </p:nvPr>
        </p:nvSpPr>
        <p:spPr>
          <a:xfrm>
            <a:off x="1187450" y="6381750"/>
            <a:ext cx="6337300" cy="339725"/>
          </a:xfrm>
          <a:prstGeom prst="rect">
            <a:avLst/>
          </a:prstGeom>
        </p:spPr>
        <p:txBody>
          <a:bodyPr/>
          <a:lstStyle>
            <a:lvl1pPr>
              <a:defRPr/>
            </a:lvl1pPr>
          </a:lstStyle>
          <a:p>
            <a:r>
              <a:rPr lang="en-US" smtClean="0"/>
              <a:t>Ad Hoc and Sensor Networks, Roger Wattenhofer</a:t>
            </a:r>
            <a:endParaRPr lang="de-CH"/>
          </a:p>
        </p:txBody>
      </p:sp>
      <p:sp>
        <p:nvSpPr>
          <p:cNvPr id="6" name="Slide Number Placeholder 5"/>
          <p:cNvSpPr>
            <a:spLocks noGrp="1"/>
          </p:cNvSpPr>
          <p:nvPr>
            <p:ph type="sldNum" sz="quarter" idx="11"/>
          </p:nvPr>
        </p:nvSpPr>
        <p:spPr>
          <a:xfrm>
            <a:off x="7596188" y="6381750"/>
            <a:ext cx="1008062" cy="287338"/>
          </a:xfrm>
          <a:prstGeom prst="rect">
            <a:avLst/>
          </a:prstGeom>
        </p:spPr>
        <p:txBody>
          <a:bodyPr/>
          <a:lstStyle>
            <a:lvl1pPr>
              <a:defRPr/>
            </a:lvl1pPr>
          </a:lstStyle>
          <a:p>
            <a:r>
              <a:rPr lang="de-CH"/>
              <a:t>1/</a:t>
            </a:r>
            <a:fld id="{7934756D-6A01-4B79-AB55-3BAC85556CAA}" type="slidenum">
              <a:rPr lang="de-CH"/>
              <a:pPr/>
              <a:t>‹#›</a:t>
            </a:fld>
            <a:endParaRPr lang="de-CH"/>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01613"/>
            <a:ext cx="8229600" cy="490537"/>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68313" y="836613"/>
            <a:ext cx="8207375" cy="5289550"/>
          </a:xfrm>
        </p:spPr>
        <p:txBody>
          <a:bodyPr/>
          <a:lstStyle/>
          <a:p>
            <a:endParaRPr lang="en-US"/>
          </a:p>
        </p:txBody>
      </p:sp>
      <p:sp>
        <p:nvSpPr>
          <p:cNvPr id="4" name="Footer Placeholder 3"/>
          <p:cNvSpPr>
            <a:spLocks noGrp="1"/>
          </p:cNvSpPr>
          <p:nvPr>
            <p:ph type="ftr" sz="quarter" idx="10"/>
          </p:nvPr>
        </p:nvSpPr>
        <p:spPr>
          <a:xfrm>
            <a:off x="1187450" y="6381750"/>
            <a:ext cx="6337300" cy="339725"/>
          </a:xfrm>
          <a:prstGeom prst="rect">
            <a:avLst/>
          </a:prstGeom>
        </p:spPr>
        <p:txBody>
          <a:bodyPr/>
          <a:lstStyle>
            <a:lvl1pPr>
              <a:defRPr/>
            </a:lvl1pPr>
          </a:lstStyle>
          <a:p>
            <a:r>
              <a:rPr lang="en-US" smtClean="0"/>
              <a:t>Ad Hoc and Sensor Networks, Roger Wattenhofer</a:t>
            </a:r>
            <a:endParaRPr lang="de-CH"/>
          </a:p>
        </p:txBody>
      </p:sp>
      <p:sp>
        <p:nvSpPr>
          <p:cNvPr id="5" name="Slide Number Placeholder 4"/>
          <p:cNvSpPr>
            <a:spLocks noGrp="1"/>
          </p:cNvSpPr>
          <p:nvPr>
            <p:ph type="sldNum" sz="quarter" idx="11"/>
          </p:nvPr>
        </p:nvSpPr>
        <p:spPr>
          <a:xfrm>
            <a:off x="7596188" y="6381750"/>
            <a:ext cx="1008062" cy="287338"/>
          </a:xfrm>
          <a:prstGeom prst="rect">
            <a:avLst/>
          </a:prstGeom>
        </p:spPr>
        <p:txBody>
          <a:bodyPr/>
          <a:lstStyle>
            <a:lvl1pPr>
              <a:defRPr/>
            </a:lvl1pPr>
          </a:lstStyle>
          <a:p>
            <a:r>
              <a:rPr lang="de-CH"/>
              <a:t>1/</a:t>
            </a:r>
            <a:fld id="{F5FEAABD-B09D-4427-94A9-B71A0D0BCD9A}" type="slidenum">
              <a:rPr lang="de-CH"/>
              <a:pPr/>
              <a:t>‹#›</a:t>
            </a:fld>
            <a:endParaRPr lang="de-C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68313" y="836613"/>
            <a:ext cx="4027487" cy="533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836613"/>
            <a:ext cx="4027488" cy="53371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2.jpe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711" name="Picture 15" descr="border"/>
          <p:cNvPicPr>
            <a:picLocks noChangeAspect="1" noChangeArrowheads="1"/>
          </p:cNvPicPr>
          <p:nvPr/>
        </p:nvPicPr>
        <p:blipFill>
          <a:blip r:embed="rId15" cstate="print"/>
          <a:srcRect/>
          <a:stretch>
            <a:fillRect/>
          </a:stretch>
        </p:blipFill>
        <p:spPr bwMode="auto">
          <a:xfrm>
            <a:off x="6416675" y="3455988"/>
            <a:ext cx="2727325" cy="3071812"/>
          </a:xfrm>
          <a:prstGeom prst="rect">
            <a:avLst/>
          </a:prstGeom>
          <a:noFill/>
        </p:spPr>
      </p:pic>
      <p:sp>
        <p:nvSpPr>
          <p:cNvPr id="29698" name="Rectangle 2"/>
          <p:cNvSpPr>
            <a:spLocks noGrp="1" noChangeArrowheads="1"/>
          </p:cNvSpPr>
          <p:nvPr>
            <p:ph type="title"/>
          </p:nvPr>
        </p:nvSpPr>
        <p:spPr bwMode="auto">
          <a:xfrm>
            <a:off x="457200" y="201613"/>
            <a:ext cx="8229600" cy="49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CH" smtClean="0"/>
              <a:t>Click to edit Master title style</a:t>
            </a:r>
          </a:p>
        </p:txBody>
      </p:sp>
      <p:sp>
        <p:nvSpPr>
          <p:cNvPr id="29699" name="Rectangle 3"/>
          <p:cNvSpPr>
            <a:spLocks noGrp="1" noChangeArrowheads="1"/>
          </p:cNvSpPr>
          <p:nvPr>
            <p:ph type="body" idx="1"/>
          </p:nvPr>
        </p:nvSpPr>
        <p:spPr bwMode="auto">
          <a:xfrm>
            <a:off x="468313" y="836613"/>
            <a:ext cx="8207375" cy="5337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dirty="0" err="1" smtClean="0"/>
              <a:t>Click</a:t>
            </a:r>
            <a:r>
              <a:rPr lang="de-CH" dirty="0" smtClean="0"/>
              <a:t> to </a:t>
            </a:r>
            <a:r>
              <a:rPr lang="de-CH" dirty="0" err="1" smtClean="0"/>
              <a:t>edit</a:t>
            </a:r>
            <a:r>
              <a:rPr lang="de-CH" dirty="0" smtClean="0"/>
              <a:t> Master text </a:t>
            </a:r>
            <a:r>
              <a:rPr lang="de-CH" dirty="0" err="1" smtClean="0"/>
              <a:t>styles</a:t>
            </a:r>
            <a:endParaRPr lang="de-CH" dirty="0" smtClean="0"/>
          </a:p>
          <a:p>
            <a:pPr lvl="1"/>
            <a:r>
              <a:rPr lang="de-CH" dirty="0" smtClean="0"/>
              <a:t>Second </a:t>
            </a:r>
            <a:r>
              <a:rPr lang="de-CH" dirty="0" err="1" smtClean="0"/>
              <a:t>level</a:t>
            </a:r>
            <a:endParaRPr lang="de-CH" dirty="0" smtClean="0"/>
          </a:p>
          <a:p>
            <a:pPr lvl="2"/>
            <a:r>
              <a:rPr lang="de-CH" dirty="0" err="1" smtClean="0"/>
              <a:t>Third</a:t>
            </a:r>
            <a:r>
              <a:rPr lang="de-CH" dirty="0" smtClean="0"/>
              <a:t> </a:t>
            </a:r>
            <a:r>
              <a:rPr lang="de-CH" dirty="0" err="1" smtClean="0"/>
              <a:t>level</a:t>
            </a:r>
            <a:endParaRPr lang="de-CH" dirty="0" smtClean="0"/>
          </a:p>
          <a:p>
            <a:pPr lvl="3"/>
            <a:r>
              <a:rPr lang="de-CH" dirty="0" err="1" smtClean="0"/>
              <a:t>Fourth</a:t>
            </a:r>
            <a:r>
              <a:rPr lang="de-CH" dirty="0" smtClean="0"/>
              <a:t> </a:t>
            </a:r>
            <a:r>
              <a:rPr lang="de-CH" dirty="0" err="1" smtClean="0"/>
              <a:t>level</a:t>
            </a:r>
            <a:endParaRPr lang="de-CH" dirty="0" smtClean="0"/>
          </a:p>
          <a:p>
            <a:pPr lvl="4"/>
            <a:r>
              <a:rPr lang="de-CH" dirty="0" err="1" smtClean="0"/>
              <a:t>Fifth</a:t>
            </a:r>
            <a:r>
              <a:rPr lang="de-CH" dirty="0" smtClean="0"/>
              <a:t> </a:t>
            </a:r>
            <a:r>
              <a:rPr lang="de-CH" dirty="0" err="1" smtClean="0"/>
              <a:t>level</a:t>
            </a:r>
            <a:endParaRPr lang="de-CH" dirty="0" smtClean="0"/>
          </a:p>
        </p:txBody>
      </p:sp>
      <p:pic>
        <p:nvPicPr>
          <p:cNvPr id="29710" name="Picture 14" descr="Untitled-2"/>
          <p:cNvPicPr>
            <a:picLocks noChangeAspect="1" noChangeArrowheads="1"/>
          </p:cNvPicPr>
          <p:nvPr/>
        </p:nvPicPr>
        <p:blipFill>
          <a:blip r:embed="rId16" cstate="print"/>
          <a:srcRect t="32707" b="32707"/>
          <a:stretch>
            <a:fillRect/>
          </a:stretch>
        </p:blipFill>
        <p:spPr bwMode="auto">
          <a:xfrm>
            <a:off x="461963" y="730250"/>
            <a:ext cx="8229600" cy="68263"/>
          </a:xfrm>
          <a:prstGeom prst="rect">
            <a:avLst/>
          </a:prstGeom>
          <a:noFill/>
          <a:ln w="9525">
            <a:noFill/>
            <a:miter lim="800000"/>
            <a:headEnd/>
            <a:tailEnd/>
          </a:ln>
        </p:spPr>
      </p:pic>
      <p:sp>
        <p:nvSpPr>
          <p:cNvPr id="8" name="Footer Placeholder 3"/>
          <p:cNvSpPr txBox="1">
            <a:spLocks/>
          </p:cNvSpPr>
          <p:nvPr/>
        </p:nvSpPr>
        <p:spPr bwMode="auto">
          <a:xfrm>
            <a:off x="4627659" y="6528021"/>
            <a:ext cx="4110823" cy="32997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1200" b="0" i="1" u="none" strike="noStrike" kern="1200" cap="none" spc="0" normalizeH="0" baseline="0" noProof="0" dirty="0" smtClean="0">
                <a:ln>
                  <a:noFill/>
                </a:ln>
                <a:solidFill>
                  <a:schemeClr val="bg1">
                    <a:lumMod val="65000"/>
                  </a:schemeClr>
                </a:solidFill>
                <a:effectLst/>
                <a:uLnTx/>
                <a:uFillTx/>
                <a:latin typeface="Arial" charset="0"/>
                <a:ea typeface="+mn-ea"/>
                <a:cs typeface="+mn-cs"/>
              </a:rPr>
              <a:t>Ad Hoc and Sensor Networks   –   Roger Wattenhofer   – </a:t>
            </a:r>
          </a:p>
        </p:txBody>
      </p:sp>
      <p:sp>
        <p:nvSpPr>
          <p:cNvPr id="9" name="Slide Number Placeholder 4"/>
          <p:cNvSpPr txBox="1">
            <a:spLocks/>
          </p:cNvSpPr>
          <p:nvPr/>
        </p:nvSpPr>
        <p:spPr>
          <a:xfrm>
            <a:off x="8484006" y="6528022"/>
            <a:ext cx="659994" cy="322028"/>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smtClean="0">
                <a:ln>
                  <a:noFill/>
                </a:ln>
                <a:solidFill>
                  <a:schemeClr val="bg1">
                    <a:lumMod val="65000"/>
                  </a:schemeClr>
                </a:solidFill>
                <a:effectLst/>
                <a:uLnTx/>
                <a:uFillTx/>
                <a:latin typeface="Arial" charset="0"/>
                <a:ea typeface="+mn-ea"/>
                <a:cs typeface="+mn-cs"/>
              </a:rPr>
              <a:t>11/</a:t>
            </a:r>
            <a:fld id="{1CE11399-4A38-4A64-913A-03F37ECE4978}" type="slidenum">
              <a:rPr kumimoji="0" lang="en-US" sz="1200" b="0" i="0" u="none" strike="noStrike" kern="1200" cap="none" spc="0" normalizeH="0" baseline="0" noProof="0" smtClean="0">
                <a:ln>
                  <a:noFill/>
                </a:ln>
                <a:solidFill>
                  <a:schemeClr val="bg1">
                    <a:lumMod val="65000"/>
                  </a:schemeClr>
                </a:solidFill>
                <a:effectLst/>
                <a:uLnTx/>
                <a:uFillTx/>
                <a:latin typeface="Arial" charset="0"/>
                <a:ea typeface="+mn-ea"/>
                <a:cs typeface="+mn-cs"/>
              </a:rPr>
              <a:pPr marL="0" marR="0" lvl="0" indent="0" algn="ctr" defTabSz="914400" rtl="0" eaLnBrk="1" fontAlgn="base" latinLnBrk="0" hangingPunct="1">
                <a:lnSpc>
                  <a:spcPct val="100000"/>
                </a:lnSpc>
                <a:spcBef>
                  <a:spcPct val="0"/>
                </a:spcBef>
                <a:spcAft>
                  <a:spcPct val="0"/>
                </a:spcAft>
                <a:buClrTx/>
                <a:buSzTx/>
                <a:buFontTx/>
                <a:buNone/>
                <a:tabLst/>
                <a:defRPr/>
              </a:pPr>
              <a:t>‹#›</a:t>
            </a:fld>
            <a:endParaRPr kumimoji="0" lang="en-US" sz="1200" b="0" i="0" u="none" strike="noStrike" kern="1200" cap="none" spc="0" normalizeH="0" baseline="0" noProof="0" dirty="0" smtClean="0">
              <a:ln>
                <a:noFill/>
              </a:ln>
              <a:solidFill>
                <a:schemeClr val="bg1">
                  <a:lumMod val="65000"/>
                </a:schemeClr>
              </a:solidFill>
              <a:effectLst/>
              <a:uLnTx/>
              <a:uFillTx/>
              <a:latin typeface="Arial" charset="0"/>
              <a:ea typeface="+mn-ea"/>
              <a:cs typeface="+mn-cs"/>
            </a:endParaRPr>
          </a:p>
        </p:txBody>
      </p:sp>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73" r:id="rId11"/>
    <p:sldLayoutId id="2147483674" r:id="rId12"/>
    <p:sldLayoutId id="2147483682" r:id="rId13"/>
  </p:sldLayoutIdLst>
  <p:timing>
    <p:tnLst>
      <p:par>
        <p:cTn id="1" dur="indefinite" restart="never" nodeType="tmRoot"/>
      </p:par>
    </p:tnLst>
  </p:timing>
  <p:hf hdr="0" dt="0"/>
  <p:txStyles>
    <p:title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Arial" charset="0"/>
        </a:defRPr>
      </a:lvl2pPr>
      <a:lvl3pPr algn="l" rtl="0" fontAlgn="base">
        <a:spcBef>
          <a:spcPct val="0"/>
        </a:spcBef>
        <a:spcAft>
          <a:spcPct val="0"/>
        </a:spcAft>
        <a:defRPr sz="2400">
          <a:solidFill>
            <a:schemeClr val="tx2"/>
          </a:solidFill>
          <a:latin typeface="Arial" charset="0"/>
        </a:defRPr>
      </a:lvl3pPr>
      <a:lvl4pPr algn="l" rtl="0" fontAlgn="base">
        <a:spcBef>
          <a:spcPct val="0"/>
        </a:spcBef>
        <a:spcAft>
          <a:spcPct val="0"/>
        </a:spcAft>
        <a:defRPr sz="2400">
          <a:solidFill>
            <a:schemeClr val="tx2"/>
          </a:solidFill>
          <a:latin typeface="Arial" charset="0"/>
        </a:defRPr>
      </a:lvl4pPr>
      <a:lvl5pPr algn="l" rtl="0" fontAlgn="base">
        <a:spcBef>
          <a:spcPct val="0"/>
        </a:spcBef>
        <a:spcAft>
          <a:spcPct val="0"/>
        </a:spcAft>
        <a:defRPr sz="2400">
          <a:solidFill>
            <a:schemeClr val="tx2"/>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a:solidFill>
            <a:schemeClr val="tx1"/>
          </a:solidFill>
          <a:latin typeface="+mn-lt"/>
        </a:defRPr>
      </a:lvl2pPr>
      <a:lvl3pPr marL="1143000" indent="-228600" algn="l" rtl="0" fontAlgn="base">
        <a:spcBef>
          <a:spcPct val="20000"/>
        </a:spcBef>
        <a:spcAft>
          <a:spcPct val="0"/>
        </a:spcAft>
        <a:buFont typeface="Arial" charset="0"/>
        <a:buChar char="–"/>
        <a:defRPr sz="1600">
          <a:solidFill>
            <a:schemeClr val="tx1"/>
          </a:solidFill>
          <a:latin typeface="+mn-lt"/>
        </a:defRPr>
      </a:lvl3pPr>
      <a:lvl4pPr marL="1600200" indent="-228600" algn="l" rtl="0" fontAlgn="base">
        <a:spcBef>
          <a:spcPct val="20000"/>
        </a:spcBef>
        <a:spcAft>
          <a:spcPct val="0"/>
        </a:spcAft>
        <a:buChar char="–"/>
        <a:defRPr sz="14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87076" name="Rectangle 4"/>
          <p:cNvSpPr>
            <a:spLocks noGrp="1" noChangeArrowheads="1"/>
          </p:cNvSpPr>
          <p:nvPr>
            <p:ph type="title"/>
          </p:nvPr>
        </p:nvSpPr>
        <p:spPr bwMode="auto">
          <a:xfrm>
            <a:off x="457200" y="201613"/>
            <a:ext cx="8229600" cy="49053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CH" smtClean="0"/>
              <a:t>Click to edit Master title style</a:t>
            </a:r>
          </a:p>
        </p:txBody>
      </p:sp>
      <p:sp>
        <p:nvSpPr>
          <p:cNvPr id="387077" name="Rectangle 5"/>
          <p:cNvSpPr>
            <a:spLocks noGrp="1" noChangeArrowheads="1"/>
          </p:cNvSpPr>
          <p:nvPr>
            <p:ph type="body" idx="1"/>
          </p:nvPr>
        </p:nvSpPr>
        <p:spPr bwMode="auto">
          <a:xfrm>
            <a:off x="468313" y="836613"/>
            <a:ext cx="8207375" cy="53371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CH" smtClean="0"/>
              <a:t>Click to edit Master text styles</a:t>
            </a:r>
          </a:p>
          <a:p>
            <a:pPr lvl="1"/>
            <a:r>
              <a:rPr lang="de-CH" smtClean="0"/>
              <a:t>Second level</a:t>
            </a:r>
          </a:p>
          <a:p>
            <a:pPr lvl="2"/>
            <a:r>
              <a:rPr lang="de-CH" smtClean="0"/>
              <a:t>Third level</a:t>
            </a:r>
          </a:p>
          <a:p>
            <a:pPr lvl="3"/>
            <a:r>
              <a:rPr lang="de-CH" smtClean="0"/>
              <a:t>Fourth level</a:t>
            </a:r>
          </a:p>
          <a:p>
            <a:pPr lvl="4"/>
            <a:r>
              <a:rPr lang="de-CH" smtClean="0"/>
              <a:t>Fifth level</a:t>
            </a:r>
          </a:p>
        </p:txBody>
      </p:sp>
      <p:pic>
        <p:nvPicPr>
          <p:cNvPr id="387079" name="Picture 7" descr="Untitled-2"/>
          <p:cNvPicPr>
            <a:picLocks noChangeAspect="1" noChangeArrowheads="1"/>
          </p:cNvPicPr>
          <p:nvPr/>
        </p:nvPicPr>
        <p:blipFill>
          <a:blip r:embed="rId15" cstate="print"/>
          <a:srcRect t="32707" b="32707"/>
          <a:stretch>
            <a:fillRect/>
          </a:stretch>
        </p:blipFill>
        <p:spPr bwMode="auto">
          <a:xfrm>
            <a:off x="461963" y="730250"/>
            <a:ext cx="8229600" cy="682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7" r:id="rId12"/>
    <p:sldLayoutId id="2147483678" r:id="rId13"/>
  </p:sldLayoutIdLst>
  <p:timing>
    <p:tnLst>
      <p:par>
        <p:cTn id="1" dur="indefinite" restart="never" nodeType="tmRoot"/>
      </p:par>
    </p:tnLst>
  </p:timing>
  <p:hf hdr="0" dt="0"/>
  <p:txStyles>
    <p:titleStyle>
      <a:lvl1pPr algn="l" rtl="0" fontAlgn="base">
        <a:spcBef>
          <a:spcPct val="0"/>
        </a:spcBef>
        <a:spcAft>
          <a:spcPct val="0"/>
        </a:spcAft>
        <a:defRPr sz="2400">
          <a:solidFill>
            <a:schemeClr val="tx2"/>
          </a:solidFill>
          <a:latin typeface="+mj-lt"/>
          <a:ea typeface="+mj-ea"/>
          <a:cs typeface="+mj-cs"/>
        </a:defRPr>
      </a:lvl1pPr>
      <a:lvl2pPr algn="l" rtl="0" fontAlgn="base">
        <a:spcBef>
          <a:spcPct val="0"/>
        </a:spcBef>
        <a:spcAft>
          <a:spcPct val="0"/>
        </a:spcAft>
        <a:defRPr sz="2400">
          <a:solidFill>
            <a:schemeClr val="tx2"/>
          </a:solidFill>
          <a:latin typeface="Arial" charset="0"/>
        </a:defRPr>
      </a:lvl2pPr>
      <a:lvl3pPr algn="l" rtl="0" fontAlgn="base">
        <a:spcBef>
          <a:spcPct val="0"/>
        </a:spcBef>
        <a:spcAft>
          <a:spcPct val="0"/>
        </a:spcAft>
        <a:defRPr sz="2400">
          <a:solidFill>
            <a:schemeClr val="tx2"/>
          </a:solidFill>
          <a:latin typeface="Arial" charset="0"/>
        </a:defRPr>
      </a:lvl3pPr>
      <a:lvl4pPr algn="l" rtl="0" fontAlgn="base">
        <a:spcBef>
          <a:spcPct val="0"/>
        </a:spcBef>
        <a:spcAft>
          <a:spcPct val="0"/>
        </a:spcAft>
        <a:defRPr sz="2400">
          <a:solidFill>
            <a:schemeClr val="tx2"/>
          </a:solidFill>
          <a:latin typeface="Arial" charset="0"/>
        </a:defRPr>
      </a:lvl4pPr>
      <a:lvl5pPr algn="l" rtl="0" fontAlgn="base">
        <a:spcBef>
          <a:spcPct val="0"/>
        </a:spcBef>
        <a:spcAft>
          <a:spcPct val="0"/>
        </a:spcAft>
        <a:defRPr sz="2400">
          <a:solidFill>
            <a:schemeClr val="tx2"/>
          </a:solidFill>
          <a:latin typeface="Arial" charset="0"/>
        </a:defRPr>
      </a:lvl5pPr>
      <a:lvl6pPr marL="457200" algn="l" rtl="0" fontAlgn="base">
        <a:spcBef>
          <a:spcPct val="0"/>
        </a:spcBef>
        <a:spcAft>
          <a:spcPct val="0"/>
        </a:spcAft>
        <a:defRPr sz="2400">
          <a:solidFill>
            <a:schemeClr val="tx2"/>
          </a:solidFill>
          <a:latin typeface="Arial" charset="0"/>
        </a:defRPr>
      </a:lvl6pPr>
      <a:lvl7pPr marL="914400" algn="l" rtl="0" fontAlgn="base">
        <a:spcBef>
          <a:spcPct val="0"/>
        </a:spcBef>
        <a:spcAft>
          <a:spcPct val="0"/>
        </a:spcAft>
        <a:defRPr sz="2400">
          <a:solidFill>
            <a:schemeClr val="tx2"/>
          </a:solidFill>
          <a:latin typeface="Arial" charset="0"/>
        </a:defRPr>
      </a:lvl7pPr>
      <a:lvl8pPr marL="1371600" algn="l" rtl="0" fontAlgn="base">
        <a:spcBef>
          <a:spcPct val="0"/>
        </a:spcBef>
        <a:spcAft>
          <a:spcPct val="0"/>
        </a:spcAft>
        <a:defRPr sz="2400">
          <a:solidFill>
            <a:schemeClr val="tx2"/>
          </a:solidFill>
          <a:latin typeface="Arial" charset="0"/>
        </a:defRPr>
      </a:lvl8pPr>
      <a:lvl9pPr marL="1828800" algn="l" rtl="0" fontAlgn="base">
        <a:spcBef>
          <a:spcPct val="0"/>
        </a:spcBef>
        <a:spcAft>
          <a:spcPct val="0"/>
        </a:spcAft>
        <a:defRPr sz="2400">
          <a:solidFill>
            <a:schemeClr val="tx2"/>
          </a:solidFill>
          <a:latin typeface="Arial" charset="0"/>
        </a:defRPr>
      </a:lvl9pPr>
    </p:titleStyle>
    <p:bodyStyle>
      <a:lvl1pPr marL="342900" indent="-342900" algn="l" rtl="0" fontAlgn="base">
        <a:spcBef>
          <a:spcPct val="20000"/>
        </a:spcBef>
        <a:spcAft>
          <a:spcPct val="0"/>
        </a:spcAft>
        <a:buChar char="•"/>
        <a:defRPr sz="2000">
          <a:solidFill>
            <a:srgbClr val="000000"/>
          </a:solidFill>
          <a:latin typeface="+mn-lt"/>
          <a:ea typeface="+mn-ea"/>
          <a:cs typeface="+mn-cs"/>
        </a:defRPr>
      </a:lvl1pPr>
      <a:lvl2pPr marL="742950" indent="-285750" algn="l" rtl="0" fontAlgn="base">
        <a:spcBef>
          <a:spcPct val="20000"/>
        </a:spcBef>
        <a:spcAft>
          <a:spcPct val="0"/>
        </a:spcAft>
        <a:buChar char="–"/>
        <a:defRPr>
          <a:solidFill>
            <a:schemeClr val="tx1"/>
          </a:solidFill>
          <a:latin typeface="+mn-lt"/>
        </a:defRPr>
      </a:lvl2pPr>
      <a:lvl3pPr marL="1143000" indent="-228600" algn="l" rtl="0" fontAlgn="base">
        <a:spcBef>
          <a:spcPct val="20000"/>
        </a:spcBef>
        <a:spcAft>
          <a:spcPct val="0"/>
        </a:spcAft>
        <a:buFont typeface="Arial" charset="0"/>
        <a:buChar char="–"/>
        <a:defRPr sz="1600">
          <a:solidFill>
            <a:schemeClr val="tx1"/>
          </a:solidFill>
          <a:latin typeface="+mn-lt"/>
        </a:defRPr>
      </a:lvl3pPr>
      <a:lvl4pPr marL="1600200" indent="-228600" algn="l" rtl="0" fontAlgn="base">
        <a:spcBef>
          <a:spcPct val="20000"/>
        </a:spcBef>
        <a:spcAft>
          <a:spcPct val="0"/>
        </a:spcAft>
        <a:buChar char="–"/>
        <a:defRPr sz="1400">
          <a:solidFill>
            <a:schemeClr val="tx1"/>
          </a:solidFill>
          <a:latin typeface="+mn-lt"/>
        </a:defRPr>
      </a:lvl4pPr>
      <a:lvl5pPr marL="2057400" indent="-228600" algn="l" rtl="0" fontAlgn="base">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15.wmf"/><Relationship Id="rId18" Type="http://schemas.openxmlformats.org/officeDocument/2006/relationships/image" Target="../media/image20.wmf"/><Relationship Id="rId3" Type="http://schemas.openxmlformats.org/officeDocument/2006/relationships/tags" Target="../tags/tag5.xml"/><Relationship Id="rId7" Type="http://schemas.openxmlformats.org/officeDocument/2006/relationships/tags" Target="../tags/tag9.xml"/><Relationship Id="rId12" Type="http://schemas.openxmlformats.org/officeDocument/2006/relationships/image" Target="../media/image14.wmf"/><Relationship Id="rId17" Type="http://schemas.openxmlformats.org/officeDocument/2006/relationships/image" Target="../media/image19.wmf"/><Relationship Id="rId2" Type="http://schemas.openxmlformats.org/officeDocument/2006/relationships/tags" Target="../tags/tag4.xml"/><Relationship Id="rId16" Type="http://schemas.openxmlformats.org/officeDocument/2006/relationships/image" Target="../media/image18.wmf"/><Relationship Id="rId1" Type="http://schemas.openxmlformats.org/officeDocument/2006/relationships/tags" Target="../tags/tag3.xml"/><Relationship Id="rId6" Type="http://schemas.openxmlformats.org/officeDocument/2006/relationships/tags" Target="../tags/tag8.xml"/><Relationship Id="rId11" Type="http://schemas.openxmlformats.org/officeDocument/2006/relationships/image" Target="../media/image13.emf"/><Relationship Id="rId5" Type="http://schemas.openxmlformats.org/officeDocument/2006/relationships/tags" Target="../tags/tag7.xml"/><Relationship Id="rId15" Type="http://schemas.openxmlformats.org/officeDocument/2006/relationships/image" Target="../media/image17.wmf"/><Relationship Id="rId10" Type="http://schemas.openxmlformats.org/officeDocument/2006/relationships/image" Target="../media/image12.wmf"/><Relationship Id="rId4" Type="http://schemas.openxmlformats.org/officeDocument/2006/relationships/tags" Target="../tags/tag6.xml"/><Relationship Id="rId9" Type="http://schemas.openxmlformats.org/officeDocument/2006/relationships/notesSlide" Target="../notesSlides/notesSlide31.xml"/><Relationship Id="rId14" Type="http://schemas.openxmlformats.org/officeDocument/2006/relationships/image" Target="../media/image16.wmf"/></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8423" name="Picture 7" descr="whitedunes copy"/>
          <p:cNvPicPr>
            <a:picLocks noChangeAspect="1" noChangeArrowheads="1"/>
          </p:cNvPicPr>
          <p:nvPr/>
        </p:nvPicPr>
        <p:blipFill>
          <a:blip r:embed="rId4" cstate="print"/>
          <a:srcRect/>
          <a:stretch>
            <a:fillRect/>
          </a:stretch>
        </p:blipFill>
        <p:spPr bwMode="auto">
          <a:xfrm>
            <a:off x="0" y="346075"/>
            <a:ext cx="9144000" cy="6178550"/>
          </a:xfrm>
          <a:prstGeom prst="rect">
            <a:avLst/>
          </a:prstGeom>
          <a:noFill/>
        </p:spPr>
      </p:pic>
      <p:pic>
        <p:nvPicPr>
          <p:cNvPr id="188421" name="Picture 5" descr="ethlogo"/>
          <p:cNvPicPr>
            <a:picLocks noChangeAspect="1" noChangeArrowheads="1"/>
          </p:cNvPicPr>
          <p:nvPr/>
        </p:nvPicPr>
        <p:blipFill>
          <a:blip r:embed="rId5" cstate="print"/>
          <a:srcRect/>
          <a:stretch>
            <a:fillRect/>
          </a:stretch>
        </p:blipFill>
        <p:spPr bwMode="auto">
          <a:xfrm>
            <a:off x="-647700" y="6019800"/>
            <a:ext cx="2830513" cy="790575"/>
          </a:xfrm>
          <a:prstGeom prst="rect">
            <a:avLst/>
          </a:prstGeom>
          <a:noFill/>
        </p:spPr>
      </p:pic>
      <p:sp>
        <p:nvSpPr>
          <p:cNvPr id="188420" name="Rectangle 4"/>
          <p:cNvSpPr>
            <a:spLocks noGrp="1" noChangeArrowheads="1"/>
          </p:cNvSpPr>
          <p:nvPr>
            <p:ph type="ctrTitle"/>
          </p:nvPr>
        </p:nvSpPr>
        <p:spPr>
          <a:xfrm>
            <a:off x="387350" y="1068388"/>
            <a:ext cx="8315325" cy="1435100"/>
          </a:xfrm>
        </p:spPr>
        <p:txBody>
          <a:bodyPr/>
          <a:lstStyle/>
          <a:p>
            <a:pPr algn="r"/>
            <a:r>
              <a:rPr lang="en-US" sz="4100" dirty="0" smtClean="0">
                <a:solidFill>
                  <a:schemeClr val="bg1"/>
                </a:solidFill>
              </a:rPr>
              <a:t>Routing</a:t>
            </a:r>
            <a:r>
              <a:rPr lang="en-US" sz="400" dirty="0">
                <a:solidFill>
                  <a:schemeClr val="bg1"/>
                </a:solidFill>
              </a:rPr>
              <a:t/>
            </a:r>
            <a:br>
              <a:rPr lang="en-US" sz="400" dirty="0">
                <a:solidFill>
                  <a:schemeClr val="bg1"/>
                </a:solidFill>
              </a:rPr>
            </a:br>
            <a:r>
              <a:rPr lang="en-US" dirty="0" smtClean="0">
                <a:solidFill>
                  <a:schemeClr val="bg1"/>
                </a:solidFill>
              </a:rPr>
              <a:t>Chapter 11</a:t>
            </a:r>
            <a:endParaRPr lang="de-CH" dirty="0">
              <a:solidFill>
                <a:schemeClr val="bg1"/>
              </a:solidFill>
            </a:endParaRPr>
          </a:p>
        </p:txBody>
      </p:sp>
      <p:sp>
        <p:nvSpPr>
          <p:cNvPr id="5" name="TextBox 4"/>
          <p:cNvSpPr txBox="1"/>
          <p:nvPr>
            <p:custDataLst>
              <p:tags r:id="rId1"/>
            </p:custDataLst>
          </p:nvPr>
        </p:nvSpPr>
        <p:spPr>
          <a:xfrm>
            <a:off x="0" y="7112000"/>
            <a:ext cx="9144000" cy="830997"/>
          </a:xfrm>
          <a:prstGeom prst="rect">
            <a:avLst/>
          </a:prstGeom>
          <a:noFill/>
        </p:spPr>
        <p:txBody>
          <a:bodyPr vert="horz" rtlCol="0">
            <a:spAutoFit/>
          </a:bodyPr>
          <a:lstStyle/>
          <a:p>
            <a:r>
              <a:rPr lang="en-US" smtClean="0"/>
              <a:t>TexPoint fonts used in EMF. </a:t>
            </a:r>
          </a:p>
          <a:p>
            <a:r>
              <a:rPr lang="en-US" smtClean="0"/>
              <a:t>Read the TexPoint manual before you delete this box.: </a:t>
            </a:r>
            <a:r>
              <a:rPr lang="en-US" smtClean="0">
                <a:latin typeface="CMMI10"/>
              </a:rPr>
              <a:t>A</a:t>
            </a:r>
            <a:r>
              <a:rPr lang="en-US" smtClean="0">
                <a:latin typeface="CMMI7"/>
              </a:rPr>
              <a:t>A</a:t>
            </a:r>
            <a:r>
              <a:rPr lang="en-US" smtClean="0">
                <a:latin typeface="CMR10"/>
              </a:rPr>
              <a:t>A</a:t>
            </a:r>
            <a:r>
              <a:rPr lang="en-US" smtClean="0">
                <a:latin typeface="CMR7"/>
              </a:rPr>
              <a:t>A</a:t>
            </a:r>
            <a:r>
              <a:rPr lang="en-US" smtClean="0">
                <a:latin typeface="CMSY7"/>
              </a:rPr>
              <a:t>A</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lstStyle/>
          <a:p>
            <a:r>
              <a:rPr lang="en-US" dirty="0" smtClean="0"/>
              <a:t>Source </a:t>
            </a:r>
            <a:r>
              <a:rPr lang="en-US" dirty="0"/>
              <a:t>Routing</a:t>
            </a:r>
          </a:p>
        </p:txBody>
      </p:sp>
      <p:sp>
        <p:nvSpPr>
          <p:cNvPr id="494595" name="Rectangle 3"/>
          <p:cNvSpPr>
            <a:spLocks noGrp="1" noChangeArrowheads="1"/>
          </p:cNvSpPr>
          <p:nvPr>
            <p:ph type="body" idx="1"/>
          </p:nvPr>
        </p:nvSpPr>
        <p:spPr/>
        <p:txBody>
          <a:bodyPr/>
          <a:lstStyle/>
          <a:p>
            <a:endParaRPr lang="en-US" dirty="0"/>
          </a:p>
          <a:p>
            <a:r>
              <a:rPr lang="en-US" dirty="0"/>
              <a:t>Problem: </a:t>
            </a:r>
            <a:r>
              <a:rPr lang="en-US" dirty="0" smtClean="0"/>
              <a:t>Why should nodes store </a:t>
            </a:r>
            <a:r>
              <a:rPr lang="en-US" dirty="0"/>
              <a:t>routing information for </a:t>
            </a:r>
            <a:r>
              <a:rPr lang="en-US" dirty="0" smtClean="0"/>
              <a:t>others?</a:t>
            </a:r>
            <a:endParaRPr lang="en-US" dirty="0"/>
          </a:p>
          <a:p>
            <a:endParaRPr lang="en-US" dirty="0"/>
          </a:p>
          <a:p>
            <a:r>
              <a:rPr lang="en-US" dirty="0"/>
              <a:t>Idea: Source node stores the whole path to the destination; source stores path with every message, so nodes on the path simply chop off themselves and send the message to the next node. </a:t>
            </a:r>
          </a:p>
          <a:p>
            <a:endParaRPr lang="en-US" dirty="0"/>
          </a:p>
          <a:p>
            <a:r>
              <a:rPr lang="en-US" dirty="0"/>
              <a:t>“Dynamic Source Routing” discovers a new path with flooding (message stores history, if it arrives at the destination it is sent back to the source through the same path)</a:t>
            </a:r>
          </a:p>
          <a:p>
            <a:endParaRPr lang="en-US" dirty="0"/>
          </a:p>
          <a:p>
            <a:pPr>
              <a:buFontTx/>
              <a:buNone/>
            </a:pPr>
            <a:r>
              <a:rPr lang="en-US" dirty="0"/>
              <a:t>+	Nodes only store the paths </a:t>
            </a:r>
            <a:r>
              <a:rPr lang="en-US" dirty="0" smtClean="0"/>
              <a:t>that they </a:t>
            </a:r>
            <a:r>
              <a:rPr lang="en-US" dirty="0"/>
              <a:t>need</a:t>
            </a:r>
          </a:p>
          <a:p>
            <a:pPr>
              <a:buFontTx/>
              <a:buNone/>
            </a:pPr>
            <a:r>
              <a:rPr lang="en-US" dirty="0"/>
              <a:t>–	Not efficient if mobility/data ratio is high</a:t>
            </a:r>
          </a:p>
          <a:p>
            <a:pPr>
              <a:buFontTx/>
              <a:buNone/>
            </a:pPr>
            <a:r>
              <a:rPr lang="en-US" dirty="0"/>
              <a:t>–	Asymmetric Links?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p:txBody>
          <a:bodyPr/>
          <a:lstStyle/>
          <a:p>
            <a:r>
              <a:rPr lang="en-US" dirty="0" smtClean="0"/>
              <a:t>Asymmetric </a:t>
            </a:r>
            <a:r>
              <a:rPr lang="en-US" dirty="0"/>
              <a:t>Links</a:t>
            </a:r>
          </a:p>
        </p:txBody>
      </p:sp>
      <p:sp>
        <p:nvSpPr>
          <p:cNvPr id="495619" name="Rectangle 3"/>
          <p:cNvSpPr>
            <a:spLocks noGrp="1" noChangeArrowheads="1"/>
          </p:cNvSpPr>
          <p:nvPr>
            <p:ph idx="1"/>
          </p:nvPr>
        </p:nvSpPr>
        <p:spPr/>
        <p:txBody>
          <a:bodyPr/>
          <a:lstStyle/>
          <a:p>
            <a:endParaRPr lang="en-US" dirty="0"/>
          </a:p>
          <a:p>
            <a:r>
              <a:rPr lang="en-US" dirty="0"/>
              <a:t>Problem: The destination cannot send the newly found path to the source because at least one of the links used was unidirectional.</a:t>
            </a:r>
          </a:p>
          <a:p>
            <a:endParaRPr lang="en-US" dirty="0"/>
          </a:p>
          <a:p>
            <a:r>
              <a:rPr lang="en-US" dirty="0"/>
              <a:t>Idea: The destination needs to find the source by flooding again, the path is attached to the flooded message. The destination has information about the source (approximate distance, maybe even direction), which can be used.</a:t>
            </a:r>
          </a:p>
          <a:p>
            <a:endParaRPr lang="en-US" dirty="0"/>
          </a:p>
          <a:p>
            <a:r>
              <a:rPr lang="en-US" dirty="0" smtClean="0"/>
              <a:t>In theory, if </a:t>
            </a:r>
            <a:r>
              <a:rPr lang="en-US" dirty="0"/>
              <a:t>stations are </a:t>
            </a:r>
            <a:r>
              <a:rPr lang="en-US" dirty="0" smtClean="0"/>
              <a:t/>
            </a:r>
            <a:br>
              <a:rPr lang="en-US" dirty="0" smtClean="0"/>
            </a:br>
            <a:r>
              <a:rPr lang="en-US" dirty="0" smtClean="0"/>
              <a:t>homogeneous, the </a:t>
            </a:r>
            <a:r>
              <a:rPr lang="en-US" dirty="0"/>
              <a:t>received </a:t>
            </a:r>
            <a:r>
              <a:rPr lang="en-US" dirty="0" smtClean="0"/>
              <a:t/>
            </a:r>
            <a:br>
              <a:rPr lang="en-US" dirty="0" smtClean="0"/>
            </a:br>
            <a:r>
              <a:rPr lang="en-US" dirty="0" smtClean="0"/>
              <a:t>signal strength should be equal</a:t>
            </a:r>
            <a:r>
              <a:rPr lang="en-US" dirty="0"/>
              <a:t>. </a:t>
            </a:r>
            <a:endParaRPr lang="en-US" dirty="0" smtClean="0"/>
          </a:p>
          <a:p>
            <a:pPr lvl="1"/>
            <a:r>
              <a:rPr lang="en-US" dirty="0" smtClean="0"/>
              <a:t>However</a:t>
            </a:r>
            <a:r>
              <a:rPr lang="en-US" dirty="0"/>
              <a:t>, </a:t>
            </a:r>
            <a:r>
              <a:rPr lang="en-US" dirty="0" smtClean="0"/>
              <a:t>noise and interference </a:t>
            </a:r>
            <a:br>
              <a:rPr lang="en-US" dirty="0" smtClean="0"/>
            </a:br>
            <a:r>
              <a:rPr lang="en-US" dirty="0" smtClean="0"/>
              <a:t>experienced might </a:t>
            </a:r>
            <a:r>
              <a:rPr lang="en-US" dirty="0"/>
              <a:t>differ</a:t>
            </a:r>
            <a:r>
              <a:rPr lang="en-US" dirty="0" smtClean="0"/>
              <a:t>.</a:t>
            </a:r>
          </a:p>
          <a:p>
            <a:pPr lvl="1"/>
            <a:r>
              <a:rPr lang="de-CH" dirty="0" err="1" smtClean="0"/>
              <a:t>How</a:t>
            </a:r>
            <a:r>
              <a:rPr lang="de-CH" dirty="0" smtClean="0"/>
              <a:t> </a:t>
            </a:r>
            <a:r>
              <a:rPr lang="de-CH" dirty="0" err="1" smtClean="0"/>
              <a:t>can</a:t>
            </a:r>
            <a:r>
              <a:rPr lang="de-CH" dirty="0" smtClean="0"/>
              <a:t> </a:t>
            </a:r>
            <a:r>
              <a:rPr lang="de-CH" dirty="0" err="1" smtClean="0"/>
              <a:t>we</a:t>
            </a:r>
            <a:r>
              <a:rPr lang="de-CH" dirty="0" smtClean="0"/>
              <a:t> </a:t>
            </a:r>
            <a:r>
              <a:rPr lang="de-CH" dirty="0" err="1" smtClean="0"/>
              <a:t>figure</a:t>
            </a:r>
            <a:r>
              <a:rPr lang="de-CH" dirty="0" smtClean="0"/>
              <a:t> out </a:t>
            </a:r>
            <a:r>
              <a:rPr lang="de-CH" dirty="0" err="1" smtClean="0"/>
              <a:t>whether</a:t>
            </a:r>
            <a:r>
              <a:rPr lang="de-CH" dirty="0" smtClean="0"/>
              <a:t> an </a:t>
            </a:r>
            <a:r>
              <a:rPr lang="de-CH" dirty="0" err="1" smtClean="0"/>
              <a:t>asymmetric</a:t>
            </a:r>
            <a:r>
              <a:rPr lang="de-CH" dirty="0" smtClean="0"/>
              <a:t> link </a:t>
            </a:r>
            <a:r>
              <a:rPr lang="de-CH" dirty="0" err="1" smtClean="0"/>
              <a:t>is</a:t>
            </a:r>
            <a:r>
              <a:rPr lang="de-CH" dirty="0" smtClean="0"/>
              <a:t> vital?</a:t>
            </a:r>
            <a:endParaRPr lang="en-US" dirty="0"/>
          </a:p>
        </p:txBody>
      </p:sp>
      <p:sp>
        <p:nvSpPr>
          <p:cNvPr id="495620" name="Oval 4"/>
          <p:cNvSpPr>
            <a:spLocks noChangeArrowheads="1"/>
          </p:cNvSpPr>
          <p:nvPr/>
        </p:nvSpPr>
        <p:spPr bwMode="auto">
          <a:xfrm>
            <a:off x="5240338" y="3595680"/>
            <a:ext cx="381000" cy="381000"/>
          </a:xfrm>
          <a:prstGeom prst="ellipse">
            <a:avLst/>
          </a:prstGeom>
          <a:solidFill>
            <a:srgbClr val="DADAF6"/>
          </a:solidFill>
          <a:ln w="9525">
            <a:solidFill>
              <a:schemeClr val="tx1"/>
            </a:solidFill>
            <a:round/>
            <a:headEnd/>
            <a:tailEnd/>
          </a:ln>
          <a:effectLst/>
        </p:spPr>
        <p:txBody>
          <a:bodyPr wrap="none" anchor="ctr"/>
          <a:lstStyle/>
          <a:p>
            <a:pPr algn="ctr"/>
            <a:r>
              <a:rPr lang="en-US" sz="1600" i="1"/>
              <a:t>s</a:t>
            </a:r>
          </a:p>
        </p:txBody>
      </p:sp>
      <p:sp>
        <p:nvSpPr>
          <p:cNvPr id="495621" name="Oval 5"/>
          <p:cNvSpPr>
            <a:spLocks noChangeArrowheads="1"/>
          </p:cNvSpPr>
          <p:nvPr/>
        </p:nvSpPr>
        <p:spPr bwMode="auto">
          <a:xfrm>
            <a:off x="5240338" y="4738680"/>
            <a:ext cx="381000" cy="381000"/>
          </a:xfrm>
          <a:prstGeom prst="ellipse">
            <a:avLst/>
          </a:prstGeom>
          <a:solidFill>
            <a:srgbClr val="DADAF6"/>
          </a:solidFill>
          <a:ln w="9525">
            <a:solidFill>
              <a:schemeClr val="tx1"/>
            </a:solidFill>
            <a:round/>
            <a:headEnd/>
            <a:tailEnd/>
          </a:ln>
          <a:effectLst/>
        </p:spPr>
        <p:txBody>
          <a:bodyPr wrap="none" anchor="ctr"/>
          <a:lstStyle/>
          <a:p>
            <a:pPr algn="ctr"/>
            <a:r>
              <a:rPr lang="en-US" sz="1600" i="1"/>
              <a:t>a</a:t>
            </a:r>
          </a:p>
        </p:txBody>
      </p:sp>
      <p:sp>
        <p:nvSpPr>
          <p:cNvPr id="495622" name="Oval 6"/>
          <p:cNvSpPr>
            <a:spLocks noChangeArrowheads="1"/>
          </p:cNvSpPr>
          <p:nvPr/>
        </p:nvSpPr>
        <p:spPr bwMode="auto">
          <a:xfrm>
            <a:off x="6230938" y="3976680"/>
            <a:ext cx="381000" cy="381000"/>
          </a:xfrm>
          <a:prstGeom prst="ellipse">
            <a:avLst/>
          </a:prstGeom>
          <a:solidFill>
            <a:srgbClr val="DADAF6"/>
          </a:solidFill>
          <a:ln w="9525">
            <a:solidFill>
              <a:schemeClr val="tx1"/>
            </a:solidFill>
            <a:round/>
            <a:headEnd/>
            <a:tailEnd/>
          </a:ln>
          <a:effectLst/>
        </p:spPr>
        <p:txBody>
          <a:bodyPr wrap="none" anchor="ctr"/>
          <a:lstStyle/>
          <a:p>
            <a:pPr algn="ctr"/>
            <a:r>
              <a:rPr lang="en-US" sz="1600" i="1"/>
              <a:t>b</a:t>
            </a:r>
          </a:p>
        </p:txBody>
      </p:sp>
      <p:sp>
        <p:nvSpPr>
          <p:cNvPr id="495623" name="Oval 7"/>
          <p:cNvSpPr>
            <a:spLocks noChangeArrowheads="1"/>
          </p:cNvSpPr>
          <p:nvPr/>
        </p:nvSpPr>
        <p:spPr bwMode="auto">
          <a:xfrm>
            <a:off x="6743700" y="4870442"/>
            <a:ext cx="381000" cy="381000"/>
          </a:xfrm>
          <a:prstGeom prst="ellipse">
            <a:avLst/>
          </a:prstGeom>
          <a:solidFill>
            <a:srgbClr val="DADAF6"/>
          </a:solidFill>
          <a:ln w="9525">
            <a:solidFill>
              <a:schemeClr val="tx1"/>
            </a:solidFill>
            <a:round/>
            <a:headEnd/>
            <a:tailEnd/>
          </a:ln>
          <a:effectLst/>
        </p:spPr>
        <p:txBody>
          <a:bodyPr wrap="none" anchor="ctr"/>
          <a:lstStyle/>
          <a:p>
            <a:pPr algn="ctr"/>
            <a:r>
              <a:rPr lang="en-US" sz="1600" i="1"/>
              <a:t>t</a:t>
            </a:r>
          </a:p>
        </p:txBody>
      </p:sp>
      <p:sp>
        <p:nvSpPr>
          <p:cNvPr id="495624" name="Oval 8"/>
          <p:cNvSpPr>
            <a:spLocks noChangeArrowheads="1"/>
          </p:cNvSpPr>
          <p:nvPr/>
        </p:nvSpPr>
        <p:spPr bwMode="auto">
          <a:xfrm>
            <a:off x="7450138" y="3824280"/>
            <a:ext cx="381000" cy="381000"/>
          </a:xfrm>
          <a:prstGeom prst="ellipse">
            <a:avLst/>
          </a:prstGeom>
          <a:solidFill>
            <a:srgbClr val="DADAF6"/>
          </a:solidFill>
          <a:ln w="9525">
            <a:solidFill>
              <a:schemeClr val="tx1"/>
            </a:solidFill>
            <a:round/>
            <a:headEnd/>
            <a:tailEnd/>
          </a:ln>
          <a:effectLst/>
        </p:spPr>
        <p:txBody>
          <a:bodyPr wrap="none" anchor="ctr"/>
          <a:lstStyle/>
          <a:p>
            <a:pPr algn="ctr"/>
            <a:r>
              <a:rPr lang="en-US" sz="1600" i="1"/>
              <a:t>c</a:t>
            </a:r>
          </a:p>
        </p:txBody>
      </p:sp>
      <p:cxnSp>
        <p:nvCxnSpPr>
          <p:cNvPr id="495625" name="AutoShape 9"/>
          <p:cNvCxnSpPr>
            <a:cxnSpLocks noChangeShapeType="1"/>
            <a:stCxn id="495620" idx="6"/>
            <a:endCxn id="495622" idx="2"/>
          </p:cNvCxnSpPr>
          <p:nvPr/>
        </p:nvCxnSpPr>
        <p:spPr bwMode="auto">
          <a:xfrm>
            <a:off x="5621338" y="3786180"/>
            <a:ext cx="609600" cy="381000"/>
          </a:xfrm>
          <a:prstGeom prst="straightConnector1">
            <a:avLst/>
          </a:prstGeom>
          <a:noFill/>
          <a:ln w="38100">
            <a:solidFill>
              <a:srgbClr val="FF0000"/>
            </a:solidFill>
            <a:round/>
            <a:headEnd/>
            <a:tailEnd type="triangle" w="med" len="med"/>
          </a:ln>
          <a:effectLst/>
        </p:spPr>
      </p:cxnSp>
      <p:cxnSp>
        <p:nvCxnSpPr>
          <p:cNvPr id="495626" name="AutoShape 10"/>
          <p:cNvCxnSpPr>
            <a:cxnSpLocks noChangeShapeType="1"/>
            <a:stCxn id="495621" idx="7"/>
            <a:endCxn id="495622" idx="3"/>
          </p:cNvCxnSpPr>
          <p:nvPr/>
        </p:nvCxnSpPr>
        <p:spPr bwMode="auto">
          <a:xfrm flipV="1">
            <a:off x="5565775" y="4302117"/>
            <a:ext cx="720725" cy="492125"/>
          </a:xfrm>
          <a:prstGeom prst="straightConnector1">
            <a:avLst/>
          </a:prstGeom>
          <a:noFill/>
          <a:ln w="9525">
            <a:solidFill>
              <a:schemeClr val="tx1"/>
            </a:solidFill>
            <a:round/>
            <a:headEnd/>
            <a:tailEnd type="triangle" w="med" len="med"/>
          </a:ln>
          <a:effectLst/>
        </p:spPr>
      </p:cxnSp>
      <p:cxnSp>
        <p:nvCxnSpPr>
          <p:cNvPr id="495627" name="AutoShape 11"/>
          <p:cNvCxnSpPr>
            <a:cxnSpLocks noChangeShapeType="1"/>
            <a:stCxn id="495623" idx="1"/>
            <a:endCxn id="495621" idx="6"/>
          </p:cNvCxnSpPr>
          <p:nvPr/>
        </p:nvCxnSpPr>
        <p:spPr bwMode="auto">
          <a:xfrm flipH="1">
            <a:off x="5621338" y="4926005"/>
            <a:ext cx="1177925" cy="3175"/>
          </a:xfrm>
          <a:prstGeom prst="straightConnector1">
            <a:avLst/>
          </a:prstGeom>
          <a:noFill/>
          <a:ln w="9525">
            <a:solidFill>
              <a:schemeClr val="tx1"/>
            </a:solidFill>
            <a:round/>
            <a:headEnd/>
            <a:tailEnd type="triangle" w="med" len="med"/>
          </a:ln>
          <a:effectLst/>
        </p:spPr>
      </p:cxnSp>
      <p:cxnSp>
        <p:nvCxnSpPr>
          <p:cNvPr id="495628" name="AutoShape 12"/>
          <p:cNvCxnSpPr>
            <a:cxnSpLocks noChangeShapeType="1"/>
            <a:stCxn id="495621" idx="5"/>
            <a:endCxn id="495623" idx="2"/>
          </p:cNvCxnSpPr>
          <p:nvPr/>
        </p:nvCxnSpPr>
        <p:spPr bwMode="auto">
          <a:xfrm flipV="1">
            <a:off x="5565775" y="5060942"/>
            <a:ext cx="1177925" cy="3175"/>
          </a:xfrm>
          <a:prstGeom prst="straightConnector1">
            <a:avLst/>
          </a:prstGeom>
          <a:noFill/>
          <a:ln w="38100">
            <a:solidFill>
              <a:schemeClr val="tx1"/>
            </a:solidFill>
            <a:round/>
            <a:headEnd/>
            <a:tailEnd type="triangle" w="med" len="med"/>
          </a:ln>
          <a:effectLst/>
        </p:spPr>
      </p:cxnSp>
      <p:cxnSp>
        <p:nvCxnSpPr>
          <p:cNvPr id="495629" name="AutoShape 13"/>
          <p:cNvCxnSpPr>
            <a:cxnSpLocks noChangeShapeType="1"/>
            <a:stCxn id="495620" idx="4"/>
            <a:endCxn id="495621" idx="1"/>
          </p:cNvCxnSpPr>
          <p:nvPr/>
        </p:nvCxnSpPr>
        <p:spPr bwMode="auto">
          <a:xfrm flipH="1">
            <a:off x="5295900" y="3976680"/>
            <a:ext cx="134938" cy="817562"/>
          </a:xfrm>
          <a:prstGeom prst="straightConnector1">
            <a:avLst/>
          </a:prstGeom>
          <a:noFill/>
          <a:ln w="9525">
            <a:solidFill>
              <a:schemeClr val="tx1"/>
            </a:solidFill>
            <a:round/>
            <a:headEnd/>
            <a:tailEnd type="triangle" w="med" len="med"/>
          </a:ln>
          <a:effectLst/>
        </p:spPr>
      </p:cxnSp>
      <p:cxnSp>
        <p:nvCxnSpPr>
          <p:cNvPr id="495630" name="AutoShape 14"/>
          <p:cNvCxnSpPr>
            <a:cxnSpLocks noChangeShapeType="1"/>
            <a:stCxn id="495622" idx="7"/>
            <a:endCxn id="495624" idx="1"/>
          </p:cNvCxnSpPr>
          <p:nvPr/>
        </p:nvCxnSpPr>
        <p:spPr bwMode="auto">
          <a:xfrm flipV="1">
            <a:off x="6556375" y="3879842"/>
            <a:ext cx="949325" cy="152400"/>
          </a:xfrm>
          <a:prstGeom prst="straightConnector1">
            <a:avLst/>
          </a:prstGeom>
          <a:noFill/>
          <a:ln w="38100">
            <a:solidFill>
              <a:schemeClr val="tx1"/>
            </a:solidFill>
            <a:round/>
            <a:headEnd/>
            <a:tailEnd type="triangle" w="med" len="med"/>
          </a:ln>
          <a:effectLst/>
        </p:spPr>
      </p:cxnSp>
      <p:cxnSp>
        <p:nvCxnSpPr>
          <p:cNvPr id="495631" name="AutoShape 15"/>
          <p:cNvCxnSpPr>
            <a:cxnSpLocks noChangeShapeType="1"/>
            <a:stCxn id="495624" idx="3"/>
            <a:endCxn id="495623" idx="7"/>
          </p:cNvCxnSpPr>
          <p:nvPr/>
        </p:nvCxnSpPr>
        <p:spPr bwMode="auto">
          <a:xfrm flipH="1">
            <a:off x="7069138" y="4149717"/>
            <a:ext cx="436562" cy="776288"/>
          </a:xfrm>
          <a:prstGeom prst="straightConnector1">
            <a:avLst/>
          </a:prstGeom>
          <a:noFill/>
          <a:ln w="38100">
            <a:solidFill>
              <a:schemeClr val="tx1"/>
            </a:solidFill>
            <a:round/>
            <a:headEnd/>
            <a:tailEnd type="triangle" w="med" len="med"/>
          </a:ln>
          <a:effectLst/>
        </p:spPr>
      </p:cxnSp>
      <p:cxnSp>
        <p:nvCxnSpPr>
          <p:cNvPr id="495632" name="AutoShape 16"/>
          <p:cNvCxnSpPr>
            <a:cxnSpLocks noChangeShapeType="1"/>
            <a:stCxn id="495623" idx="6"/>
            <a:endCxn id="495624" idx="4"/>
          </p:cNvCxnSpPr>
          <p:nvPr/>
        </p:nvCxnSpPr>
        <p:spPr bwMode="auto">
          <a:xfrm flipV="1">
            <a:off x="7124700" y="4205280"/>
            <a:ext cx="515938" cy="855662"/>
          </a:xfrm>
          <a:prstGeom prst="straightConnector1">
            <a:avLst/>
          </a:prstGeom>
          <a:noFill/>
          <a:ln w="9525">
            <a:solidFill>
              <a:schemeClr val="tx1"/>
            </a:solidFill>
            <a:round/>
            <a:headEnd/>
            <a:tailEnd type="triangle" w="med" len="med"/>
          </a:ln>
          <a:effectLst/>
        </p:spPr>
      </p:cxnSp>
      <p:cxnSp>
        <p:nvCxnSpPr>
          <p:cNvPr id="495633" name="AutoShape 17"/>
          <p:cNvCxnSpPr>
            <a:cxnSpLocks noChangeShapeType="1"/>
            <a:stCxn id="495622" idx="4"/>
            <a:endCxn id="495623" idx="0"/>
          </p:cNvCxnSpPr>
          <p:nvPr/>
        </p:nvCxnSpPr>
        <p:spPr bwMode="auto">
          <a:xfrm>
            <a:off x="6421438" y="4357680"/>
            <a:ext cx="512762" cy="512762"/>
          </a:xfrm>
          <a:prstGeom prst="straightConnector1">
            <a:avLst/>
          </a:prstGeom>
          <a:noFill/>
          <a:ln w="9525">
            <a:solidFill>
              <a:srgbClr val="FF0000"/>
            </a:solidFill>
            <a:round/>
            <a:headEnd/>
            <a:tailEnd type="triangle" w="med" len="med"/>
          </a:ln>
          <a:effectLst/>
        </p:spPr>
      </p:cxnSp>
      <p:cxnSp>
        <p:nvCxnSpPr>
          <p:cNvPr id="495634" name="AutoShape 18"/>
          <p:cNvCxnSpPr>
            <a:cxnSpLocks noChangeShapeType="1"/>
            <a:stCxn id="495622" idx="1"/>
            <a:endCxn id="495620" idx="7"/>
          </p:cNvCxnSpPr>
          <p:nvPr/>
        </p:nvCxnSpPr>
        <p:spPr bwMode="auto">
          <a:xfrm flipH="1" flipV="1">
            <a:off x="5565775" y="3651242"/>
            <a:ext cx="720725" cy="381000"/>
          </a:xfrm>
          <a:prstGeom prst="straightConnector1">
            <a:avLst/>
          </a:prstGeom>
          <a:noFill/>
          <a:ln w="9525">
            <a:solidFill>
              <a:schemeClr val="tx1"/>
            </a:solidFill>
            <a:round/>
            <a:headEnd/>
            <a:tailEnd type="triangle" w="med" len="med"/>
          </a:ln>
          <a:effectLst/>
        </p:spPr>
      </p:cxnSp>
      <p:cxnSp>
        <p:nvCxnSpPr>
          <p:cNvPr id="495635" name="AutoShape 19"/>
          <p:cNvCxnSpPr>
            <a:cxnSpLocks noChangeShapeType="1"/>
            <a:stCxn id="495624" idx="2"/>
            <a:endCxn id="495622" idx="6"/>
          </p:cNvCxnSpPr>
          <p:nvPr/>
        </p:nvCxnSpPr>
        <p:spPr bwMode="auto">
          <a:xfrm flipH="1">
            <a:off x="6611938" y="4014780"/>
            <a:ext cx="838200" cy="152400"/>
          </a:xfrm>
          <a:prstGeom prst="straightConnector1">
            <a:avLst/>
          </a:prstGeom>
          <a:noFill/>
          <a:ln w="9525">
            <a:solidFill>
              <a:schemeClr val="tx1"/>
            </a:solidFill>
            <a:round/>
            <a:headEnd/>
            <a:tailEnd type="triangle" w="med" len="med"/>
          </a:ln>
          <a:effectLst/>
        </p:spPr>
      </p:cxnSp>
      <p:pic>
        <p:nvPicPr>
          <p:cNvPr id="20" name="Picture 4" descr="C:\Documents and Settings\Pascal\Local Settings\Temporary Internet Files\Content.IE5\6G127S94\MCj04238280000[1].wmf"/>
          <p:cNvPicPr>
            <a:picLocks noChangeAspect="1" noChangeArrowheads="1"/>
          </p:cNvPicPr>
          <p:nvPr/>
        </p:nvPicPr>
        <p:blipFill>
          <a:blip r:embed="rId3" cstate="print"/>
          <a:srcRect/>
          <a:stretch>
            <a:fillRect/>
          </a:stretch>
        </p:blipFill>
        <p:spPr bwMode="auto">
          <a:xfrm>
            <a:off x="7320318" y="5479363"/>
            <a:ext cx="430749" cy="6526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p:txBody>
          <a:bodyPr/>
          <a:lstStyle/>
          <a:p>
            <a:r>
              <a:rPr lang="en-US" dirty="0" smtClean="0"/>
              <a:t>Re-use/cache </a:t>
            </a:r>
            <a:r>
              <a:rPr lang="en-US" dirty="0"/>
              <a:t>routes</a:t>
            </a:r>
          </a:p>
        </p:txBody>
      </p:sp>
      <p:sp>
        <p:nvSpPr>
          <p:cNvPr id="496643" name="Rectangle 3"/>
          <p:cNvSpPr>
            <a:spLocks noGrp="1" noChangeArrowheads="1"/>
          </p:cNvSpPr>
          <p:nvPr>
            <p:ph type="body" idx="1"/>
          </p:nvPr>
        </p:nvSpPr>
        <p:spPr/>
        <p:txBody>
          <a:bodyPr/>
          <a:lstStyle/>
          <a:p>
            <a:endParaRPr lang="en-US" dirty="0"/>
          </a:p>
          <a:p>
            <a:r>
              <a:rPr lang="en-US" dirty="0"/>
              <a:t>This idea comes in </a:t>
            </a:r>
            <a:r>
              <a:rPr lang="en-US" dirty="0">
                <a:solidFill>
                  <a:srgbClr val="FF0000"/>
                </a:solidFill>
              </a:rPr>
              <a:t>many </a:t>
            </a:r>
            <a:r>
              <a:rPr lang="en-US" dirty="0" smtClean="0">
                <a:solidFill>
                  <a:srgbClr val="FF0000"/>
                </a:solidFill>
              </a:rPr>
              <a:t>flavors </a:t>
            </a:r>
            <a:endParaRPr lang="en-US" dirty="0">
              <a:solidFill>
                <a:srgbClr val="FF0000"/>
              </a:solidFill>
            </a:endParaRPr>
          </a:p>
          <a:p>
            <a:pPr lvl="1"/>
            <a:r>
              <a:rPr lang="en-US" dirty="0"/>
              <a:t>Clearly a source </a:t>
            </a:r>
            <a:r>
              <a:rPr lang="en-US" i="1" dirty="0"/>
              <a:t>s</a:t>
            </a:r>
            <a:r>
              <a:rPr lang="en-US" dirty="0"/>
              <a:t> that has already found a route “</a:t>
            </a:r>
            <a:r>
              <a:rPr lang="en-US" i="1" dirty="0"/>
              <a:t>s-a-b-c-t</a:t>
            </a:r>
            <a:r>
              <a:rPr lang="en-US" dirty="0"/>
              <a:t>” does not need to flood again in order to find a route to node </a:t>
            </a:r>
            <a:r>
              <a:rPr lang="en-US" i="1" dirty="0"/>
              <a:t>c</a:t>
            </a:r>
            <a:r>
              <a:rPr lang="en-US" dirty="0"/>
              <a:t>.</a:t>
            </a:r>
          </a:p>
          <a:p>
            <a:pPr lvl="1"/>
            <a:r>
              <a:rPr lang="en-US" dirty="0"/>
              <a:t>Also, if node </a:t>
            </a:r>
            <a:r>
              <a:rPr lang="en-US" i="1" dirty="0"/>
              <a:t>u</a:t>
            </a:r>
            <a:r>
              <a:rPr lang="en-US" dirty="0"/>
              <a:t> receives a flooding message that searches for node </a:t>
            </a:r>
            <a:r>
              <a:rPr lang="en-US" i="1" dirty="0"/>
              <a:t>v</a:t>
            </a:r>
            <a:r>
              <a:rPr lang="en-US" dirty="0"/>
              <a:t>, and node </a:t>
            </a:r>
            <a:r>
              <a:rPr lang="en-US" i="1" dirty="0"/>
              <a:t>u</a:t>
            </a:r>
            <a:r>
              <a:rPr lang="en-US" dirty="0"/>
              <a:t> knows how to reach </a:t>
            </a:r>
            <a:r>
              <a:rPr lang="en-US" i="1" dirty="0"/>
              <a:t>v</a:t>
            </a:r>
            <a:r>
              <a:rPr lang="en-US" dirty="0"/>
              <a:t>, </a:t>
            </a:r>
            <a:r>
              <a:rPr lang="en-US" i="1" dirty="0"/>
              <a:t>u</a:t>
            </a:r>
            <a:r>
              <a:rPr lang="en-US" dirty="0"/>
              <a:t> might answer to the flooding initiator directly.</a:t>
            </a:r>
          </a:p>
          <a:p>
            <a:pPr lvl="1"/>
            <a:r>
              <a:rPr lang="en-US" dirty="0"/>
              <a:t>If node </a:t>
            </a:r>
            <a:r>
              <a:rPr lang="en-US" i="1" dirty="0"/>
              <a:t>u </a:t>
            </a:r>
            <a:r>
              <a:rPr lang="en-US" dirty="0"/>
              <a:t>sees a message with a path (through </a:t>
            </a:r>
            <a:r>
              <a:rPr lang="en-US" i="1" dirty="0"/>
              <a:t>u</a:t>
            </a:r>
            <a:r>
              <a:rPr lang="en-US" dirty="0"/>
              <a:t>), node </a:t>
            </a:r>
            <a:r>
              <a:rPr lang="en-US" i="1" dirty="0"/>
              <a:t>u</a:t>
            </a:r>
            <a:r>
              <a:rPr lang="en-US" dirty="0"/>
              <a:t> will learn (cache) this path for future use.</a:t>
            </a:r>
          </a:p>
          <a:p>
            <a:endParaRPr lang="en-US" dirty="0"/>
          </a:p>
          <a:p>
            <a:pPr>
              <a:buFontTx/>
              <a:buNone/>
            </a:pPr>
            <a:r>
              <a:rPr lang="en-US" dirty="0"/>
              <a:t>+	Without caching you might do the same work twice</a:t>
            </a:r>
          </a:p>
          <a:p>
            <a:pPr>
              <a:buFontTx/>
              <a:buNone/>
            </a:pPr>
            <a:r>
              <a:rPr lang="en-US" dirty="0"/>
              <a:t>–	Which information is up-to-date? Sequence numbers for updates</a:t>
            </a:r>
          </a:p>
          <a:p>
            <a:pPr>
              <a:buFontTx/>
              <a:buNone/>
            </a:pPr>
            <a:r>
              <a:rPr lang="en-US" dirty="0"/>
              <a:t>–	Caching is </a:t>
            </a:r>
            <a:r>
              <a:rPr lang="en-US" dirty="0" smtClean="0"/>
              <a:t>somewhat in </a:t>
            </a:r>
            <a:r>
              <a:rPr lang="en-US" dirty="0"/>
              <a:t>contradiction to the source routing </a:t>
            </a:r>
            <a:r>
              <a:rPr lang="en-US" dirty="0" smtClean="0"/>
              <a:t>philosophy, because you start building routing tables again</a:t>
            </a:r>
            <a:endParaRPr lang="en-US" dirty="0"/>
          </a:p>
          <a:p>
            <a:pPr>
              <a:buFontTx/>
              <a:buNone/>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p:txBody>
          <a:bodyPr/>
          <a:lstStyle/>
          <a:p>
            <a:r>
              <a:rPr lang="en-US" dirty="0" smtClean="0"/>
              <a:t>Local </a:t>
            </a:r>
            <a:r>
              <a:rPr lang="en-US" dirty="0"/>
              <a:t>search</a:t>
            </a:r>
          </a:p>
        </p:txBody>
      </p:sp>
      <p:sp>
        <p:nvSpPr>
          <p:cNvPr id="497667" name="Rectangle 3"/>
          <p:cNvSpPr>
            <a:spLocks noGrp="1" noChangeArrowheads="1"/>
          </p:cNvSpPr>
          <p:nvPr>
            <p:ph type="body" idx="1"/>
          </p:nvPr>
        </p:nvSpPr>
        <p:spPr/>
        <p:txBody>
          <a:bodyPr/>
          <a:lstStyle/>
          <a:p>
            <a:endParaRPr lang="en-US" dirty="0"/>
          </a:p>
          <a:p>
            <a:r>
              <a:rPr lang="en-US" dirty="0"/>
              <a:t>Problem: When trying to forward a message on path “</a:t>
            </a:r>
            <a:r>
              <a:rPr lang="en-US" i="1" dirty="0"/>
              <a:t>s-a-u-c-t</a:t>
            </a:r>
            <a:r>
              <a:rPr lang="en-US" dirty="0"/>
              <a:t>” node </a:t>
            </a:r>
            <a:r>
              <a:rPr lang="en-US" i="1" dirty="0"/>
              <a:t>u</a:t>
            </a:r>
            <a:r>
              <a:rPr lang="en-US" dirty="0"/>
              <a:t> recognizes that node</a:t>
            </a:r>
            <a:r>
              <a:rPr lang="en-US" i="1" dirty="0"/>
              <a:t> c</a:t>
            </a:r>
            <a:r>
              <a:rPr lang="en-US" dirty="0"/>
              <a:t> is </a:t>
            </a:r>
            <a:r>
              <a:rPr lang="en-US" dirty="0">
                <a:solidFill>
                  <a:srgbClr val="FF0000"/>
                </a:solidFill>
              </a:rPr>
              <a:t>not a neighbor anymore</a:t>
            </a:r>
            <a:r>
              <a:rPr lang="en-US" dirty="0"/>
              <a:t>.</a:t>
            </a:r>
          </a:p>
          <a:p>
            <a:endParaRPr lang="en-US" dirty="0"/>
          </a:p>
          <a:p>
            <a:r>
              <a:rPr lang="en-US" dirty="0"/>
              <a:t>Idea: Instead of not delivering the message and sending a NAK to </a:t>
            </a:r>
            <a:r>
              <a:rPr lang="en-US" i="1" dirty="0"/>
              <a:t>s</a:t>
            </a:r>
            <a:r>
              <a:rPr lang="en-US" dirty="0"/>
              <a:t>, node </a:t>
            </a:r>
            <a:r>
              <a:rPr lang="en-US" i="1" dirty="0"/>
              <a:t>u</a:t>
            </a:r>
            <a:r>
              <a:rPr lang="en-US" dirty="0"/>
              <a:t> could try to search for </a:t>
            </a:r>
            <a:r>
              <a:rPr lang="en-US" i="1" dirty="0"/>
              <a:t>t</a:t>
            </a:r>
            <a:r>
              <a:rPr lang="en-US" dirty="0"/>
              <a:t> itself; maybe even by flooding.</a:t>
            </a:r>
          </a:p>
          <a:p>
            <a:pPr lvl="1"/>
            <a:r>
              <a:rPr lang="en-US" dirty="0"/>
              <a:t>Some algorithms hope that node </a:t>
            </a:r>
            <a:r>
              <a:rPr lang="en-US" i="1" dirty="0"/>
              <a:t>t</a:t>
            </a:r>
            <a:r>
              <a:rPr lang="en-US" dirty="0"/>
              <a:t> is still within the same distance as before, so they can do a flooding with TTL being set to the original distance (plus one)</a:t>
            </a:r>
          </a:p>
          <a:p>
            <a:pPr lvl="1"/>
            <a:r>
              <a:rPr lang="en-US" dirty="0"/>
              <a:t>If </a:t>
            </a:r>
            <a:r>
              <a:rPr lang="en-US" i="1" dirty="0"/>
              <a:t>u</a:t>
            </a:r>
            <a:r>
              <a:rPr lang="en-US" dirty="0"/>
              <a:t> does not find </a:t>
            </a:r>
            <a:r>
              <a:rPr lang="en-US" i="1" dirty="0"/>
              <a:t>t</a:t>
            </a:r>
            <a:r>
              <a:rPr lang="en-US" dirty="0"/>
              <a:t>, maybe the predecessor of </a:t>
            </a:r>
            <a:r>
              <a:rPr lang="en-US" i="1" dirty="0"/>
              <a:t>u</a:t>
            </a:r>
            <a:r>
              <a:rPr lang="en-US" dirty="0"/>
              <a:t> </a:t>
            </a:r>
            <a:r>
              <a:rPr lang="en-US" dirty="0" smtClean="0"/>
              <a:t>(e.g., node </a:t>
            </a:r>
            <a:r>
              <a:rPr lang="en-US" i="1" dirty="0" smtClean="0"/>
              <a:t>a</a:t>
            </a:r>
            <a:r>
              <a:rPr lang="en-US" dirty="0"/>
              <a:t>) does?</a:t>
            </a:r>
          </a:p>
          <a:p>
            <a:endParaRPr lang="en-US" dirty="0"/>
          </a:p>
          <a:p>
            <a:pPr>
              <a:buFontTx/>
              <a:buNone/>
            </a:pPr>
            <a:r>
              <a:rPr lang="en-US" dirty="0"/>
              <a:t>–	</a:t>
            </a:r>
            <a:r>
              <a:rPr lang="en-US" dirty="0" smtClean="0"/>
              <a:t>Sometimes this </a:t>
            </a:r>
            <a:r>
              <a:rPr lang="en-US" dirty="0"/>
              <a:t>works, </a:t>
            </a:r>
            <a:r>
              <a:rPr lang="en-US" dirty="0" smtClean="0"/>
              <a:t>sometimes not.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8690" name="Rectangle 2"/>
          <p:cNvSpPr>
            <a:spLocks noGrp="1" noChangeArrowheads="1"/>
          </p:cNvSpPr>
          <p:nvPr>
            <p:ph type="title"/>
          </p:nvPr>
        </p:nvSpPr>
        <p:spPr/>
        <p:txBody>
          <a:bodyPr/>
          <a:lstStyle/>
          <a:p>
            <a:r>
              <a:rPr lang="en-US" dirty="0" smtClean="0"/>
              <a:t>Hierarchy </a:t>
            </a:r>
            <a:endParaRPr lang="en-US" dirty="0"/>
          </a:p>
        </p:txBody>
      </p:sp>
      <p:sp>
        <p:nvSpPr>
          <p:cNvPr id="498691" name="Rectangle 3"/>
          <p:cNvSpPr>
            <a:spLocks noGrp="1" noChangeArrowheads="1"/>
          </p:cNvSpPr>
          <p:nvPr>
            <p:ph type="body" idx="1"/>
          </p:nvPr>
        </p:nvSpPr>
        <p:spPr/>
        <p:txBody>
          <a:bodyPr/>
          <a:lstStyle/>
          <a:p>
            <a:endParaRPr lang="en-US" dirty="0"/>
          </a:p>
          <a:p>
            <a:r>
              <a:rPr lang="en-US" dirty="0"/>
              <a:t>Problem: Especially proactive algorithms do not scale with the number of nodes. Each node needs to store big tables </a:t>
            </a:r>
          </a:p>
          <a:p>
            <a:endParaRPr lang="en-US" dirty="0"/>
          </a:p>
          <a:p>
            <a:r>
              <a:rPr lang="en-US" dirty="0"/>
              <a:t>Idea: In the Internet there is a </a:t>
            </a:r>
            <a:r>
              <a:rPr lang="en-US" dirty="0">
                <a:solidFill>
                  <a:srgbClr val="FF0000"/>
                </a:solidFill>
              </a:rPr>
              <a:t>hierarchy</a:t>
            </a:r>
            <a:r>
              <a:rPr lang="en-US" dirty="0"/>
              <a:t> of nodes; i.e. all nodes with the same IP prefix are in the same direction. One could do the same trick in </a:t>
            </a:r>
            <a:r>
              <a:rPr lang="en-US" dirty="0" smtClean="0"/>
              <a:t>ad hoc </a:t>
            </a:r>
            <a:r>
              <a:rPr lang="en-US" dirty="0"/>
              <a:t>networks</a:t>
            </a:r>
          </a:p>
          <a:p>
            <a:endParaRPr lang="en-US" dirty="0"/>
          </a:p>
          <a:p>
            <a:pPr>
              <a:buFontTx/>
              <a:buNone/>
            </a:pPr>
            <a:r>
              <a:rPr lang="en-US" dirty="0"/>
              <a:t>+	Well, if it happens that </a:t>
            </a:r>
            <a:r>
              <a:rPr lang="en-US" dirty="0" smtClean="0"/>
              <a:t>ad hoc </a:t>
            </a:r>
            <a:r>
              <a:rPr lang="en-US" dirty="0"/>
              <a:t>nodes with the same numbers are in the same </a:t>
            </a:r>
            <a:r>
              <a:rPr lang="en-US" dirty="0" smtClean="0"/>
              <a:t>area, </a:t>
            </a:r>
            <a:r>
              <a:rPr lang="en-US" dirty="0"/>
              <a:t>hierarchical routing is a good idea</a:t>
            </a:r>
            <a:r>
              <a:rPr lang="en-US" dirty="0" smtClean="0"/>
              <a:t>. In static networks this is a good idea, and indeed we’ll see an example of that later.</a:t>
            </a:r>
            <a:endParaRPr lang="en-US" dirty="0"/>
          </a:p>
          <a:p>
            <a:pPr>
              <a:buFontTx/>
              <a:buNone/>
            </a:pPr>
            <a:r>
              <a:rPr lang="en-US" dirty="0"/>
              <a:t>–	</a:t>
            </a:r>
            <a:r>
              <a:rPr lang="en-US" dirty="0" smtClean="0"/>
              <a:t>In MANETs this is a problem…</a:t>
            </a:r>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714" name="Rectangle 2"/>
          <p:cNvSpPr>
            <a:spLocks noGrp="1" noChangeArrowheads="1"/>
          </p:cNvSpPr>
          <p:nvPr>
            <p:ph type="title"/>
          </p:nvPr>
        </p:nvSpPr>
        <p:spPr/>
        <p:txBody>
          <a:bodyPr/>
          <a:lstStyle/>
          <a:p>
            <a:r>
              <a:rPr lang="en-US" dirty="0" smtClean="0"/>
              <a:t>More concretely: Clustering </a:t>
            </a:r>
            <a:endParaRPr lang="en-US" dirty="0"/>
          </a:p>
        </p:txBody>
      </p:sp>
      <p:sp>
        <p:nvSpPr>
          <p:cNvPr id="499715" name="Rectangle 3"/>
          <p:cNvSpPr>
            <a:spLocks noGrp="1" noChangeArrowheads="1"/>
          </p:cNvSpPr>
          <p:nvPr>
            <p:ph type="body" idx="1"/>
          </p:nvPr>
        </p:nvSpPr>
        <p:spPr/>
        <p:txBody>
          <a:bodyPr/>
          <a:lstStyle/>
          <a:p>
            <a:endParaRPr lang="en-US" dirty="0"/>
          </a:p>
          <a:p>
            <a:r>
              <a:rPr lang="en-US" dirty="0"/>
              <a:t>Idea: Group the </a:t>
            </a:r>
            <a:r>
              <a:rPr lang="en-US" dirty="0" smtClean="0"/>
              <a:t>ad hoc </a:t>
            </a:r>
            <a:r>
              <a:rPr lang="en-US" dirty="0"/>
              <a:t>nodes into clusters </a:t>
            </a:r>
            <a:r>
              <a:rPr lang="en-US" dirty="0" smtClean="0"/>
              <a:t>(even hierarchically</a:t>
            </a:r>
            <a:r>
              <a:rPr lang="en-US" dirty="0"/>
              <a:t>). One node is the head of the cluster. If a node in the cluster sends a message it sends it to the head which sends it to the head of the destination cluster which sends it to the destination</a:t>
            </a:r>
          </a:p>
          <a:p>
            <a:pPr>
              <a:buFontTx/>
              <a:buNone/>
            </a:pPr>
            <a:endParaRPr lang="en-US" dirty="0"/>
          </a:p>
          <a:p>
            <a:pPr>
              <a:buFontTx/>
              <a:buNone/>
            </a:pPr>
            <a:r>
              <a:rPr lang="en-US" dirty="0"/>
              <a:t>+	Simplifies operation for most nodes </a:t>
            </a:r>
            <a:br>
              <a:rPr lang="en-US" dirty="0"/>
            </a:br>
            <a:r>
              <a:rPr lang="en-US" dirty="0"/>
              <a:t>(that are not cluster heads); this is </a:t>
            </a:r>
            <a:br>
              <a:rPr lang="en-US" dirty="0"/>
            </a:br>
            <a:r>
              <a:rPr lang="en-US" dirty="0"/>
              <a:t>particularly useful if the nodes are </a:t>
            </a:r>
            <a:br>
              <a:rPr lang="en-US" dirty="0"/>
            </a:br>
            <a:r>
              <a:rPr lang="en-US" dirty="0"/>
              <a:t>heterogeneous and the cluster </a:t>
            </a:r>
            <a:br>
              <a:rPr lang="en-US" dirty="0"/>
            </a:br>
            <a:r>
              <a:rPr lang="en-US" dirty="0"/>
              <a:t>heads are “stronger” than others.</a:t>
            </a:r>
          </a:p>
          <a:p>
            <a:pPr>
              <a:buFontTx/>
              <a:buNone/>
            </a:pPr>
            <a:r>
              <a:rPr lang="en-US" dirty="0"/>
              <a:t>–	A level of indirection adds overhead.</a:t>
            </a:r>
          </a:p>
          <a:p>
            <a:pPr>
              <a:buFontTx/>
              <a:buNone/>
            </a:pPr>
            <a:r>
              <a:rPr lang="en-US" dirty="0"/>
              <a:t>–	There will be more contention at </a:t>
            </a:r>
            <a:br>
              <a:rPr lang="en-US" dirty="0"/>
            </a:br>
            <a:r>
              <a:rPr lang="en-US" dirty="0"/>
              <a:t>the cluster </a:t>
            </a:r>
            <a:r>
              <a:rPr lang="en-US" dirty="0" smtClean="0"/>
              <a:t>heads, but this might</a:t>
            </a:r>
            <a:br>
              <a:rPr lang="en-US" dirty="0" smtClean="0"/>
            </a:br>
            <a:r>
              <a:rPr lang="en-US" dirty="0" smtClean="0"/>
              <a:t>be solved by re-computing the </a:t>
            </a:r>
            <a:br>
              <a:rPr lang="en-US" dirty="0" smtClean="0"/>
            </a:br>
            <a:r>
              <a:rPr lang="en-US" dirty="0" smtClean="0"/>
              <a:t>cluster heads from time to time, or</a:t>
            </a:r>
            <a:br>
              <a:rPr lang="en-US" dirty="0" smtClean="0"/>
            </a:br>
            <a:r>
              <a:rPr lang="en-US" dirty="0" smtClean="0"/>
              <a:t>by computing </a:t>
            </a:r>
            <a:r>
              <a:rPr lang="en-US" dirty="0" err="1" smtClean="0"/>
              <a:t>domatic</a:t>
            </a:r>
            <a:r>
              <a:rPr lang="en-US" dirty="0" smtClean="0"/>
              <a:t> partitions…</a:t>
            </a:r>
          </a:p>
        </p:txBody>
      </p:sp>
      <p:grpSp>
        <p:nvGrpSpPr>
          <p:cNvPr id="2" name="Group 4"/>
          <p:cNvGrpSpPr>
            <a:grpSpLocks/>
          </p:cNvGrpSpPr>
          <p:nvPr/>
        </p:nvGrpSpPr>
        <p:grpSpPr bwMode="auto">
          <a:xfrm>
            <a:off x="4932363" y="2917825"/>
            <a:ext cx="3535362" cy="2922588"/>
            <a:chOff x="624" y="912"/>
            <a:chExt cx="3360" cy="2629"/>
          </a:xfrm>
        </p:grpSpPr>
        <p:sp>
          <p:nvSpPr>
            <p:cNvPr id="499717" name="Oval 5"/>
            <p:cNvSpPr>
              <a:spLocks noChangeArrowheads="1"/>
            </p:cNvSpPr>
            <p:nvPr/>
          </p:nvSpPr>
          <p:spPr bwMode="auto">
            <a:xfrm rot="2360663">
              <a:off x="624" y="1920"/>
              <a:ext cx="2688" cy="1296"/>
            </a:xfrm>
            <a:prstGeom prst="ellipse">
              <a:avLst/>
            </a:prstGeom>
            <a:solidFill>
              <a:srgbClr val="DADAF6"/>
            </a:solidFill>
            <a:ln w="9525">
              <a:solidFill>
                <a:schemeClr val="tx1"/>
              </a:solidFill>
              <a:round/>
              <a:headEnd/>
              <a:tailEnd/>
            </a:ln>
            <a:effectLst/>
          </p:spPr>
          <p:txBody>
            <a:bodyPr wrap="none" anchor="ctr"/>
            <a:lstStyle/>
            <a:p>
              <a:endParaRPr lang="en-US"/>
            </a:p>
          </p:txBody>
        </p:sp>
        <p:sp>
          <p:nvSpPr>
            <p:cNvPr id="499718" name="Oval 6"/>
            <p:cNvSpPr>
              <a:spLocks noChangeArrowheads="1"/>
            </p:cNvSpPr>
            <p:nvPr/>
          </p:nvSpPr>
          <p:spPr bwMode="auto">
            <a:xfrm>
              <a:off x="2880" y="1776"/>
              <a:ext cx="1104" cy="960"/>
            </a:xfrm>
            <a:prstGeom prst="ellipse">
              <a:avLst/>
            </a:prstGeom>
            <a:solidFill>
              <a:srgbClr val="FFCCCC"/>
            </a:solidFill>
            <a:ln w="9525">
              <a:solidFill>
                <a:schemeClr val="tx1"/>
              </a:solidFill>
              <a:round/>
              <a:headEnd/>
              <a:tailEnd/>
            </a:ln>
            <a:effectLst/>
          </p:spPr>
          <p:txBody>
            <a:bodyPr wrap="none" anchor="ctr"/>
            <a:lstStyle/>
            <a:p>
              <a:endParaRPr lang="en-US"/>
            </a:p>
          </p:txBody>
        </p:sp>
        <p:sp>
          <p:nvSpPr>
            <p:cNvPr id="499719" name="Oval 7"/>
            <p:cNvSpPr>
              <a:spLocks noChangeArrowheads="1"/>
            </p:cNvSpPr>
            <p:nvPr/>
          </p:nvSpPr>
          <p:spPr bwMode="auto">
            <a:xfrm>
              <a:off x="1200" y="1824"/>
              <a:ext cx="960" cy="960"/>
            </a:xfrm>
            <a:prstGeom prst="ellipse">
              <a:avLst/>
            </a:prstGeom>
            <a:solidFill>
              <a:srgbClr val="FFCCCC"/>
            </a:solidFill>
            <a:ln w="9525">
              <a:solidFill>
                <a:schemeClr val="tx1"/>
              </a:solidFill>
              <a:round/>
              <a:headEnd/>
              <a:tailEnd/>
            </a:ln>
            <a:effectLst/>
          </p:spPr>
          <p:txBody>
            <a:bodyPr wrap="none" anchor="ctr"/>
            <a:lstStyle/>
            <a:p>
              <a:endParaRPr lang="en-US"/>
            </a:p>
          </p:txBody>
        </p:sp>
        <p:sp>
          <p:nvSpPr>
            <p:cNvPr id="499720" name="Oval 8"/>
            <p:cNvSpPr>
              <a:spLocks noChangeArrowheads="1"/>
            </p:cNvSpPr>
            <p:nvPr/>
          </p:nvSpPr>
          <p:spPr bwMode="auto">
            <a:xfrm>
              <a:off x="1968" y="2496"/>
              <a:ext cx="960" cy="960"/>
            </a:xfrm>
            <a:prstGeom prst="ellipse">
              <a:avLst/>
            </a:prstGeom>
            <a:solidFill>
              <a:srgbClr val="FFCCCC"/>
            </a:solidFill>
            <a:ln w="9525">
              <a:solidFill>
                <a:schemeClr val="tx1"/>
              </a:solidFill>
              <a:round/>
              <a:headEnd/>
              <a:tailEnd/>
            </a:ln>
            <a:effectLst/>
          </p:spPr>
          <p:txBody>
            <a:bodyPr wrap="none" anchor="ctr"/>
            <a:lstStyle/>
            <a:p>
              <a:endParaRPr lang="en-US"/>
            </a:p>
          </p:txBody>
        </p:sp>
        <p:sp>
          <p:nvSpPr>
            <p:cNvPr id="499721" name="Oval 9"/>
            <p:cNvSpPr>
              <a:spLocks noChangeArrowheads="1"/>
            </p:cNvSpPr>
            <p:nvPr/>
          </p:nvSpPr>
          <p:spPr bwMode="auto">
            <a:xfrm>
              <a:off x="1296" y="2400"/>
              <a:ext cx="96" cy="96"/>
            </a:xfrm>
            <a:prstGeom prst="ellipse">
              <a:avLst/>
            </a:prstGeom>
            <a:solidFill>
              <a:srgbClr val="DADAF6"/>
            </a:solidFill>
            <a:ln w="9525">
              <a:solidFill>
                <a:schemeClr val="tx1"/>
              </a:solidFill>
              <a:round/>
              <a:headEnd/>
              <a:tailEnd/>
            </a:ln>
            <a:effectLst/>
          </p:spPr>
          <p:txBody>
            <a:bodyPr wrap="none" anchor="ctr"/>
            <a:lstStyle/>
            <a:p>
              <a:endParaRPr lang="en-US"/>
            </a:p>
          </p:txBody>
        </p:sp>
        <p:sp>
          <p:nvSpPr>
            <p:cNvPr id="499722" name="Oval 10"/>
            <p:cNvSpPr>
              <a:spLocks noChangeArrowheads="1"/>
            </p:cNvSpPr>
            <p:nvPr/>
          </p:nvSpPr>
          <p:spPr bwMode="auto">
            <a:xfrm>
              <a:off x="1584" y="2304"/>
              <a:ext cx="96" cy="96"/>
            </a:xfrm>
            <a:prstGeom prst="ellipse">
              <a:avLst/>
            </a:prstGeom>
            <a:solidFill>
              <a:srgbClr val="DADAF6"/>
            </a:solidFill>
            <a:ln w="9525">
              <a:solidFill>
                <a:schemeClr val="tx1"/>
              </a:solidFill>
              <a:round/>
              <a:headEnd/>
              <a:tailEnd/>
            </a:ln>
            <a:effectLst/>
          </p:spPr>
          <p:txBody>
            <a:bodyPr wrap="none" anchor="ctr"/>
            <a:lstStyle/>
            <a:p>
              <a:endParaRPr lang="en-US"/>
            </a:p>
          </p:txBody>
        </p:sp>
        <p:sp>
          <p:nvSpPr>
            <p:cNvPr id="499723" name="Oval 11"/>
            <p:cNvSpPr>
              <a:spLocks noChangeArrowheads="1"/>
            </p:cNvSpPr>
            <p:nvPr/>
          </p:nvSpPr>
          <p:spPr bwMode="auto">
            <a:xfrm>
              <a:off x="1440" y="2112"/>
              <a:ext cx="96" cy="96"/>
            </a:xfrm>
            <a:prstGeom prst="ellipse">
              <a:avLst/>
            </a:prstGeom>
            <a:solidFill>
              <a:srgbClr val="DADAF6"/>
            </a:solidFill>
            <a:ln w="9525">
              <a:solidFill>
                <a:schemeClr val="tx1"/>
              </a:solidFill>
              <a:round/>
              <a:headEnd/>
              <a:tailEnd/>
            </a:ln>
            <a:effectLst/>
          </p:spPr>
          <p:txBody>
            <a:bodyPr wrap="none" anchor="ctr"/>
            <a:lstStyle/>
            <a:p>
              <a:endParaRPr lang="en-US"/>
            </a:p>
          </p:txBody>
        </p:sp>
        <p:sp>
          <p:nvSpPr>
            <p:cNvPr id="499724" name="Oval 12"/>
            <p:cNvSpPr>
              <a:spLocks noChangeArrowheads="1"/>
            </p:cNvSpPr>
            <p:nvPr/>
          </p:nvSpPr>
          <p:spPr bwMode="auto">
            <a:xfrm>
              <a:off x="1824" y="2016"/>
              <a:ext cx="96" cy="96"/>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499725" name="Oval 13"/>
            <p:cNvSpPr>
              <a:spLocks noChangeArrowheads="1"/>
            </p:cNvSpPr>
            <p:nvPr/>
          </p:nvSpPr>
          <p:spPr bwMode="auto">
            <a:xfrm>
              <a:off x="1920" y="2352"/>
              <a:ext cx="96" cy="96"/>
            </a:xfrm>
            <a:prstGeom prst="ellipse">
              <a:avLst/>
            </a:prstGeom>
            <a:solidFill>
              <a:srgbClr val="DADAF6"/>
            </a:solidFill>
            <a:ln w="9525">
              <a:solidFill>
                <a:schemeClr val="tx1"/>
              </a:solidFill>
              <a:round/>
              <a:headEnd/>
              <a:tailEnd/>
            </a:ln>
            <a:effectLst/>
          </p:spPr>
          <p:txBody>
            <a:bodyPr wrap="none" anchor="ctr"/>
            <a:lstStyle/>
            <a:p>
              <a:endParaRPr lang="en-US"/>
            </a:p>
          </p:txBody>
        </p:sp>
        <p:sp>
          <p:nvSpPr>
            <p:cNvPr id="499726" name="Oval 14"/>
            <p:cNvSpPr>
              <a:spLocks noChangeArrowheads="1"/>
            </p:cNvSpPr>
            <p:nvPr/>
          </p:nvSpPr>
          <p:spPr bwMode="auto">
            <a:xfrm>
              <a:off x="1680" y="2592"/>
              <a:ext cx="96" cy="96"/>
            </a:xfrm>
            <a:prstGeom prst="ellipse">
              <a:avLst/>
            </a:prstGeom>
            <a:solidFill>
              <a:srgbClr val="DADAF6"/>
            </a:solidFill>
            <a:ln w="9525">
              <a:solidFill>
                <a:schemeClr val="tx1"/>
              </a:solidFill>
              <a:round/>
              <a:headEnd/>
              <a:tailEnd/>
            </a:ln>
            <a:effectLst/>
          </p:spPr>
          <p:txBody>
            <a:bodyPr wrap="none" anchor="ctr"/>
            <a:lstStyle/>
            <a:p>
              <a:endParaRPr lang="en-US"/>
            </a:p>
          </p:txBody>
        </p:sp>
        <p:cxnSp>
          <p:nvCxnSpPr>
            <p:cNvPr id="499727" name="AutoShape 15"/>
            <p:cNvCxnSpPr>
              <a:cxnSpLocks noChangeShapeType="1"/>
              <a:stCxn id="499721" idx="6"/>
              <a:endCxn id="499722" idx="3"/>
            </p:cNvCxnSpPr>
            <p:nvPr/>
          </p:nvCxnSpPr>
          <p:spPr bwMode="auto">
            <a:xfrm flipV="1">
              <a:off x="1392" y="2386"/>
              <a:ext cx="206" cy="62"/>
            </a:xfrm>
            <a:prstGeom prst="straightConnector1">
              <a:avLst/>
            </a:prstGeom>
            <a:noFill/>
            <a:ln w="9525">
              <a:solidFill>
                <a:schemeClr val="tx1"/>
              </a:solidFill>
              <a:round/>
              <a:headEnd type="triangle" w="med" len="med"/>
              <a:tailEnd type="triangle" w="med" len="med"/>
            </a:ln>
            <a:effectLst/>
          </p:spPr>
        </p:cxnSp>
        <p:cxnSp>
          <p:nvCxnSpPr>
            <p:cNvPr id="499728" name="AutoShape 16"/>
            <p:cNvCxnSpPr>
              <a:cxnSpLocks noChangeShapeType="1"/>
              <a:stCxn id="499721" idx="0"/>
              <a:endCxn id="499723" idx="3"/>
            </p:cNvCxnSpPr>
            <p:nvPr/>
          </p:nvCxnSpPr>
          <p:spPr bwMode="auto">
            <a:xfrm flipV="1">
              <a:off x="1344" y="2194"/>
              <a:ext cx="110" cy="206"/>
            </a:xfrm>
            <a:prstGeom prst="straightConnector1">
              <a:avLst/>
            </a:prstGeom>
            <a:noFill/>
            <a:ln w="9525">
              <a:solidFill>
                <a:schemeClr val="tx1"/>
              </a:solidFill>
              <a:round/>
              <a:headEnd type="triangle" w="med" len="med"/>
              <a:tailEnd type="triangle" w="med" len="med"/>
            </a:ln>
            <a:effectLst/>
          </p:spPr>
        </p:cxnSp>
        <p:cxnSp>
          <p:nvCxnSpPr>
            <p:cNvPr id="499729" name="AutoShape 17"/>
            <p:cNvCxnSpPr>
              <a:cxnSpLocks noChangeShapeType="1"/>
              <a:stCxn id="499722" idx="7"/>
              <a:endCxn id="499724" idx="3"/>
            </p:cNvCxnSpPr>
            <p:nvPr/>
          </p:nvCxnSpPr>
          <p:spPr bwMode="auto">
            <a:xfrm flipV="1">
              <a:off x="1666" y="2098"/>
              <a:ext cx="172" cy="220"/>
            </a:xfrm>
            <a:prstGeom prst="straightConnector1">
              <a:avLst/>
            </a:prstGeom>
            <a:noFill/>
            <a:ln w="9525">
              <a:solidFill>
                <a:schemeClr val="tx1"/>
              </a:solidFill>
              <a:round/>
              <a:headEnd type="triangle" w="med" len="med"/>
              <a:tailEnd type="triangle" w="med" len="med"/>
            </a:ln>
            <a:effectLst/>
          </p:spPr>
        </p:cxnSp>
        <p:cxnSp>
          <p:nvCxnSpPr>
            <p:cNvPr id="499730" name="AutoShape 18"/>
            <p:cNvCxnSpPr>
              <a:cxnSpLocks noChangeShapeType="1"/>
              <a:stCxn id="499723" idx="5"/>
              <a:endCxn id="499722" idx="1"/>
            </p:cNvCxnSpPr>
            <p:nvPr/>
          </p:nvCxnSpPr>
          <p:spPr bwMode="auto">
            <a:xfrm>
              <a:off x="1522" y="2194"/>
              <a:ext cx="76" cy="124"/>
            </a:xfrm>
            <a:prstGeom prst="straightConnector1">
              <a:avLst/>
            </a:prstGeom>
            <a:noFill/>
            <a:ln w="9525">
              <a:solidFill>
                <a:schemeClr val="tx1"/>
              </a:solidFill>
              <a:round/>
              <a:headEnd type="triangle" w="med" len="med"/>
              <a:tailEnd type="triangle" w="med" len="med"/>
            </a:ln>
            <a:effectLst/>
          </p:spPr>
        </p:cxnSp>
        <p:cxnSp>
          <p:nvCxnSpPr>
            <p:cNvPr id="499731" name="AutoShape 19"/>
            <p:cNvCxnSpPr>
              <a:cxnSpLocks noChangeShapeType="1"/>
              <a:stCxn id="499723" idx="6"/>
              <a:endCxn id="499724" idx="2"/>
            </p:cNvCxnSpPr>
            <p:nvPr/>
          </p:nvCxnSpPr>
          <p:spPr bwMode="auto">
            <a:xfrm flipV="1">
              <a:off x="1536" y="2064"/>
              <a:ext cx="288" cy="96"/>
            </a:xfrm>
            <a:prstGeom prst="straightConnector1">
              <a:avLst/>
            </a:prstGeom>
            <a:noFill/>
            <a:ln w="9525">
              <a:solidFill>
                <a:schemeClr val="tx1"/>
              </a:solidFill>
              <a:round/>
              <a:headEnd type="triangle" w="med" len="med"/>
              <a:tailEnd type="triangle" w="med" len="med"/>
            </a:ln>
            <a:effectLst/>
          </p:spPr>
        </p:cxnSp>
        <p:cxnSp>
          <p:nvCxnSpPr>
            <p:cNvPr id="499732" name="AutoShape 20"/>
            <p:cNvCxnSpPr>
              <a:cxnSpLocks noChangeShapeType="1"/>
              <a:stCxn id="499726" idx="1"/>
              <a:endCxn id="499722" idx="4"/>
            </p:cNvCxnSpPr>
            <p:nvPr/>
          </p:nvCxnSpPr>
          <p:spPr bwMode="auto">
            <a:xfrm flipH="1" flipV="1">
              <a:off x="1632" y="2400"/>
              <a:ext cx="62" cy="206"/>
            </a:xfrm>
            <a:prstGeom prst="straightConnector1">
              <a:avLst/>
            </a:prstGeom>
            <a:noFill/>
            <a:ln w="9525">
              <a:solidFill>
                <a:schemeClr val="tx1"/>
              </a:solidFill>
              <a:round/>
              <a:headEnd type="triangle" w="med" len="med"/>
              <a:tailEnd type="triangle" w="med" len="med"/>
            </a:ln>
            <a:effectLst/>
          </p:spPr>
        </p:cxnSp>
        <p:cxnSp>
          <p:nvCxnSpPr>
            <p:cNvPr id="499733" name="AutoShape 21"/>
            <p:cNvCxnSpPr>
              <a:cxnSpLocks noChangeShapeType="1"/>
              <a:stCxn id="499725" idx="0"/>
              <a:endCxn id="499724" idx="5"/>
            </p:cNvCxnSpPr>
            <p:nvPr/>
          </p:nvCxnSpPr>
          <p:spPr bwMode="auto">
            <a:xfrm flipH="1" flipV="1">
              <a:off x="1906" y="2098"/>
              <a:ext cx="62" cy="254"/>
            </a:xfrm>
            <a:prstGeom prst="straightConnector1">
              <a:avLst/>
            </a:prstGeom>
            <a:noFill/>
            <a:ln w="9525">
              <a:solidFill>
                <a:schemeClr val="tx1"/>
              </a:solidFill>
              <a:round/>
              <a:headEnd type="triangle" w="med" len="med"/>
              <a:tailEnd type="triangle" w="med" len="med"/>
            </a:ln>
            <a:effectLst/>
          </p:spPr>
        </p:cxnSp>
        <p:cxnSp>
          <p:nvCxnSpPr>
            <p:cNvPr id="499734" name="AutoShape 22"/>
            <p:cNvCxnSpPr>
              <a:cxnSpLocks noChangeShapeType="1"/>
              <a:stCxn id="499725" idx="3"/>
              <a:endCxn id="499726" idx="7"/>
            </p:cNvCxnSpPr>
            <p:nvPr/>
          </p:nvCxnSpPr>
          <p:spPr bwMode="auto">
            <a:xfrm flipH="1">
              <a:off x="1762" y="2434"/>
              <a:ext cx="172" cy="172"/>
            </a:xfrm>
            <a:prstGeom prst="straightConnector1">
              <a:avLst/>
            </a:prstGeom>
            <a:noFill/>
            <a:ln w="9525">
              <a:solidFill>
                <a:schemeClr val="tx1"/>
              </a:solidFill>
              <a:round/>
              <a:headEnd type="triangle" w="med" len="med"/>
              <a:tailEnd type="triangle" w="med" len="med"/>
            </a:ln>
            <a:effectLst/>
          </p:spPr>
        </p:cxnSp>
        <p:sp>
          <p:nvSpPr>
            <p:cNvPr id="499735" name="Oval 23"/>
            <p:cNvSpPr>
              <a:spLocks noChangeArrowheads="1"/>
            </p:cNvSpPr>
            <p:nvPr/>
          </p:nvSpPr>
          <p:spPr bwMode="auto">
            <a:xfrm>
              <a:off x="2976" y="2400"/>
              <a:ext cx="96" cy="96"/>
            </a:xfrm>
            <a:prstGeom prst="ellipse">
              <a:avLst/>
            </a:prstGeom>
            <a:solidFill>
              <a:srgbClr val="DADAF6"/>
            </a:solidFill>
            <a:ln w="9525">
              <a:solidFill>
                <a:schemeClr val="tx1"/>
              </a:solidFill>
              <a:round/>
              <a:headEnd/>
              <a:tailEnd/>
            </a:ln>
            <a:effectLst/>
          </p:spPr>
          <p:txBody>
            <a:bodyPr wrap="none" anchor="ctr"/>
            <a:lstStyle/>
            <a:p>
              <a:endParaRPr lang="en-US"/>
            </a:p>
          </p:txBody>
        </p:sp>
        <p:sp>
          <p:nvSpPr>
            <p:cNvPr id="499736" name="Oval 24"/>
            <p:cNvSpPr>
              <a:spLocks noChangeArrowheads="1"/>
            </p:cNvSpPr>
            <p:nvPr/>
          </p:nvSpPr>
          <p:spPr bwMode="auto">
            <a:xfrm>
              <a:off x="3360" y="2304"/>
              <a:ext cx="96" cy="96"/>
            </a:xfrm>
            <a:prstGeom prst="ellipse">
              <a:avLst/>
            </a:prstGeom>
            <a:solidFill>
              <a:srgbClr val="DADAF6"/>
            </a:solidFill>
            <a:ln w="9525">
              <a:solidFill>
                <a:schemeClr val="tx1"/>
              </a:solidFill>
              <a:round/>
              <a:headEnd/>
              <a:tailEnd/>
            </a:ln>
            <a:effectLst/>
          </p:spPr>
          <p:txBody>
            <a:bodyPr wrap="none" anchor="ctr"/>
            <a:lstStyle/>
            <a:p>
              <a:endParaRPr lang="en-US"/>
            </a:p>
          </p:txBody>
        </p:sp>
        <p:sp>
          <p:nvSpPr>
            <p:cNvPr id="499737" name="Oval 25"/>
            <p:cNvSpPr>
              <a:spLocks noChangeArrowheads="1"/>
            </p:cNvSpPr>
            <p:nvPr/>
          </p:nvSpPr>
          <p:spPr bwMode="auto">
            <a:xfrm>
              <a:off x="3072" y="2064"/>
              <a:ext cx="96" cy="96"/>
            </a:xfrm>
            <a:prstGeom prst="ellipse">
              <a:avLst/>
            </a:prstGeom>
            <a:solidFill>
              <a:srgbClr val="DADAF6"/>
            </a:solidFill>
            <a:ln w="9525">
              <a:solidFill>
                <a:schemeClr val="tx1"/>
              </a:solidFill>
              <a:round/>
              <a:headEnd/>
              <a:tailEnd/>
            </a:ln>
            <a:effectLst/>
          </p:spPr>
          <p:txBody>
            <a:bodyPr wrap="none" anchor="ctr"/>
            <a:lstStyle/>
            <a:p>
              <a:endParaRPr lang="en-US"/>
            </a:p>
          </p:txBody>
        </p:sp>
        <p:sp>
          <p:nvSpPr>
            <p:cNvPr id="499738" name="Oval 26"/>
            <p:cNvSpPr>
              <a:spLocks noChangeArrowheads="1"/>
            </p:cNvSpPr>
            <p:nvPr/>
          </p:nvSpPr>
          <p:spPr bwMode="auto">
            <a:xfrm>
              <a:off x="3360" y="1920"/>
              <a:ext cx="96" cy="96"/>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499739" name="Oval 27"/>
            <p:cNvSpPr>
              <a:spLocks noChangeArrowheads="1"/>
            </p:cNvSpPr>
            <p:nvPr/>
          </p:nvSpPr>
          <p:spPr bwMode="auto">
            <a:xfrm>
              <a:off x="3744" y="2064"/>
              <a:ext cx="96" cy="96"/>
            </a:xfrm>
            <a:prstGeom prst="ellipse">
              <a:avLst/>
            </a:prstGeom>
            <a:solidFill>
              <a:srgbClr val="DADAF6"/>
            </a:solidFill>
            <a:ln w="9525">
              <a:solidFill>
                <a:schemeClr val="tx1"/>
              </a:solidFill>
              <a:round/>
              <a:headEnd/>
              <a:tailEnd/>
            </a:ln>
            <a:effectLst/>
          </p:spPr>
          <p:txBody>
            <a:bodyPr wrap="none" anchor="ctr"/>
            <a:lstStyle/>
            <a:p>
              <a:endParaRPr lang="en-US"/>
            </a:p>
          </p:txBody>
        </p:sp>
        <p:sp>
          <p:nvSpPr>
            <p:cNvPr id="499740" name="Oval 28"/>
            <p:cNvSpPr>
              <a:spLocks noChangeArrowheads="1"/>
            </p:cNvSpPr>
            <p:nvPr/>
          </p:nvSpPr>
          <p:spPr bwMode="auto">
            <a:xfrm>
              <a:off x="3744" y="2352"/>
              <a:ext cx="96" cy="96"/>
            </a:xfrm>
            <a:prstGeom prst="ellipse">
              <a:avLst/>
            </a:prstGeom>
            <a:solidFill>
              <a:srgbClr val="DADAF6"/>
            </a:solidFill>
            <a:ln w="9525">
              <a:solidFill>
                <a:schemeClr val="tx1"/>
              </a:solidFill>
              <a:round/>
              <a:headEnd/>
              <a:tailEnd/>
            </a:ln>
            <a:effectLst/>
          </p:spPr>
          <p:txBody>
            <a:bodyPr wrap="none" anchor="ctr"/>
            <a:lstStyle/>
            <a:p>
              <a:endParaRPr lang="en-US"/>
            </a:p>
          </p:txBody>
        </p:sp>
        <p:cxnSp>
          <p:nvCxnSpPr>
            <p:cNvPr id="499741" name="AutoShape 29"/>
            <p:cNvCxnSpPr>
              <a:cxnSpLocks noChangeShapeType="1"/>
              <a:stCxn id="499735" idx="0"/>
              <a:endCxn id="499737" idx="3"/>
            </p:cNvCxnSpPr>
            <p:nvPr/>
          </p:nvCxnSpPr>
          <p:spPr bwMode="auto">
            <a:xfrm flipV="1">
              <a:off x="3024" y="2146"/>
              <a:ext cx="62" cy="254"/>
            </a:xfrm>
            <a:prstGeom prst="straightConnector1">
              <a:avLst/>
            </a:prstGeom>
            <a:noFill/>
            <a:ln w="9525">
              <a:solidFill>
                <a:schemeClr val="tx1"/>
              </a:solidFill>
              <a:round/>
              <a:headEnd type="triangle" w="med" len="med"/>
              <a:tailEnd type="triangle" w="med" len="med"/>
            </a:ln>
            <a:effectLst/>
          </p:spPr>
        </p:cxnSp>
        <p:cxnSp>
          <p:nvCxnSpPr>
            <p:cNvPr id="499742" name="AutoShape 30"/>
            <p:cNvCxnSpPr>
              <a:cxnSpLocks noChangeShapeType="1"/>
              <a:stCxn id="499736" idx="7"/>
              <a:endCxn id="499738" idx="3"/>
            </p:cNvCxnSpPr>
            <p:nvPr/>
          </p:nvCxnSpPr>
          <p:spPr bwMode="auto">
            <a:xfrm flipH="1" flipV="1">
              <a:off x="3374" y="2002"/>
              <a:ext cx="68" cy="316"/>
            </a:xfrm>
            <a:prstGeom prst="straightConnector1">
              <a:avLst/>
            </a:prstGeom>
            <a:noFill/>
            <a:ln w="9525">
              <a:solidFill>
                <a:schemeClr val="tx1"/>
              </a:solidFill>
              <a:round/>
              <a:headEnd type="triangle" w="med" len="med"/>
              <a:tailEnd type="triangle" w="med" len="med"/>
            </a:ln>
            <a:effectLst/>
          </p:spPr>
        </p:cxnSp>
        <p:cxnSp>
          <p:nvCxnSpPr>
            <p:cNvPr id="499743" name="AutoShape 31"/>
            <p:cNvCxnSpPr>
              <a:cxnSpLocks noChangeShapeType="1"/>
              <a:stCxn id="499737" idx="5"/>
              <a:endCxn id="499736" idx="1"/>
            </p:cNvCxnSpPr>
            <p:nvPr/>
          </p:nvCxnSpPr>
          <p:spPr bwMode="auto">
            <a:xfrm>
              <a:off x="3154" y="2146"/>
              <a:ext cx="220" cy="172"/>
            </a:xfrm>
            <a:prstGeom prst="straightConnector1">
              <a:avLst/>
            </a:prstGeom>
            <a:noFill/>
            <a:ln w="9525">
              <a:solidFill>
                <a:schemeClr val="tx1"/>
              </a:solidFill>
              <a:round/>
              <a:headEnd type="triangle" w="med" len="med"/>
              <a:tailEnd type="triangle" w="med" len="med"/>
            </a:ln>
            <a:effectLst/>
          </p:spPr>
        </p:cxnSp>
        <p:cxnSp>
          <p:nvCxnSpPr>
            <p:cNvPr id="499744" name="AutoShape 32"/>
            <p:cNvCxnSpPr>
              <a:cxnSpLocks noChangeShapeType="1"/>
              <a:stCxn id="499737" idx="6"/>
              <a:endCxn id="499738" idx="2"/>
            </p:cNvCxnSpPr>
            <p:nvPr/>
          </p:nvCxnSpPr>
          <p:spPr bwMode="auto">
            <a:xfrm flipV="1">
              <a:off x="3168" y="1968"/>
              <a:ext cx="192" cy="144"/>
            </a:xfrm>
            <a:prstGeom prst="straightConnector1">
              <a:avLst/>
            </a:prstGeom>
            <a:noFill/>
            <a:ln w="9525">
              <a:solidFill>
                <a:schemeClr val="tx1"/>
              </a:solidFill>
              <a:round/>
              <a:headEnd type="triangle" w="med" len="med"/>
              <a:tailEnd type="triangle" w="med" len="med"/>
            </a:ln>
            <a:effectLst/>
          </p:spPr>
        </p:cxnSp>
        <p:cxnSp>
          <p:nvCxnSpPr>
            <p:cNvPr id="499745" name="AutoShape 33"/>
            <p:cNvCxnSpPr>
              <a:cxnSpLocks noChangeShapeType="1"/>
              <a:stCxn id="499740" idx="1"/>
              <a:endCxn id="499736" idx="6"/>
            </p:cNvCxnSpPr>
            <p:nvPr/>
          </p:nvCxnSpPr>
          <p:spPr bwMode="auto">
            <a:xfrm flipH="1" flipV="1">
              <a:off x="3456" y="2352"/>
              <a:ext cx="302" cy="14"/>
            </a:xfrm>
            <a:prstGeom prst="straightConnector1">
              <a:avLst/>
            </a:prstGeom>
            <a:noFill/>
            <a:ln w="9525">
              <a:solidFill>
                <a:schemeClr val="tx1"/>
              </a:solidFill>
              <a:round/>
              <a:headEnd type="triangle" w="med" len="med"/>
              <a:tailEnd type="triangle" w="med" len="med"/>
            </a:ln>
            <a:effectLst/>
          </p:spPr>
        </p:cxnSp>
        <p:cxnSp>
          <p:nvCxnSpPr>
            <p:cNvPr id="499746" name="AutoShape 34"/>
            <p:cNvCxnSpPr>
              <a:cxnSpLocks noChangeShapeType="1"/>
              <a:stCxn id="499739" idx="0"/>
              <a:endCxn id="499738" idx="5"/>
            </p:cNvCxnSpPr>
            <p:nvPr/>
          </p:nvCxnSpPr>
          <p:spPr bwMode="auto">
            <a:xfrm flipH="1" flipV="1">
              <a:off x="3442" y="2002"/>
              <a:ext cx="350" cy="62"/>
            </a:xfrm>
            <a:prstGeom prst="straightConnector1">
              <a:avLst/>
            </a:prstGeom>
            <a:noFill/>
            <a:ln w="9525">
              <a:solidFill>
                <a:schemeClr val="tx1"/>
              </a:solidFill>
              <a:round/>
              <a:headEnd type="triangle" w="med" len="med"/>
              <a:tailEnd type="triangle" w="med" len="med"/>
            </a:ln>
            <a:effectLst/>
          </p:spPr>
        </p:cxnSp>
        <p:cxnSp>
          <p:nvCxnSpPr>
            <p:cNvPr id="499747" name="AutoShape 35"/>
            <p:cNvCxnSpPr>
              <a:cxnSpLocks noChangeShapeType="1"/>
              <a:stCxn id="499739" idx="3"/>
              <a:endCxn id="499740" idx="0"/>
            </p:cNvCxnSpPr>
            <p:nvPr/>
          </p:nvCxnSpPr>
          <p:spPr bwMode="auto">
            <a:xfrm>
              <a:off x="3758" y="2146"/>
              <a:ext cx="34" cy="206"/>
            </a:xfrm>
            <a:prstGeom prst="straightConnector1">
              <a:avLst/>
            </a:prstGeom>
            <a:noFill/>
            <a:ln w="9525">
              <a:solidFill>
                <a:schemeClr val="tx1"/>
              </a:solidFill>
              <a:round/>
              <a:headEnd type="triangle" w="med" len="med"/>
              <a:tailEnd type="triangle" w="med" len="med"/>
            </a:ln>
            <a:effectLst/>
          </p:spPr>
        </p:cxnSp>
        <p:sp>
          <p:nvSpPr>
            <p:cNvPr id="499748" name="Oval 36"/>
            <p:cNvSpPr>
              <a:spLocks noChangeArrowheads="1"/>
            </p:cNvSpPr>
            <p:nvPr/>
          </p:nvSpPr>
          <p:spPr bwMode="auto">
            <a:xfrm>
              <a:off x="2160" y="3168"/>
              <a:ext cx="96" cy="96"/>
            </a:xfrm>
            <a:prstGeom prst="ellipse">
              <a:avLst/>
            </a:prstGeom>
            <a:solidFill>
              <a:srgbClr val="DADAF6"/>
            </a:solidFill>
            <a:ln w="9525">
              <a:solidFill>
                <a:schemeClr val="tx1"/>
              </a:solidFill>
              <a:round/>
              <a:headEnd/>
              <a:tailEnd/>
            </a:ln>
            <a:effectLst/>
          </p:spPr>
          <p:txBody>
            <a:bodyPr wrap="none" anchor="ctr"/>
            <a:lstStyle/>
            <a:p>
              <a:endParaRPr lang="en-US"/>
            </a:p>
          </p:txBody>
        </p:sp>
        <p:sp>
          <p:nvSpPr>
            <p:cNvPr id="499749" name="Oval 37"/>
            <p:cNvSpPr>
              <a:spLocks noChangeArrowheads="1"/>
            </p:cNvSpPr>
            <p:nvPr/>
          </p:nvSpPr>
          <p:spPr bwMode="auto">
            <a:xfrm>
              <a:off x="2352" y="2928"/>
              <a:ext cx="96" cy="96"/>
            </a:xfrm>
            <a:prstGeom prst="ellipse">
              <a:avLst/>
            </a:prstGeom>
            <a:solidFill>
              <a:srgbClr val="DADAF6"/>
            </a:solidFill>
            <a:ln w="9525">
              <a:solidFill>
                <a:schemeClr val="tx1"/>
              </a:solidFill>
              <a:round/>
              <a:headEnd/>
              <a:tailEnd/>
            </a:ln>
            <a:effectLst/>
          </p:spPr>
          <p:txBody>
            <a:bodyPr wrap="none" anchor="ctr"/>
            <a:lstStyle/>
            <a:p>
              <a:endParaRPr lang="en-US"/>
            </a:p>
          </p:txBody>
        </p:sp>
        <p:sp>
          <p:nvSpPr>
            <p:cNvPr id="499750" name="Oval 38"/>
            <p:cNvSpPr>
              <a:spLocks noChangeArrowheads="1"/>
            </p:cNvSpPr>
            <p:nvPr/>
          </p:nvSpPr>
          <p:spPr bwMode="auto">
            <a:xfrm>
              <a:off x="2064" y="2832"/>
              <a:ext cx="96" cy="96"/>
            </a:xfrm>
            <a:prstGeom prst="ellipse">
              <a:avLst/>
            </a:prstGeom>
            <a:solidFill>
              <a:srgbClr val="DADAF6"/>
            </a:solidFill>
            <a:ln w="9525">
              <a:solidFill>
                <a:schemeClr val="tx1"/>
              </a:solidFill>
              <a:round/>
              <a:headEnd/>
              <a:tailEnd/>
            </a:ln>
            <a:effectLst/>
          </p:spPr>
          <p:txBody>
            <a:bodyPr wrap="none" anchor="ctr"/>
            <a:lstStyle/>
            <a:p>
              <a:endParaRPr lang="en-US"/>
            </a:p>
          </p:txBody>
        </p:sp>
        <p:sp>
          <p:nvSpPr>
            <p:cNvPr id="499751" name="Oval 39"/>
            <p:cNvSpPr>
              <a:spLocks noChangeArrowheads="1"/>
            </p:cNvSpPr>
            <p:nvPr/>
          </p:nvSpPr>
          <p:spPr bwMode="auto">
            <a:xfrm>
              <a:off x="2304" y="2592"/>
              <a:ext cx="96" cy="96"/>
            </a:xfrm>
            <a:prstGeom prst="ellipse">
              <a:avLst/>
            </a:prstGeom>
            <a:solidFill>
              <a:srgbClr val="FFFF00"/>
            </a:solidFill>
            <a:ln w="9525">
              <a:solidFill>
                <a:schemeClr val="tx1"/>
              </a:solidFill>
              <a:round/>
              <a:headEnd/>
              <a:tailEnd/>
            </a:ln>
            <a:effectLst/>
          </p:spPr>
          <p:txBody>
            <a:bodyPr wrap="none" anchor="ctr"/>
            <a:lstStyle/>
            <a:p>
              <a:endParaRPr lang="en-US"/>
            </a:p>
          </p:txBody>
        </p:sp>
        <p:sp>
          <p:nvSpPr>
            <p:cNvPr id="499752" name="Oval 40"/>
            <p:cNvSpPr>
              <a:spLocks noChangeArrowheads="1"/>
            </p:cNvSpPr>
            <p:nvPr/>
          </p:nvSpPr>
          <p:spPr bwMode="auto">
            <a:xfrm>
              <a:off x="2640" y="2784"/>
              <a:ext cx="96" cy="96"/>
            </a:xfrm>
            <a:prstGeom prst="ellipse">
              <a:avLst/>
            </a:prstGeom>
            <a:solidFill>
              <a:srgbClr val="DADAF6"/>
            </a:solidFill>
            <a:ln w="9525">
              <a:solidFill>
                <a:schemeClr val="tx1"/>
              </a:solidFill>
              <a:round/>
              <a:headEnd/>
              <a:tailEnd/>
            </a:ln>
            <a:effectLst/>
          </p:spPr>
          <p:txBody>
            <a:bodyPr wrap="none" anchor="ctr"/>
            <a:lstStyle/>
            <a:p>
              <a:endParaRPr lang="en-US"/>
            </a:p>
          </p:txBody>
        </p:sp>
        <p:sp>
          <p:nvSpPr>
            <p:cNvPr id="499753" name="Oval 41"/>
            <p:cNvSpPr>
              <a:spLocks noChangeArrowheads="1"/>
            </p:cNvSpPr>
            <p:nvPr/>
          </p:nvSpPr>
          <p:spPr bwMode="auto">
            <a:xfrm>
              <a:off x="2688" y="3072"/>
              <a:ext cx="96" cy="96"/>
            </a:xfrm>
            <a:prstGeom prst="ellipse">
              <a:avLst/>
            </a:prstGeom>
            <a:solidFill>
              <a:srgbClr val="DADAF6"/>
            </a:solidFill>
            <a:ln w="9525">
              <a:solidFill>
                <a:schemeClr val="tx1"/>
              </a:solidFill>
              <a:round/>
              <a:headEnd/>
              <a:tailEnd/>
            </a:ln>
            <a:effectLst/>
          </p:spPr>
          <p:txBody>
            <a:bodyPr wrap="none" anchor="ctr"/>
            <a:lstStyle/>
            <a:p>
              <a:endParaRPr lang="en-US"/>
            </a:p>
          </p:txBody>
        </p:sp>
        <p:cxnSp>
          <p:nvCxnSpPr>
            <p:cNvPr id="499754" name="AutoShape 42"/>
            <p:cNvCxnSpPr>
              <a:cxnSpLocks noChangeShapeType="1"/>
              <a:stCxn id="499748" idx="6"/>
              <a:endCxn id="499749" idx="3"/>
            </p:cNvCxnSpPr>
            <p:nvPr/>
          </p:nvCxnSpPr>
          <p:spPr bwMode="auto">
            <a:xfrm flipV="1">
              <a:off x="2256" y="3010"/>
              <a:ext cx="110" cy="206"/>
            </a:xfrm>
            <a:prstGeom prst="straightConnector1">
              <a:avLst/>
            </a:prstGeom>
            <a:noFill/>
            <a:ln w="9525">
              <a:solidFill>
                <a:schemeClr val="tx1"/>
              </a:solidFill>
              <a:round/>
              <a:headEnd type="triangle" w="med" len="med"/>
              <a:tailEnd type="triangle" w="med" len="med"/>
            </a:ln>
            <a:effectLst/>
          </p:spPr>
        </p:cxnSp>
        <p:cxnSp>
          <p:nvCxnSpPr>
            <p:cNvPr id="499755" name="AutoShape 43"/>
            <p:cNvCxnSpPr>
              <a:cxnSpLocks noChangeShapeType="1"/>
              <a:stCxn id="499748" idx="0"/>
              <a:endCxn id="499750" idx="5"/>
            </p:cNvCxnSpPr>
            <p:nvPr/>
          </p:nvCxnSpPr>
          <p:spPr bwMode="auto">
            <a:xfrm flipH="1" flipV="1">
              <a:off x="2146" y="2914"/>
              <a:ext cx="62" cy="254"/>
            </a:xfrm>
            <a:prstGeom prst="straightConnector1">
              <a:avLst/>
            </a:prstGeom>
            <a:noFill/>
            <a:ln w="9525">
              <a:solidFill>
                <a:schemeClr val="tx1"/>
              </a:solidFill>
              <a:round/>
              <a:headEnd type="triangle" w="med" len="med"/>
              <a:tailEnd type="triangle" w="med" len="med"/>
            </a:ln>
            <a:effectLst/>
          </p:spPr>
        </p:cxnSp>
        <p:cxnSp>
          <p:nvCxnSpPr>
            <p:cNvPr id="499756" name="AutoShape 44"/>
            <p:cNvCxnSpPr>
              <a:cxnSpLocks noChangeShapeType="1"/>
              <a:stCxn id="499749" idx="7"/>
              <a:endCxn id="499751" idx="3"/>
            </p:cNvCxnSpPr>
            <p:nvPr/>
          </p:nvCxnSpPr>
          <p:spPr bwMode="auto">
            <a:xfrm flipH="1" flipV="1">
              <a:off x="2318" y="2674"/>
              <a:ext cx="116" cy="268"/>
            </a:xfrm>
            <a:prstGeom prst="straightConnector1">
              <a:avLst/>
            </a:prstGeom>
            <a:noFill/>
            <a:ln w="9525">
              <a:solidFill>
                <a:schemeClr val="tx1"/>
              </a:solidFill>
              <a:round/>
              <a:headEnd type="triangle" w="med" len="med"/>
              <a:tailEnd type="triangle" w="med" len="med"/>
            </a:ln>
            <a:effectLst/>
          </p:spPr>
        </p:cxnSp>
        <p:cxnSp>
          <p:nvCxnSpPr>
            <p:cNvPr id="499757" name="AutoShape 45"/>
            <p:cNvCxnSpPr>
              <a:cxnSpLocks noChangeShapeType="1"/>
              <a:stCxn id="499752" idx="2"/>
              <a:endCxn id="499749" idx="6"/>
            </p:cNvCxnSpPr>
            <p:nvPr/>
          </p:nvCxnSpPr>
          <p:spPr bwMode="auto">
            <a:xfrm flipH="1">
              <a:off x="2448" y="2832"/>
              <a:ext cx="192" cy="144"/>
            </a:xfrm>
            <a:prstGeom prst="straightConnector1">
              <a:avLst/>
            </a:prstGeom>
            <a:noFill/>
            <a:ln w="9525">
              <a:solidFill>
                <a:schemeClr val="tx1"/>
              </a:solidFill>
              <a:round/>
              <a:headEnd type="triangle" w="med" len="med"/>
              <a:tailEnd type="triangle" w="med" len="med"/>
            </a:ln>
            <a:effectLst/>
          </p:spPr>
        </p:cxnSp>
        <p:cxnSp>
          <p:nvCxnSpPr>
            <p:cNvPr id="499758" name="AutoShape 46"/>
            <p:cNvCxnSpPr>
              <a:cxnSpLocks noChangeShapeType="1"/>
              <a:stCxn id="499750" idx="6"/>
              <a:endCxn id="499751" idx="2"/>
            </p:cNvCxnSpPr>
            <p:nvPr/>
          </p:nvCxnSpPr>
          <p:spPr bwMode="auto">
            <a:xfrm flipV="1">
              <a:off x="2160" y="2640"/>
              <a:ext cx="144" cy="240"/>
            </a:xfrm>
            <a:prstGeom prst="straightConnector1">
              <a:avLst/>
            </a:prstGeom>
            <a:noFill/>
            <a:ln w="9525">
              <a:solidFill>
                <a:schemeClr val="tx1"/>
              </a:solidFill>
              <a:round/>
              <a:headEnd type="triangle" w="med" len="med"/>
              <a:tailEnd type="triangle" w="med" len="med"/>
            </a:ln>
            <a:effectLst/>
          </p:spPr>
        </p:cxnSp>
        <p:cxnSp>
          <p:nvCxnSpPr>
            <p:cNvPr id="499759" name="AutoShape 47"/>
            <p:cNvCxnSpPr>
              <a:cxnSpLocks noChangeShapeType="1"/>
              <a:stCxn id="499752" idx="0"/>
              <a:endCxn id="499751" idx="5"/>
            </p:cNvCxnSpPr>
            <p:nvPr/>
          </p:nvCxnSpPr>
          <p:spPr bwMode="auto">
            <a:xfrm flipH="1" flipV="1">
              <a:off x="2386" y="2674"/>
              <a:ext cx="302" cy="110"/>
            </a:xfrm>
            <a:prstGeom prst="straightConnector1">
              <a:avLst/>
            </a:prstGeom>
            <a:noFill/>
            <a:ln w="9525">
              <a:solidFill>
                <a:schemeClr val="tx1"/>
              </a:solidFill>
              <a:round/>
              <a:headEnd type="triangle" w="med" len="med"/>
              <a:tailEnd type="triangle" w="med" len="med"/>
            </a:ln>
            <a:effectLst/>
          </p:spPr>
        </p:cxnSp>
        <p:cxnSp>
          <p:nvCxnSpPr>
            <p:cNvPr id="499760" name="AutoShape 48"/>
            <p:cNvCxnSpPr>
              <a:cxnSpLocks noChangeShapeType="1"/>
              <a:stCxn id="499752" idx="4"/>
              <a:endCxn id="499753" idx="0"/>
            </p:cNvCxnSpPr>
            <p:nvPr/>
          </p:nvCxnSpPr>
          <p:spPr bwMode="auto">
            <a:xfrm>
              <a:off x="2688" y="2880"/>
              <a:ext cx="48" cy="192"/>
            </a:xfrm>
            <a:prstGeom prst="straightConnector1">
              <a:avLst/>
            </a:prstGeom>
            <a:noFill/>
            <a:ln w="9525">
              <a:solidFill>
                <a:schemeClr val="tx1"/>
              </a:solidFill>
              <a:round/>
              <a:headEnd type="triangle" w="med" len="med"/>
              <a:tailEnd type="triangle" w="med" len="med"/>
            </a:ln>
            <a:effectLst/>
          </p:spPr>
        </p:cxnSp>
        <p:sp>
          <p:nvSpPr>
            <p:cNvPr id="499761" name="Oval 49"/>
            <p:cNvSpPr>
              <a:spLocks noChangeArrowheads="1"/>
            </p:cNvSpPr>
            <p:nvPr/>
          </p:nvSpPr>
          <p:spPr bwMode="auto">
            <a:xfrm>
              <a:off x="2496" y="3216"/>
              <a:ext cx="96" cy="96"/>
            </a:xfrm>
            <a:prstGeom prst="ellipse">
              <a:avLst/>
            </a:prstGeom>
            <a:solidFill>
              <a:srgbClr val="DADAF6"/>
            </a:solidFill>
            <a:ln w="9525">
              <a:solidFill>
                <a:schemeClr val="tx1"/>
              </a:solidFill>
              <a:round/>
              <a:headEnd/>
              <a:tailEnd/>
            </a:ln>
            <a:effectLst/>
          </p:spPr>
          <p:txBody>
            <a:bodyPr wrap="none" anchor="ctr"/>
            <a:lstStyle/>
            <a:p>
              <a:endParaRPr lang="en-US"/>
            </a:p>
          </p:txBody>
        </p:sp>
        <p:cxnSp>
          <p:nvCxnSpPr>
            <p:cNvPr id="499762" name="AutoShape 50"/>
            <p:cNvCxnSpPr>
              <a:cxnSpLocks noChangeShapeType="1"/>
              <a:stCxn id="499761" idx="1"/>
              <a:endCxn id="499749" idx="4"/>
            </p:cNvCxnSpPr>
            <p:nvPr/>
          </p:nvCxnSpPr>
          <p:spPr bwMode="auto">
            <a:xfrm flipH="1" flipV="1">
              <a:off x="2400" y="3024"/>
              <a:ext cx="110" cy="206"/>
            </a:xfrm>
            <a:prstGeom prst="straightConnector1">
              <a:avLst/>
            </a:prstGeom>
            <a:noFill/>
            <a:ln w="9525">
              <a:solidFill>
                <a:schemeClr val="tx1"/>
              </a:solidFill>
              <a:round/>
              <a:headEnd type="triangle" w="med" len="med"/>
              <a:tailEnd type="triangle" w="med" len="med"/>
            </a:ln>
            <a:effectLst/>
          </p:spPr>
        </p:cxnSp>
        <p:cxnSp>
          <p:nvCxnSpPr>
            <p:cNvPr id="499763" name="AutoShape 51"/>
            <p:cNvCxnSpPr>
              <a:cxnSpLocks noChangeShapeType="1"/>
              <a:stCxn id="499724" idx="6"/>
              <a:endCxn id="499751" idx="0"/>
            </p:cNvCxnSpPr>
            <p:nvPr/>
          </p:nvCxnSpPr>
          <p:spPr bwMode="auto">
            <a:xfrm>
              <a:off x="1920" y="2064"/>
              <a:ext cx="432" cy="528"/>
            </a:xfrm>
            <a:prstGeom prst="straightConnector1">
              <a:avLst/>
            </a:prstGeom>
            <a:noFill/>
            <a:ln w="9525">
              <a:solidFill>
                <a:schemeClr val="tx1"/>
              </a:solidFill>
              <a:round/>
              <a:headEnd type="triangle" w="med" len="med"/>
              <a:tailEnd type="triangle" w="med" len="med"/>
            </a:ln>
            <a:effectLst/>
          </p:spPr>
        </p:cxnSp>
        <p:sp>
          <p:nvSpPr>
            <p:cNvPr id="499764" name="Oval 52"/>
            <p:cNvSpPr>
              <a:spLocks noChangeArrowheads="1"/>
            </p:cNvSpPr>
            <p:nvPr/>
          </p:nvSpPr>
          <p:spPr bwMode="auto">
            <a:xfrm>
              <a:off x="2496" y="1392"/>
              <a:ext cx="144" cy="144"/>
            </a:xfrm>
            <a:prstGeom prst="ellipse">
              <a:avLst/>
            </a:prstGeom>
            <a:solidFill>
              <a:srgbClr val="E3054F"/>
            </a:solidFill>
            <a:ln w="9525">
              <a:solidFill>
                <a:schemeClr val="tx1"/>
              </a:solidFill>
              <a:round/>
              <a:headEnd/>
              <a:tailEnd/>
            </a:ln>
            <a:effectLst/>
          </p:spPr>
          <p:txBody>
            <a:bodyPr wrap="none" anchor="ctr"/>
            <a:lstStyle/>
            <a:p>
              <a:endParaRPr lang="en-US"/>
            </a:p>
          </p:txBody>
        </p:sp>
        <p:sp>
          <p:nvSpPr>
            <p:cNvPr id="499765" name="Oval 53"/>
            <p:cNvSpPr>
              <a:spLocks noChangeArrowheads="1"/>
            </p:cNvSpPr>
            <p:nvPr/>
          </p:nvSpPr>
          <p:spPr bwMode="auto">
            <a:xfrm>
              <a:off x="2448" y="912"/>
              <a:ext cx="768" cy="336"/>
            </a:xfrm>
            <a:prstGeom prst="ellipse">
              <a:avLst/>
            </a:prstGeom>
            <a:solidFill>
              <a:srgbClr val="FFCC66"/>
            </a:solidFill>
            <a:ln w="9525">
              <a:solidFill>
                <a:schemeClr val="tx1"/>
              </a:solidFill>
              <a:round/>
              <a:headEnd/>
              <a:tailEnd/>
            </a:ln>
            <a:effectLst/>
          </p:spPr>
          <p:txBody>
            <a:bodyPr wrap="none" anchor="ctr"/>
            <a:lstStyle/>
            <a:p>
              <a:pPr algn="ctr"/>
              <a:r>
                <a:rPr lang="de-DE" sz="1200"/>
                <a:t>Internet</a:t>
              </a:r>
            </a:p>
          </p:txBody>
        </p:sp>
        <p:cxnSp>
          <p:nvCxnSpPr>
            <p:cNvPr id="499766" name="AutoShape 54"/>
            <p:cNvCxnSpPr>
              <a:cxnSpLocks noChangeShapeType="1"/>
              <a:stCxn id="499764" idx="7"/>
              <a:endCxn id="499765" idx="4"/>
            </p:cNvCxnSpPr>
            <p:nvPr/>
          </p:nvCxnSpPr>
          <p:spPr bwMode="auto">
            <a:xfrm flipV="1">
              <a:off x="2619" y="1248"/>
              <a:ext cx="213" cy="165"/>
            </a:xfrm>
            <a:prstGeom prst="straightConnector1">
              <a:avLst/>
            </a:prstGeom>
            <a:noFill/>
            <a:ln w="9525">
              <a:solidFill>
                <a:schemeClr val="tx1"/>
              </a:solidFill>
              <a:round/>
              <a:headEnd type="triangle" w="med" len="med"/>
              <a:tailEnd type="triangle" w="med" len="med"/>
            </a:ln>
            <a:effectLst/>
          </p:spPr>
        </p:cxnSp>
        <p:cxnSp>
          <p:nvCxnSpPr>
            <p:cNvPr id="499767" name="AutoShape 55"/>
            <p:cNvCxnSpPr>
              <a:cxnSpLocks noChangeShapeType="1"/>
              <a:stCxn id="499724" idx="7"/>
              <a:endCxn id="499764" idx="3"/>
            </p:cNvCxnSpPr>
            <p:nvPr/>
          </p:nvCxnSpPr>
          <p:spPr bwMode="auto">
            <a:xfrm flipV="1">
              <a:off x="1906" y="1515"/>
              <a:ext cx="611" cy="515"/>
            </a:xfrm>
            <a:prstGeom prst="straightConnector1">
              <a:avLst/>
            </a:prstGeom>
            <a:noFill/>
            <a:ln w="9525">
              <a:solidFill>
                <a:schemeClr val="tx1"/>
              </a:solidFill>
              <a:round/>
              <a:headEnd type="triangle" w="med" len="med"/>
              <a:tailEnd type="triangle" w="med" len="med"/>
            </a:ln>
            <a:effectLst/>
          </p:spPr>
        </p:cxnSp>
        <p:cxnSp>
          <p:nvCxnSpPr>
            <p:cNvPr id="499768" name="AutoShape 56"/>
            <p:cNvCxnSpPr>
              <a:cxnSpLocks noChangeShapeType="1"/>
              <a:stCxn id="499764" idx="5"/>
              <a:endCxn id="499738" idx="0"/>
            </p:cNvCxnSpPr>
            <p:nvPr/>
          </p:nvCxnSpPr>
          <p:spPr bwMode="auto">
            <a:xfrm>
              <a:off x="2619" y="1515"/>
              <a:ext cx="789" cy="405"/>
            </a:xfrm>
            <a:prstGeom prst="straightConnector1">
              <a:avLst/>
            </a:prstGeom>
            <a:noFill/>
            <a:ln w="9525">
              <a:solidFill>
                <a:schemeClr val="tx1"/>
              </a:solidFill>
              <a:round/>
              <a:headEnd type="triangle" w="med" len="med"/>
              <a:tailEnd type="triangle" w="med" len="med"/>
            </a:ln>
            <a:effectLst/>
          </p:spPr>
        </p:cxnSp>
        <p:sp>
          <p:nvSpPr>
            <p:cNvPr id="499769" name="Text Box 57"/>
            <p:cNvSpPr txBox="1">
              <a:spLocks noChangeArrowheads="1"/>
            </p:cNvSpPr>
            <p:nvPr/>
          </p:nvSpPr>
          <p:spPr bwMode="auto">
            <a:xfrm>
              <a:off x="816" y="3294"/>
              <a:ext cx="1001" cy="247"/>
            </a:xfrm>
            <a:prstGeom prst="rect">
              <a:avLst/>
            </a:prstGeom>
            <a:noFill/>
            <a:ln w="9525">
              <a:noFill/>
              <a:miter lim="800000"/>
              <a:headEnd/>
              <a:tailEnd/>
            </a:ln>
            <a:effectLst/>
          </p:spPr>
          <p:txBody>
            <a:bodyPr wrap="none">
              <a:spAutoFit/>
            </a:bodyPr>
            <a:lstStyle/>
            <a:p>
              <a:r>
                <a:rPr lang="de-DE" sz="1200"/>
                <a:t>super cluster</a:t>
              </a:r>
            </a:p>
          </p:txBody>
        </p:sp>
        <p:sp>
          <p:nvSpPr>
            <p:cNvPr id="499770" name="Text Box 58"/>
            <p:cNvSpPr txBox="1">
              <a:spLocks noChangeArrowheads="1"/>
            </p:cNvSpPr>
            <p:nvPr/>
          </p:nvSpPr>
          <p:spPr bwMode="auto">
            <a:xfrm>
              <a:off x="3313" y="2959"/>
              <a:ext cx="600" cy="247"/>
            </a:xfrm>
            <a:prstGeom prst="rect">
              <a:avLst/>
            </a:prstGeom>
            <a:noFill/>
            <a:ln w="9525">
              <a:noFill/>
              <a:miter lim="800000"/>
              <a:headEnd/>
              <a:tailEnd/>
            </a:ln>
            <a:effectLst/>
          </p:spPr>
          <p:txBody>
            <a:bodyPr wrap="none">
              <a:spAutoFit/>
            </a:bodyPr>
            <a:lstStyle/>
            <a:p>
              <a:r>
                <a:rPr lang="de-DE" sz="1200"/>
                <a:t>cluster</a:t>
              </a:r>
            </a:p>
          </p:txBody>
        </p:sp>
        <p:cxnSp>
          <p:nvCxnSpPr>
            <p:cNvPr id="499771" name="AutoShape 59"/>
            <p:cNvCxnSpPr>
              <a:cxnSpLocks noChangeShapeType="1"/>
              <a:stCxn id="499770" idx="0"/>
              <a:endCxn id="499718" idx="4"/>
            </p:cNvCxnSpPr>
            <p:nvPr/>
          </p:nvCxnSpPr>
          <p:spPr bwMode="auto">
            <a:xfrm flipH="1" flipV="1">
              <a:off x="3432" y="2736"/>
              <a:ext cx="79" cy="223"/>
            </a:xfrm>
            <a:prstGeom prst="straightConnector1">
              <a:avLst/>
            </a:prstGeom>
            <a:noFill/>
            <a:ln w="9525">
              <a:solidFill>
                <a:schemeClr val="tx1"/>
              </a:solidFill>
              <a:round/>
              <a:headEnd/>
              <a:tailEnd type="triangle" w="med" len="med"/>
            </a:ln>
            <a:effectLst/>
          </p:spPr>
        </p:cxnSp>
        <p:cxnSp>
          <p:nvCxnSpPr>
            <p:cNvPr id="499772" name="AutoShape 60"/>
            <p:cNvCxnSpPr>
              <a:cxnSpLocks noChangeShapeType="1"/>
              <a:stCxn id="499770" idx="1"/>
              <a:endCxn id="499720" idx="6"/>
            </p:cNvCxnSpPr>
            <p:nvPr/>
          </p:nvCxnSpPr>
          <p:spPr bwMode="auto">
            <a:xfrm flipH="1" flipV="1">
              <a:off x="2928" y="2976"/>
              <a:ext cx="384" cy="70"/>
            </a:xfrm>
            <a:prstGeom prst="straightConnector1">
              <a:avLst/>
            </a:prstGeom>
            <a:noFill/>
            <a:ln w="9525">
              <a:solidFill>
                <a:schemeClr val="tx1"/>
              </a:solidFill>
              <a:round/>
              <a:headEnd/>
              <a:tailEnd type="triangle" w="med" len="med"/>
            </a:ln>
            <a:effectLst/>
          </p:spPr>
        </p:cxnSp>
        <p:cxnSp>
          <p:nvCxnSpPr>
            <p:cNvPr id="499773" name="AutoShape 61"/>
            <p:cNvCxnSpPr>
              <a:cxnSpLocks noChangeShapeType="1"/>
              <a:stCxn id="499769" idx="0"/>
              <a:endCxn id="499717" idx="4"/>
            </p:cNvCxnSpPr>
            <p:nvPr/>
          </p:nvCxnSpPr>
          <p:spPr bwMode="auto">
            <a:xfrm flipV="1">
              <a:off x="1148" y="3069"/>
              <a:ext cx="409" cy="226"/>
            </a:xfrm>
            <a:prstGeom prst="straightConnector1">
              <a:avLst/>
            </a:prstGeom>
            <a:noFill/>
            <a:ln w="9525">
              <a:solidFill>
                <a:schemeClr val="tx1"/>
              </a:solidFill>
              <a:round/>
              <a:headEnd/>
              <a:tailEnd type="triangle" w="med" len="med"/>
            </a:ln>
            <a:effectLst/>
          </p:spPr>
        </p:cxnSp>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p:txBody>
          <a:bodyPr/>
          <a:lstStyle/>
          <a:p>
            <a:r>
              <a:rPr lang="en-US" dirty="0" smtClean="0"/>
              <a:t>Implicit </a:t>
            </a:r>
            <a:r>
              <a:rPr lang="en-US" dirty="0"/>
              <a:t>Acknowledgement </a:t>
            </a:r>
          </a:p>
        </p:txBody>
      </p:sp>
      <p:sp>
        <p:nvSpPr>
          <p:cNvPr id="500739" name="Rectangle 3"/>
          <p:cNvSpPr>
            <a:spLocks noGrp="1" noChangeArrowheads="1"/>
          </p:cNvSpPr>
          <p:nvPr>
            <p:ph type="body" idx="1"/>
          </p:nvPr>
        </p:nvSpPr>
        <p:spPr/>
        <p:txBody>
          <a:bodyPr/>
          <a:lstStyle/>
          <a:p>
            <a:endParaRPr lang="en-US" dirty="0"/>
          </a:p>
          <a:p>
            <a:r>
              <a:rPr lang="en-US" dirty="0"/>
              <a:t>Problem: Node </a:t>
            </a:r>
            <a:r>
              <a:rPr lang="en-US" i="1" dirty="0"/>
              <a:t>u</a:t>
            </a:r>
            <a:r>
              <a:rPr lang="en-US" dirty="0"/>
              <a:t> only knows that neighbor node </a:t>
            </a:r>
            <a:r>
              <a:rPr lang="en-US" i="1" dirty="0"/>
              <a:t>v</a:t>
            </a:r>
            <a:r>
              <a:rPr lang="en-US" dirty="0"/>
              <a:t> has received a message if node </a:t>
            </a:r>
            <a:r>
              <a:rPr lang="en-US" i="1" dirty="0"/>
              <a:t>v</a:t>
            </a:r>
            <a:r>
              <a:rPr lang="en-US" dirty="0"/>
              <a:t> sends an </a:t>
            </a:r>
            <a:r>
              <a:rPr lang="en-US" dirty="0">
                <a:solidFill>
                  <a:srgbClr val="FF0000"/>
                </a:solidFill>
              </a:rPr>
              <a:t>acknowledgement</a:t>
            </a:r>
            <a:r>
              <a:rPr lang="en-US" dirty="0"/>
              <a:t>.</a:t>
            </a:r>
          </a:p>
          <a:p>
            <a:endParaRPr lang="en-US" dirty="0"/>
          </a:p>
          <a:p>
            <a:r>
              <a:rPr lang="en-US" dirty="0"/>
              <a:t>Idea: If </a:t>
            </a:r>
            <a:r>
              <a:rPr lang="en-US" i="1" dirty="0"/>
              <a:t>v</a:t>
            </a:r>
            <a:r>
              <a:rPr lang="en-US" dirty="0"/>
              <a:t> is not the destination, </a:t>
            </a:r>
            <a:r>
              <a:rPr lang="en-US" i="1" dirty="0"/>
              <a:t>v</a:t>
            </a:r>
            <a:r>
              <a:rPr lang="en-US" dirty="0"/>
              <a:t> needs to forward the message to the next node </a:t>
            </a:r>
            <a:r>
              <a:rPr lang="en-US" i="1" dirty="0"/>
              <a:t>w </a:t>
            </a:r>
            <a:r>
              <a:rPr lang="en-US" dirty="0"/>
              <a:t>on the path. If links are symmetric (and they need to be in order to send acknowledgements anyway), node </a:t>
            </a:r>
            <a:r>
              <a:rPr lang="en-US" i="1" dirty="0"/>
              <a:t>u</a:t>
            </a:r>
            <a:r>
              <a:rPr lang="en-US" dirty="0"/>
              <a:t> will automatically hear the transmission from </a:t>
            </a:r>
            <a:r>
              <a:rPr lang="en-US" i="1" dirty="0"/>
              <a:t>v</a:t>
            </a:r>
            <a:r>
              <a:rPr lang="en-US" dirty="0"/>
              <a:t> to </a:t>
            </a:r>
            <a:r>
              <a:rPr lang="en-US" i="1" dirty="0"/>
              <a:t>w </a:t>
            </a:r>
            <a:r>
              <a:rPr lang="en-US" dirty="0"/>
              <a:t>(unless node </a:t>
            </a:r>
            <a:r>
              <a:rPr lang="en-US" i="1" dirty="0"/>
              <a:t>u</a:t>
            </a:r>
            <a:r>
              <a:rPr lang="en-US" dirty="0"/>
              <a:t> has interference with another message).</a:t>
            </a:r>
          </a:p>
          <a:p>
            <a:endParaRPr lang="en-US" dirty="0" smtClean="0"/>
          </a:p>
          <a:p>
            <a:r>
              <a:rPr lang="en-US" dirty="0" smtClean="0"/>
              <a:t>Can </a:t>
            </a:r>
            <a:r>
              <a:rPr lang="en-US" dirty="0"/>
              <a:t>we set up the MAC layer such that interference is impossible?</a:t>
            </a:r>
          </a:p>
          <a:p>
            <a:pPr>
              <a:buFontTx/>
              <a:buNone/>
            </a:pPr>
            <a:endParaRPr lang="en-US" dirty="0"/>
          </a:p>
          <a:p>
            <a:pPr>
              <a:buFontTx/>
              <a:buNone/>
            </a:pPr>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ChangeArrowheads="1"/>
          </p:cNvSpPr>
          <p:nvPr>
            <p:ph type="title"/>
          </p:nvPr>
        </p:nvSpPr>
        <p:spPr/>
        <p:txBody>
          <a:bodyPr/>
          <a:lstStyle/>
          <a:p>
            <a:r>
              <a:rPr lang="en-US" dirty="0" smtClean="0"/>
              <a:t>Smarter </a:t>
            </a:r>
            <a:r>
              <a:rPr lang="en-US" dirty="0"/>
              <a:t>updates </a:t>
            </a:r>
          </a:p>
        </p:txBody>
      </p:sp>
      <p:sp>
        <p:nvSpPr>
          <p:cNvPr id="501763" name="Rectangle 3"/>
          <p:cNvSpPr>
            <a:spLocks noGrp="1" noChangeArrowheads="1"/>
          </p:cNvSpPr>
          <p:nvPr>
            <p:ph type="body" idx="1"/>
          </p:nvPr>
        </p:nvSpPr>
        <p:spPr/>
        <p:txBody>
          <a:bodyPr/>
          <a:lstStyle/>
          <a:p>
            <a:endParaRPr lang="en-US" dirty="0"/>
          </a:p>
          <a:p>
            <a:r>
              <a:rPr lang="en-US" dirty="0">
                <a:solidFill>
                  <a:srgbClr val="FF0000"/>
                </a:solidFill>
              </a:rPr>
              <a:t>Sequence numbers </a:t>
            </a:r>
            <a:r>
              <a:rPr lang="en-US" dirty="0"/>
              <a:t>for all routing updates</a:t>
            </a:r>
          </a:p>
          <a:p>
            <a:endParaRPr lang="en-US" dirty="0"/>
          </a:p>
          <a:p>
            <a:pPr>
              <a:buFontTx/>
              <a:buNone/>
            </a:pPr>
            <a:r>
              <a:rPr lang="en-US" dirty="0"/>
              <a:t>+	Avoids loops and inconsistencies </a:t>
            </a:r>
          </a:p>
          <a:p>
            <a:pPr>
              <a:buFontTx/>
              <a:buNone/>
            </a:pPr>
            <a:r>
              <a:rPr lang="en-US" dirty="0"/>
              <a:t>+	Assures in-order execution of all updates</a:t>
            </a:r>
          </a:p>
          <a:p>
            <a:pPr lvl="1"/>
            <a:endParaRPr lang="en-US" dirty="0"/>
          </a:p>
          <a:p>
            <a:r>
              <a:rPr lang="en-US" dirty="0"/>
              <a:t>Decrease of update frequency</a:t>
            </a:r>
          </a:p>
          <a:p>
            <a:r>
              <a:rPr lang="en-US" dirty="0"/>
              <a:t>Store time between first and best announcement of a path </a:t>
            </a:r>
          </a:p>
          <a:p>
            <a:r>
              <a:rPr lang="en-US" dirty="0"/>
              <a:t>Inhibit update if it seems to be unstable (based on the stored time values)</a:t>
            </a:r>
          </a:p>
          <a:p>
            <a:pPr>
              <a:buFontTx/>
              <a:buNone/>
            </a:pPr>
            <a:r>
              <a:rPr lang="en-US" dirty="0"/>
              <a:t>+	Less traffic </a:t>
            </a:r>
          </a:p>
          <a:p>
            <a:pPr>
              <a:buFontTx/>
              <a:buNone/>
            </a:pPr>
            <a:endParaRPr lang="en-US" dirty="0"/>
          </a:p>
          <a:p>
            <a:r>
              <a:rPr lang="en-US" dirty="0"/>
              <a:t>Implemented in Destination Sequenced Distance Vector (DSDV)</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834" name="Rectangle 2"/>
          <p:cNvSpPr>
            <a:spLocks noGrp="1" noChangeArrowheads="1"/>
          </p:cNvSpPr>
          <p:nvPr>
            <p:ph type="title"/>
          </p:nvPr>
        </p:nvSpPr>
        <p:spPr/>
        <p:txBody>
          <a:bodyPr/>
          <a:lstStyle/>
          <a:p>
            <a:r>
              <a:rPr lang="en-US" dirty="0" smtClean="0"/>
              <a:t>Use </a:t>
            </a:r>
            <a:r>
              <a:rPr lang="en-US" dirty="0"/>
              <a:t>other distance metrics </a:t>
            </a:r>
          </a:p>
        </p:txBody>
      </p:sp>
      <p:sp>
        <p:nvSpPr>
          <p:cNvPr id="504835" name="Rectangle 3"/>
          <p:cNvSpPr>
            <a:spLocks noGrp="1" noChangeArrowheads="1"/>
          </p:cNvSpPr>
          <p:nvPr>
            <p:ph type="body" idx="1"/>
          </p:nvPr>
        </p:nvSpPr>
        <p:spPr/>
        <p:txBody>
          <a:bodyPr/>
          <a:lstStyle/>
          <a:p>
            <a:endParaRPr lang="en-US" dirty="0"/>
          </a:p>
          <a:p>
            <a:r>
              <a:rPr lang="en-US" dirty="0"/>
              <a:t>Problem: The number of hops is fine for the Internet, but for </a:t>
            </a:r>
            <a:r>
              <a:rPr lang="en-US" dirty="0" smtClean="0"/>
              <a:t>ad hoc </a:t>
            </a:r>
            <a:r>
              <a:rPr lang="en-US" dirty="0"/>
              <a:t>networks </a:t>
            </a:r>
            <a:r>
              <a:rPr lang="en-US" dirty="0" smtClean="0">
                <a:solidFill>
                  <a:srgbClr val="FF0000"/>
                </a:solidFill>
              </a:rPr>
              <a:t>alternative quality measures </a:t>
            </a:r>
            <a:r>
              <a:rPr lang="en-US" dirty="0" smtClean="0"/>
              <a:t>might </a:t>
            </a:r>
            <a:r>
              <a:rPr lang="en-US" dirty="0"/>
              <a:t>be better</a:t>
            </a:r>
            <a:r>
              <a:rPr lang="en-US" dirty="0" smtClean="0"/>
              <a:t>, e.g., energy</a:t>
            </a:r>
            <a:r>
              <a:rPr lang="en-US" dirty="0"/>
              <a:t>, </a:t>
            </a:r>
            <a:r>
              <a:rPr lang="en-US" dirty="0" smtClean="0"/>
              <a:t>congestion</a:t>
            </a:r>
            <a:r>
              <a:rPr lang="en-US" dirty="0"/>
              <a:t>, </a:t>
            </a:r>
            <a:r>
              <a:rPr lang="en-US" dirty="0" smtClean="0"/>
              <a:t>successful </a:t>
            </a:r>
            <a:r>
              <a:rPr lang="en-US" dirty="0"/>
              <a:t>transmission probability, </a:t>
            </a:r>
            <a:r>
              <a:rPr lang="en-US" dirty="0" smtClean="0"/>
              <a:t>interference</a:t>
            </a:r>
            <a:r>
              <a:rPr lang="en-US" dirty="0"/>
              <a:t>*, etc</a:t>
            </a:r>
            <a:r>
              <a:rPr lang="en-US" dirty="0" smtClean="0"/>
              <a:t>.</a:t>
            </a:r>
          </a:p>
          <a:p>
            <a:pPr lvl="1"/>
            <a:r>
              <a:rPr lang="de-CH" dirty="0" err="1" smtClean="0"/>
              <a:t>Some</a:t>
            </a:r>
            <a:r>
              <a:rPr lang="de-CH" dirty="0" smtClean="0"/>
              <a:t> of </a:t>
            </a:r>
            <a:r>
              <a:rPr lang="de-CH" dirty="0" err="1" smtClean="0"/>
              <a:t>these</a:t>
            </a:r>
            <a:r>
              <a:rPr lang="de-CH" dirty="0" smtClean="0"/>
              <a:t> </a:t>
            </a:r>
            <a:r>
              <a:rPr lang="de-CH" dirty="0" err="1" smtClean="0"/>
              <a:t>measures</a:t>
            </a:r>
            <a:r>
              <a:rPr lang="de-CH" dirty="0" smtClean="0"/>
              <a:t> </a:t>
            </a:r>
            <a:r>
              <a:rPr lang="de-CH" dirty="0" err="1" smtClean="0"/>
              <a:t>may</a:t>
            </a:r>
            <a:r>
              <a:rPr lang="de-CH" dirty="0" smtClean="0"/>
              <a:t> </a:t>
            </a:r>
            <a:r>
              <a:rPr lang="de-CH" dirty="0" err="1" smtClean="0"/>
              <a:t>be</a:t>
            </a:r>
            <a:r>
              <a:rPr lang="de-CH" dirty="0" smtClean="0"/>
              <a:t> </a:t>
            </a:r>
            <a:r>
              <a:rPr lang="de-CH" dirty="0" err="1" smtClean="0"/>
              <a:t>multiplicative</a:t>
            </a:r>
            <a:endParaRPr lang="de-CH" dirty="0" smtClean="0"/>
          </a:p>
          <a:p>
            <a:pPr lvl="1"/>
            <a:r>
              <a:rPr lang="de-CH" dirty="0" err="1" smtClean="0"/>
              <a:t>It‘s</a:t>
            </a:r>
            <a:r>
              <a:rPr lang="de-CH" dirty="0" smtClean="0"/>
              <a:t> not </a:t>
            </a:r>
            <a:r>
              <a:rPr lang="de-CH" dirty="0" err="1" smtClean="0"/>
              <a:t>clear</a:t>
            </a:r>
            <a:r>
              <a:rPr lang="de-CH" dirty="0" smtClean="0"/>
              <a:t> </a:t>
            </a:r>
            <a:r>
              <a:rPr lang="de-CH" dirty="0" err="1" smtClean="0"/>
              <a:t>how</a:t>
            </a:r>
            <a:r>
              <a:rPr lang="de-CH" dirty="0" smtClean="0"/>
              <a:t> to</a:t>
            </a:r>
            <a:br>
              <a:rPr lang="de-CH" dirty="0" smtClean="0"/>
            </a:br>
            <a:r>
              <a:rPr lang="de-CH" dirty="0" err="1" smtClean="0"/>
              <a:t>compute</a:t>
            </a:r>
            <a:r>
              <a:rPr lang="de-CH" dirty="0" smtClean="0"/>
              <a:t> </a:t>
            </a:r>
            <a:r>
              <a:rPr lang="de-CH" dirty="0" err="1" smtClean="0"/>
              <a:t>some</a:t>
            </a:r>
            <a:r>
              <a:rPr lang="de-CH" dirty="0" smtClean="0"/>
              <a:t> of</a:t>
            </a:r>
            <a:br>
              <a:rPr lang="de-CH" dirty="0" smtClean="0"/>
            </a:br>
            <a:r>
              <a:rPr lang="de-CH" dirty="0" err="1" smtClean="0"/>
              <a:t>these</a:t>
            </a:r>
            <a:r>
              <a:rPr lang="de-CH" dirty="0" smtClean="0"/>
              <a:t> </a:t>
            </a:r>
            <a:r>
              <a:rPr lang="de-CH" dirty="0" err="1" smtClean="0"/>
              <a:t>measures</a:t>
            </a:r>
            <a:r>
              <a:rPr lang="de-CH" dirty="0" smtClean="0"/>
              <a:t>,</a:t>
            </a:r>
            <a:br>
              <a:rPr lang="de-CH" dirty="0" smtClean="0"/>
            </a:br>
            <a:r>
              <a:rPr lang="de-CH" dirty="0" err="1" smtClean="0"/>
              <a:t>e.g</a:t>
            </a:r>
            <a:r>
              <a:rPr lang="de-CH" dirty="0" smtClean="0"/>
              <a:t>. </a:t>
            </a:r>
            <a:r>
              <a:rPr lang="de-CH" dirty="0" err="1" smtClean="0"/>
              <a:t>interference</a:t>
            </a:r>
            <a:r>
              <a:rPr lang="de-CH" dirty="0" smtClean="0"/>
              <a:t>,</a:t>
            </a:r>
            <a:br>
              <a:rPr lang="de-CH" dirty="0" smtClean="0"/>
            </a:br>
            <a:r>
              <a:rPr lang="de-CH" dirty="0" smtClean="0"/>
              <a:t>in a MANET.</a:t>
            </a:r>
            <a:r>
              <a:rPr lang="en-US" dirty="0"/>
              <a:t/>
            </a:r>
            <a:br>
              <a:rPr lang="en-US" dirty="0"/>
            </a:br>
            <a:r>
              <a:rPr lang="en-US" dirty="0"/>
              <a:t/>
            </a:r>
            <a:br>
              <a:rPr lang="en-US" dirty="0"/>
            </a:br>
            <a:r>
              <a:rPr lang="en-US" dirty="0"/>
              <a:t>*Interference</a:t>
            </a:r>
            <a:r>
              <a:rPr lang="en-US" dirty="0" smtClean="0"/>
              <a:t>:</a:t>
            </a:r>
            <a:br>
              <a:rPr lang="en-US" dirty="0" smtClean="0"/>
            </a:br>
            <a:r>
              <a:rPr lang="en-US" dirty="0" smtClean="0"/>
              <a:t>Use one of the</a:t>
            </a:r>
            <a:br>
              <a:rPr lang="en-US" dirty="0" smtClean="0"/>
            </a:br>
            <a:r>
              <a:rPr lang="en-US" dirty="0" smtClean="0"/>
              <a:t>definitions seen</a:t>
            </a:r>
            <a:br>
              <a:rPr lang="en-US" dirty="0" smtClean="0"/>
            </a:br>
            <a:r>
              <a:rPr lang="en-US" dirty="0" smtClean="0"/>
              <a:t>in the Chapter on</a:t>
            </a:r>
            <a:br>
              <a:rPr lang="en-US" dirty="0" smtClean="0"/>
            </a:br>
            <a:r>
              <a:rPr lang="en-US" dirty="0" smtClean="0"/>
              <a:t>Capacity</a:t>
            </a:r>
            <a:endParaRPr lang="en-US" dirty="0"/>
          </a:p>
        </p:txBody>
      </p:sp>
      <p:grpSp>
        <p:nvGrpSpPr>
          <p:cNvPr id="2" name="Group 53"/>
          <p:cNvGrpSpPr>
            <a:grpSpLocks/>
          </p:cNvGrpSpPr>
          <p:nvPr/>
        </p:nvGrpSpPr>
        <p:grpSpPr bwMode="auto">
          <a:xfrm>
            <a:off x="3635375" y="2782888"/>
            <a:ext cx="4651375" cy="2749550"/>
            <a:chOff x="1909" y="1895"/>
            <a:chExt cx="2930" cy="1732"/>
          </a:xfrm>
        </p:grpSpPr>
        <p:sp>
          <p:nvSpPr>
            <p:cNvPr id="504836" name="AutoShape 4"/>
            <p:cNvSpPr>
              <a:spLocks noChangeArrowheads="1"/>
            </p:cNvSpPr>
            <p:nvPr/>
          </p:nvSpPr>
          <p:spPr bwMode="auto">
            <a:xfrm rot="3662509">
              <a:off x="3857" y="2644"/>
              <a:ext cx="166" cy="333"/>
            </a:xfrm>
            <a:prstGeom prst="upDownArrow">
              <a:avLst>
                <a:gd name="adj1" fmla="val 50000"/>
                <a:gd name="adj2" fmla="val 40120"/>
              </a:avLst>
            </a:prstGeom>
            <a:solidFill>
              <a:srgbClr val="FFFF00"/>
            </a:solidFill>
            <a:ln w="9525">
              <a:noFill/>
              <a:miter lim="800000"/>
              <a:headEnd/>
              <a:tailEnd/>
            </a:ln>
            <a:effectLst/>
          </p:spPr>
          <p:txBody>
            <a:bodyPr wrap="none" anchor="ctr"/>
            <a:lstStyle/>
            <a:p>
              <a:endParaRPr lang="en-US"/>
            </a:p>
          </p:txBody>
        </p:sp>
        <p:sp>
          <p:nvSpPr>
            <p:cNvPr id="504837" name="AutoShape 5"/>
            <p:cNvSpPr>
              <a:spLocks noChangeArrowheads="1"/>
            </p:cNvSpPr>
            <p:nvPr/>
          </p:nvSpPr>
          <p:spPr bwMode="auto">
            <a:xfrm rot="1747729">
              <a:off x="2891" y="2521"/>
              <a:ext cx="166" cy="369"/>
            </a:xfrm>
            <a:prstGeom prst="upDownArrow">
              <a:avLst>
                <a:gd name="adj1" fmla="val 38880"/>
                <a:gd name="adj2" fmla="val 64052"/>
              </a:avLst>
            </a:prstGeom>
            <a:solidFill>
              <a:srgbClr val="FFFF00"/>
            </a:solidFill>
            <a:ln w="9525">
              <a:noFill/>
              <a:miter lim="800000"/>
              <a:headEnd/>
              <a:tailEnd/>
            </a:ln>
            <a:effectLst/>
          </p:spPr>
          <p:txBody>
            <a:bodyPr wrap="none" anchor="ctr"/>
            <a:lstStyle/>
            <a:p>
              <a:endParaRPr lang="en-US"/>
            </a:p>
          </p:txBody>
        </p:sp>
        <p:sp>
          <p:nvSpPr>
            <p:cNvPr id="504838" name="AutoShape 6"/>
            <p:cNvSpPr>
              <a:spLocks noChangeArrowheads="1"/>
            </p:cNvSpPr>
            <p:nvPr/>
          </p:nvSpPr>
          <p:spPr bwMode="auto">
            <a:xfrm rot="-3027158">
              <a:off x="3299" y="2439"/>
              <a:ext cx="167" cy="559"/>
            </a:xfrm>
            <a:prstGeom prst="upDownArrow">
              <a:avLst>
                <a:gd name="adj1" fmla="val 50000"/>
                <a:gd name="adj2" fmla="val 66946"/>
              </a:avLst>
            </a:prstGeom>
            <a:solidFill>
              <a:srgbClr val="FFFF00"/>
            </a:solidFill>
            <a:ln w="9525">
              <a:noFill/>
              <a:miter lim="800000"/>
              <a:headEnd/>
              <a:tailEnd/>
            </a:ln>
            <a:effectLst/>
          </p:spPr>
          <p:txBody>
            <a:bodyPr wrap="none" anchor="ctr"/>
            <a:lstStyle/>
            <a:p>
              <a:endParaRPr lang="en-US"/>
            </a:p>
          </p:txBody>
        </p:sp>
        <p:sp>
          <p:nvSpPr>
            <p:cNvPr id="504839" name="AutoShape 7"/>
            <p:cNvSpPr>
              <a:spLocks noChangeArrowheads="1"/>
            </p:cNvSpPr>
            <p:nvPr/>
          </p:nvSpPr>
          <p:spPr bwMode="auto">
            <a:xfrm rot="-3602072">
              <a:off x="4344" y="2619"/>
              <a:ext cx="167" cy="399"/>
            </a:xfrm>
            <a:prstGeom prst="upDownArrow">
              <a:avLst>
                <a:gd name="adj1" fmla="val 50000"/>
                <a:gd name="adj2" fmla="val 47784"/>
              </a:avLst>
            </a:prstGeom>
            <a:solidFill>
              <a:srgbClr val="FFFF00"/>
            </a:solidFill>
            <a:ln w="9525">
              <a:noFill/>
              <a:miter lim="800000"/>
              <a:headEnd/>
              <a:tailEnd/>
            </a:ln>
            <a:effectLst/>
          </p:spPr>
          <p:txBody>
            <a:bodyPr wrap="none" anchor="ctr"/>
            <a:lstStyle/>
            <a:p>
              <a:endParaRPr lang="en-US"/>
            </a:p>
          </p:txBody>
        </p:sp>
        <p:sp>
          <p:nvSpPr>
            <p:cNvPr id="504840" name="Oval 8"/>
            <p:cNvSpPr>
              <a:spLocks noChangeArrowheads="1"/>
            </p:cNvSpPr>
            <p:nvPr/>
          </p:nvSpPr>
          <p:spPr bwMode="auto">
            <a:xfrm>
              <a:off x="1909" y="2328"/>
              <a:ext cx="233" cy="233"/>
            </a:xfrm>
            <a:prstGeom prst="ellipse">
              <a:avLst/>
            </a:prstGeom>
            <a:solidFill>
              <a:srgbClr val="DADAF6"/>
            </a:solidFill>
            <a:ln w="9525">
              <a:solidFill>
                <a:schemeClr val="tx1"/>
              </a:solidFill>
              <a:round/>
              <a:headEnd/>
              <a:tailEnd/>
            </a:ln>
            <a:effectLst/>
          </p:spPr>
          <p:txBody>
            <a:bodyPr wrap="none" anchor="ctr"/>
            <a:lstStyle/>
            <a:p>
              <a:pPr algn="ctr"/>
              <a:r>
                <a:rPr lang="en-US" sz="1600"/>
                <a:t>S</a:t>
              </a:r>
              <a:r>
                <a:rPr lang="en-US" sz="1600" baseline="-25000"/>
                <a:t>1</a:t>
              </a:r>
              <a:endParaRPr lang="en-US" sz="1600"/>
            </a:p>
          </p:txBody>
        </p:sp>
        <p:sp>
          <p:nvSpPr>
            <p:cNvPr id="504841" name="Oval 9"/>
            <p:cNvSpPr>
              <a:spLocks noChangeArrowheads="1"/>
            </p:cNvSpPr>
            <p:nvPr/>
          </p:nvSpPr>
          <p:spPr bwMode="auto">
            <a:xfrm>
              <a:off x="2774" y="2861"/>
              <a:ext cx="234" cy="233"/>
            </a:xfrm>
            <a:prstGeom prst="ellipse">
              <a:avLst/>
            </a:prstGeom>
            <a:solidFill>
              <a:srgbClr val="DADAF6"/>
            </a:solidFill>
            <a:ln w="9525">
              <a:solidFill>
                <a:schemeClr val="tx1"/>
              </a:solidFill>
              <a:round/>
              <a:headEnd/>
              <a:tailEnd/>
            </a:ln>
            <a:effectLst/>
          </p:spPr>
          <p:txBody>
            <a:bodyPr wrap="none" anchor="ctr"/>
            <a:lstStyle/>
            <a:p>
              <a:pPr algn="ctr"/>
              <a:r>
                <a:rPr lang="en-US" sz="1600"/>
                <a:t>N</a:t>
              </a:r>
              <a:r>
                <a:rPr lang="en-US" sz="1600" baseline="-25000"/>
                <a:t>5</a:t>
              </a:r>
              <a:endParaRPr lang="en-US" sz="1600"/>
            </a:p>
          </p:txBody>
        </p:sp>
        <p:sp>
          <p:nvSpPr>
            <p:cNvPr id="504842" name="Oval 10"/>
            <p:cNvSpPr>
              <a:spLocks noChangeArrowheads="1"/>
            </p:cNvSpPr>
            <p:nvPr/>
          </p:nvSpPr>
          <p:spPr bwMode="auto">
            <a:xfrm>
              <a:off x="2941" y="2328"/>
              <a:ext cx="233" cy="233"/>
            </a:xfrm>
            <a:prstGeom prst="ellipse">
              <a:avLst/>
            </a:prstGeom>
            <a:solidFill>
              <a:srgbClr val="DADAF6"/>
            </a:solidFill>
            <a:ln w="9525">
              <a:solidFill>
                <a:schemeClr val="tx1"/>
              </a:solidFill>
              <a:round/>
              <a:headEnd/>
              <a:tailEnd/>
            </a:ln>
            <a:effectLst/>
          </p:spPr>
          <p:txBody>
            <a:bodyPr wrap="none" anchor="ctr"/>
            <a:lstStyle/>
            <a:p>
              <a:pPr algn="ctr"/>
              <a:r>
                <a:rPr lang="en-US" sz="1600"/>
                <a:t>N</a:t>
              </a:r>
              <a:r>
                <a:rPr lang="en-US" sz="1600" baseline="-25000"/>
                <a:t>3</a:t>
              </a:r>
              <a:endParaRPr lang="en-US" sz="1600"/>
            </a:p>
          </p:txBody>
        </p:sp>
        <p:sp>
          <p:nvSpPr>
            <p:cNvPr id="504843" name="Oval 11"/>
            <p:cNvSpPr>
              <a:spLocks noChangeArrowheads="1"/>
            </p:cNvSpPr>
            <p:nvPr/>
          </p:nvSpPr>
          <p:spPr bwMode="auto">
            <a:xfrm>
              <a:off x="4040" y="2528"/>
              <a:ext cx="233" cy="233"/>
            </a:xfrm>
            <a:prstGeom prst="ellipse">
              <a:avLst/>
            </a:prstGeom>
            <a:solidFill>
              <a:srgbClr val="DADAF6"/>
            </a:solidFill>
            <a:ln w="9525">
              <a:solidFill>
                <a:schemeClr val="tx1"/>
              </a:solidFill>
              <a:round/>
              <a:headEnd/>
              <a:tailEnd/>
            </a:ln>
            <a:effectLst/>
          </p:spPr>
          <p:txBody>
            <a:bodyPr wrap="none" anchor="ctr"/>
            <a:lstStyle/>
            <a:p>
              <a:pPr algn="ctr"/>
              <a:r>
                <a:rPr lang="en-US" sz="1600"/>
                <a:t>N</a:t>
              </a:r>
              <a:r>
                <a:rPr lang="en-US" sz="1600" baseline="-25000"/>
                <a:t>4</a:t>
              </a:r>
              <a:endParaRPr lang="en-US" sz="1600"/>
            </a:p>
          </p:txBody>
        </p:sp>
        <p:sp>
          <p:nvSpPr>
            <p:cNvPr id="504844" name="Oval 12"/>
            <p:cNvSpPr>
              <a:spLocks noChangeArrowheads="1"/>
            </p:cNvSpPr>
            <p:nvPr/>
          </p:nvSpPr>
          <p:spPr bwMode="auto">
            <a:xfrm>
              <a:off x="2808" y="1895"/>
              <a:ext cx="233" cy="233"/>
            </a:xfrm>
            <a:prstGeom prst="ellipse">
              <a:avLst/>
            </a:prstGeom>
            <a:solidFill>
              <a:srgbClr val="DADAF6"/>
            </a:solidFill>
            <a:ln w="9525">
              <a:solidFill>
                <a:schemeClr val="tx1"/>
              </a:solidFill>
              <a:round/>
              <a:headEnd/>
              <a:tailEnd/>
            </a:ln>
            <a:effectLst/>
          </p:spPr>
          <p:txBody>
            <a:bodyPr wrap="none" anchor="ctr"/>
            <a:lstStyle/>
            <a:p>
              <a:pPr algn="ctr"/>
              <a:r>
                <a:rPr lang="en-US" sz="1600"/>
                <a:t>N</a:t>
              </a:r>
              <a:r>
                <a:rPr lang="en-US" sz="1600" baseline="-25000"/>
                <a:t>1</a:t>
              </a:r>
              <a:endParaRPr lang="en-US" sz="1600"/>
            </a:p>
          </p:txBody>
        </p:sp>
        <p:sp>
          <p:nvSpPr>
            <p:cNvPr id="504845" name="Oval 13"/>
            <p:cNvSpPr>
              <a:spLocks noChangeArrowheads="1"/>
            </p:cNvSpPr>
            <p:nvPr/>
          </p:nvSpPr>
          <p:spPr bwMode="auto">
            <a:xfrm>
              <a:off x="3773" y="1962"/>
              <a:ext cx="234" cy="233"/>
            </a:xfrm>
            <a:prstGeom prst="ellipse">
              <a:avLst/>
            </a:prstGeom>
            <a:solidFill>
              <a:srgbClr val="DADAF6"/>
            </a:solidFill>
            <a:ln w="9525">
              <a:solidFill>
                <a:schemeClr val="tx1"/>
              </a:solidFill>
              <a:round/>
              <a:headEnd/>
              <a:tailEnd/>
            </a:ln>
            <a:effectLst/>
          </p:spPr>
          <p:txBody>
            <a:bodyPr wrap="none" anchor="ctr"/>
            <a:lstStyle/>
            <a:p>
              <a:pPr algn="ctr"/>
              <a:r>
                <a:rPr lang="en-US" sz="1600"/>
                <a:t>N</a:t>
              </a:r>
              <a:r>
                <a:rPr lang="en-US" sz="1600" baseline="-25000"/>
                <a:t>2</a:t>
              </a:r>
              <a:endParaRPr lang="en-US" sz="1600"/>
            </a:p>
          </p:txBody>
        </p:sp>
        <p:sp>
          <p:nvSpPr>
            <p:cNvPr id="504846" name="Oval 14"/>
            <p:cNvSpPr>
              <a:spLocks noChangeArrowheads="1"/>
            </p:cNvSpPr>
            <p:nvPr/>
          </p:nvSpPr>
          <p:spPr bwMode="auto">
            <a:xfrm>
              <a:off x="4606" y="2161"/>
              <a:ext cx="233" cy="234"/>
            </a:xfrm>
            <a:prstGeom prst="ellipse">
              <a:avLst/>
            </a:prstGeom>
            <a:solidFill>
              <a:srgbClr val="DADAF6"/>
            </a:solidFill>
            <a:ln w="9525">
              <a:solidFill>
                <a:schemeClr val="tx1"/>
              </a:solidFill>
              <a:round/>
              <a:headEnd/>
              <a:tailEnd/>
            </a:ln>
            <a:effectLst/>
          </p:spPr>
          <p:txBody>
            <a:bodyPr wrap="none" anchor="ctr"/>
            <a:lstStyle/>
            <a:p>
              <a:pPr algn="ctr"/>
              <a:r>
                <a:rPr lang="en-US" sz="1600"/>
                <a:t>R</a:t>
              </a:r>
              <a:r>
                <a:rPr lang="en-US" sz="1600" baseline="-25000"/>
                <a:t>1</a:t>
              </a:r>
              <a:endParaRPr lang="en-US" sz="1600"/>
            </a:p>
          </p:txBody>
        </p:sp>
        <p:sp>
          <p:nvSpPr>
            <p:cNvPr id="504847" name="Oval 15"/>
            <p:cNvSpPr>
              <a:spLocks noChangeArrowheads="1"/>
            </p:cNvSpPr>
            <p:nvPr/>
          </p:nvSpPr>
          <p:spPr bwMode="auto">
            <a:xfrm>
              <a:off x="4539" y="2861"/>
              <a:ext cx="233" cy="233"/>
            </a:xfrm>
            <a:prstGeom prst="ellipse">
              <a:avLst/>
            </a:prstGeom>
            <a:solidFill>
              <a:srgbClr val="DADAF6"/>
            </a:solidFill>
            <a:ln w="9525">
              <a:solidFill>
                <a:schemeClr val="tx1"/>
              </a:solidFill>
              <a:round/>
              <a:headEnd/>
              <a:tailEnd/>
            </a:ln>
            <a:effectLst/>
          </p:spPr>
          <p:txBody>
            <a:bodyPr wrap="none" anchor="ctr"/>
            <a:lstStyle/>
            <a:p>
              <a:pPr algn="ctr"/>
              <a:r>
                <a:rPr lang="en-US" sz="1600"/>
                <a:t>R</a:t>
              </a:r>
              <a:r>
                <a:rPr lang="en-US" sz="1600" baseline="-25000"/>
                <a:t>2</a:t>
              </a:r>
              <a:endParaRPr lang="en-US" sz="1600"/>
            </a:p>
          </p:txBody>
        </p:sp>
        <p:sp>
          <p:nvSpPr>
            <p:cNvPr id="504848" name="Oval 16"/>
            <p:cNvSpPr>
              <a:spLocks noChangeArrowheads="1"/>
            </p:cNvSpPr>
            <p:nvPr/>
          </p:nvSpPr>
          <p:spPr bwMode="auto">
            <a:xfrm>
              <a:off x="3574" y="2861"/>
              <a:ext cx="233" cy="233"/>
            </a:xfrm>
            <a:prstGeom prst="ellipse">
              <a:avLst/>
            </a:prstGeom>
            <a:solidFill>
              <a:srgbClr val="DADAF6"/>
            </a:solidFill>
            <a:ln w="9525">
              <a:solidFill>
                <a:schemeClr val="tx1"/>
              </a:solidFill>
              <a:round/>
              <a:headEnd/>
              <a:tailEnd/>
            </a:ln>
            <a:effectLst/>
          </p:spPr>
          <p:txBody>
            <a:bodyPr wrap="none" anchor="ctr"/>
            <a:lstStyle/>
            <a:p>
              <a:pPr algn="ctr"/>
              <a:r>
                <a:rPr lang="en-US" sz="1600"/>
                <a:t>N</a:t>
              </a:r>
              <a:r>
                <a:rPr lang="en-US" sz="1600" baseline="-25000"/>
                <a:t>6</a:t>
              </a:r>
              <a:endParaRPr lang="en-US" sz="1600"/>
            </a:p>
          </p:txBody>
        </p:sp>
        <p:sp>
          <p:nvSpPr>
            <p:cNvPr id="504849" name="Oval 17"/>
            <p:cNvSpPr>
              <a:spLocks noChangeArrowheads="1"/>
            </p:cNvSpPr>
            <p:nvPr/>
          </p:nvSpPr>
          <p:spPr bwMode="auto">
            <a:xfrm>
              <a:off x="3374" y="3327"/>
              <a:ext cx="233" cy="233"/>
            </a:xfrm>
            <a:prstGeom prst="ellipse">
              <a:avLst/>
            </a:prstGeom>
            <a:solidFill>
              <a:srgbClr val="DADAF6"/>
            </a:solidFill>
            <a:ln w="9525">
              <a:solidFill>
                <a:schemeClr val="tx1"/>
              </a:solidFill>
              <a:round/>
              <a:headEnd/>
              <a:tailEnd/>
            </a:ln>
            <a:effectLst/>
          </p:spPr>
          <p:txBody>
            <a:bodyPr wrap="none" anchor="ctr"/>
            <a:lstStyle/>
            <a:p>
              <a:pPr algn="ctr"/>
              <a:r>
                <a:rPr lang="en-US" sz="1600"/>
                <a:t>N</a:t>
              </a:r>
              <a:r>
                <a:rPr lang="en-US" sz="1600" baseline="-25000"/>
                <a:t>8</a:t>
              </a:r>
              <a:endParaRPr lang="en-US" sz="1600"/>
            </a:p>
          </p:txBody>
        </p:sp>
        <p:sp>
          <p:nvSpPr>
            <p:cNvPr id="504850" name="Oval 18"/>
            <p:cNvSpPr>
              <a:spLocks noChangeArrowheads="1"/>
            </p:cNvSpPr>
            <p:nvPr/>
          </p:nvSpPr>
          <p:spPr bwMode="auto">
            <a:xfrm>
              <a:off x="1975" y="2961"/>
              <a:ext cx="233" cy="233"/>
            </a:xfrm>
            <a:prstGeom prst="ellipse">
              <a:avLst/>
            </a:prstGeom>
            <a:solidFill>
              <a:srgbClr val="DADAF6"/>
            </a:solidFill>
            <a:ln w="9525">
              <a:solidFill>
                <a:schemeClr val="tx1"/>
              </a:solidFill>
              <a:round/>
              <a:headEnd/>
              <a:tailEnd/>
            </a:ln>
            <a:effectLst/>
          </p:spPr>
          <p:txBody>
            <a:bodyPr wrap="none" anchor="ctr"/>
            <a:lstStyle/>
            <a:p>
              <a:pPr algn="ctr"/>
              <a:r>
                <a:rPr lang="en-US" sz="1600"/>
                <a:t>S</a:t>
              </a:r>
              <a:r>
                <a:rPr lang="en-US" sz="1600" baseline="-25000"/>
                <a:t>2</a:t>
              </a:r>
              <a:endParaRPr lang="en-US" sz="1600"/>
            </a:p>
          </p:txBody>
        </p:sp>
        <p:sp>
          <p:nvSpPr>
            <p:cNvPr id="504851" name="Oval 19"/>
            <p:cNvSpPr>
              <a:spLocks noChangeArrowheads="1"/>
            </p:cNvSpPr>
            <p:nvPr/>
          </p:nvSpPr>
          <p:spPr bwMode="auto">
            <a:xfrm>
              <a:off x="4073" y="3294"/>
              <a:ext cx="233" cy="233"/>
            </a:xfrm>
            <a:prstGeom prst="ellipse">
              <a:avLst/>
            </a:prstGeom>
            <a:solidFill>
              <a:srgbClr val="DADAF6"/>
            </a:solidFill>
            <a:ln w="9525">
              <a:solidFill>
                <a:schemeClr val="tx1"/>
              </a:solidFill>
              <a:round/>
              <a:headEnd/>
              <a:tailEnd/>
            </a:ln>
            <a:effectLst/>
          </p:spPr>
          <p:txBody>
            <a:bodyPr wrap="none" anchor="ctr"/>
            <a:lstStyle/>
            <a:p>
              <a:pPr algn="ctr"/>
              <a:r>
                <a:rPr lang="en-US" sz="1600"/>
                <a:t>N</a:t>
              </a:r>
              <a:r>
                <a:rPr lang="en-US" sz="1600" baseline="-25000"/>
                <a:t>9</a:t>
              </a:r>
              <a:endParaRPr lang="en-US" sz="1600"/>
            </a:p>
          </p:txBody>
        </p:sp>
        <p:sp>
          <p:nvSpPr>
            <p:cNvPr id="504852" name="Oval 20"/>
            <p:cNvSpPr>
              <a:spLocks noChangeArrowheads="1"/>
            </p:cNvSpPr>
            <p:nvPr/>
          </p:nvSpPr>
          <p:spPr bwMode="auto">
            <a:xfrm>
              <a:off x="2708" y="3394"/>
              <a:ext cx="233" cy="233"/>
            </a:xfrm>
            <a:prstGeom prst="ellipse">
              <a:avLst/>
            </a:prstGeom>
            <a:solidFill>
              <a:srgbClr val="DADAF6"/>
            </a:solidFill>
            <a:ln w="9525">
              <a:solidFill>
                <a:schemeClr val="tx1"/>
              </a:solidFill>
              <a:round/>
              <a:headEnd/>
              <a:tailEnd/>
            </a:ln>
            <a:effectLst/>
          </p:spPr>
          <p:txBody>
            <a:bodyPr wrap="none" anchor="ctr"/>
            <a:lstStyle/>
            <a:p>
              <a:pPr algn="ctr"/>
              <a:r>
                <a:rPr lang="en-US" sz="1600"/>
                <a:t>N</a:t>
              </a:r>
              <a:r>
                <a:rPr lang="en-US" sz="1600" baseline="-25000"/>
                <a:t>7</a:t>
              </a:r>
              <a:endParaRPr lang="en-US" sz="1600"/>
            </a:p>
          </p:txBody>
        </p:sp>
        <p:cxnSp>
          <p:nvCxnSpPr>
            <p:cNvPr id="504853" name="AutoShape 21"/>
            <p:cNvCxnSpPr>
              <a:cxnSpLocks noChangeShapeType="1"/>
              <a:stCxn id="504840" idx="6"/>
              <a:endCxn id="504842" idx="2"/>
            </p:cNvCxnSpPr>
            <p:nvPr/>
          </p:nvCxnSpPr>
          <p:spPr bwMode="auto">
            <a:xfrm>
              <a:off x="2142" y="2444"/>
              <a:ext cx="799" cy="0"/>
            </a:xfrm>
            <a:prstGeom prst="straightConnector1">
              <a:avLst/>
            </a:prstGeom>
            <a:noFill/>
            <a:ln w="9525">
              <a:solidFill>
                <a:schemeClr val="tx1"/>
              </a:solidFill>
              <a:round/>
              <a:headEnd type="triangle" w="med" len="med"/>
              <a:tailEnd type="triangle" w="med" len="med"/>
            </a:ln>
            <a:effectLst/>
          </p:spPr>
        </p:cxnSp>
        <p:cxnSp>
          <p:nvCxnSpPr>
            <p:cNvPr id="504857" name="AutoShape 25"/>
            <p:cNvCxnSpPr>
              <a:cxnSpLocks noChangeShapeType="1"/>
              <a:stCxn id="504844" idx="4"/>
              <a:endCxn id="504842" idx="1"/>
            </p:cNvCxnSpPr>
            <p:nvPr/>
          </p:nvCxnSpPr>
          <p:spPr bwMode="auto">
            <a:xfrm>
              <a:off x="2924" y="2128"/>
              <a:ext cx="51" cy="234"/>
            </a:xfrm>
            <a:prstGeom prst="straightConnector1">
              <a:avLst/>
            </a:prstGeom>
            <a:noFill/>
            <a:ln w="9525">
              <a:solidFill>
                <a:schemeClr val="tx1"/>
              </a:solidFill>
              <a:round/>
              <a:headEnd type="triangle" w="med" len="med"/>
              <a:tailEnd type="triangle" w="med" len="med"/>
            </a:ln>
            <a:effectLst/>
          </p:spPr>
        </p:cxnSp>
        <p:cxnSp>
          <p:nvCxnSpPr>
            <p:cNvPr id="504858" name="AutoShape 26"/>
            <p:cNvCxnSpPr>
              <a:cxnSpLocks noChangeShapeType="1"/>
              <a:stCxn id="504842" idx="7"/>
              <a:endCxn id="504845" idx="3"/>
            </p:cNvCxnSpPr>
            <p:nvPr/>
          </p:nvCxnSpPr>
          <p:spPr bwMode="auto">
            <a:xfrm flipV="1">
              <a:off x="3140" y="2161"/>
              <a:ext cx="667" cy="201"/>
            </a:xfrm>
            <a:prstGeom prst="straightConnector1">
              <a:avLst/>
            </a:prstGeom>
            <a:noFill/>
            <a:ln w="9525">
              <a:solidFill>
                <a:schemeClr val="tx1"/>
              </a:solidFill>
              <a:round/>
              <a:headEnd type="triangle" w="med" len="med"/>
              <a:tailEnd type="triangle" w="med" len="med"/>
            </a:ln>
            <a:effectLst/>
          </p:spPr>
        </p:cxnSp>
        <p:cxnSp>
          <p:nvCxnSpPr>
            <p:cNvPr id="504859" name="AutoShape 27"/>
            <p:cNvCxnSpPr>
              <a:cxnSpLocks noChangeShapeType="1"/>
              <a:stCxn id="504842" idx="6"/>
              <a:endCxn id="504843" idx="2"/>
            </p:cNvCxnSpPr>
            <p:nvPr/>
          </p:nvCxnSpPr>
          <p:spPr bwMode="auto">
            <a:xfrm>
              <a:off x="3174" y="2444"/>
              <a:ext cx="866" cy="200"/>
            </a:xfrm>
            <a:prstGeom prst="straightConnector1">
              <a:avLst/>
            </a:prstGeom>
            <a:noFill/>
            <a:ln w="9525">
              <a:solidFill>
                <a:schemeClr val="tx1"/>
              </a:solidFill>
              <a:round/>
              <a:headEnd type="triangle" w="med" len="med"/>
              <a:tailEnd type="triangle" w="med" len="med"/>
            </a:ln>
            <a:effectLst/>
          </p:spPr>
        </p:cxnSp>
        <p:cxnSp>
          <p:nvCxnSpPr>
            <p:cNvPr id="504860" name="AutoShape 28"/>
            <p:cNvCxnSpPr>
              <a:cxnSpLocks noChangeShapeType="1"/>
              <a:stCxn id="504845" idx="6"/>
              <a:endCxn id="504846" idx="1"/>
            </p:cNvCxnSpPr>
            <p:nvPr/>
          </p:nvCxnSpPr>
          <p:spPr bwMode="auto">
            <a:xfrm>
              <a:off x="4007" y="2078"/>
              <a:ext cx="633" cy="117"/>
            </a:xfrm>
            <a:prstGeom prst="straightConnector1">
              <a:avLst/>
            </a:prstGeom>
            <a:noFill/>
            <a:ln w="9525">
              <a:solidFill>
                <a:schemeClr val="tx1"/>
              </a:solidFill>
              <a:round/>
              <a:headEnd type="triangle" w="med" len="med"/>
              <a:tailEnd type="triangle" w="med" len="med"/>
            </a:ln>
            <a:effectLst/>
          </p:spPr>
        </p:cxnSp>
        <p:cxnSp>
          <p:nvCxnSpPr>
            <p:cNvPr id="504861" name="AutoShape 29"/>
            <p:cNvCxnSpPr>
              <a:cxnSpLocks noChangeShapeType="1"/>
              <a:stCxn id="504844" idx="6"/>
              <a:endCxn id="504845" idx="2"/>
            </p:cNvCxnSpPr>
            <p:nvPr/>
          </p:nvCxnSpPr>
          <p:spPr bwMode="auto">
            <a:xfrm>
              <a:off x="3041" y="2012"/>
              <a:ext cx="732" cy="66"/>
            </a:xfrm>
            <a:prstGeom prst="straightConnector1">
              <a:avLst/>
            </a:prstGeom>
            <a:noFill/>
            <a:ln w="9525">
              <a:solidFill>
                <a:schemeClr val="tx1"/>
              </a:solidFill>
              <a:round/>
              <a:headEnd type="triangle" w="med" len="med"/>
              <a:tailEnd type="triangle" w="med" len="med"/>
            </a:ln>
            <a:effectLst/>
          </p:spPr>
        </p:cxnSp>
        <p:cxnSp>
          <p:nvCxnSpPr>
            <p:cNvPr id="504862" name="AutoShape 30"/>
            <p:cNvCxnSpPr>
              <a:cxnSpLocks noChangeShapeType="1"/>
              <a:stCxn id="504850" idx="6"/>
              <a:endCxn id="504841" idx="2"/>
            </p:cNvCxnSpPr>
            <p:nvPr/>
          </p:nvCxnSpPr>
          <p:spPr bwMode="auto">
            <a:xfrm flipV="1">
              <a:off x="2208" y="2977"/>
              <a:ext cx="566" cy="100"/>
            </a:xfrm>
            <a:prstGeom prst="straightConnector1">
              <a:avLst/>
            </a:prstGeom>
            <a:noFill/>
            <a:ln w="9525">
              <a:solidFill>
                <a:schemeClr val="tx1"/>
              </a:solidFill>
              <a:round/>
              <a:headEnd type="triangle" w="med" len="med"/>
              <a:tailEnd type="triangle" w="med" len="med"/>
            </a:ln>
            <a:effectLst/>
          </p:spPr>
        </p:cxnSp>
        <p:cxnSp>
          <p:nvCxnSpPr>
            <p:cNvPr id="504863" name="AutoShape 31"/>
            <p:cNvCxnSpPr>
              <a:cxnSpLocks noChangeShapeType="1"/>
              <a:stCxn id="504850" idx="5"/>
              <a:endCxn id="504852" idx="1"/>
            </p:cNvCxnSpPr>
            <p:nvPr/>
          </p:nvCxnSpPr>
          <p:spPr bwMode="auto">
            <a:xfrm>
              <a:off x="2174" y="3160"/>
              <a:ext cx="568" cy="267"/>
            </a:xfrm>
            <a:prstGeom prst="straightConnector1">
              <a:avLst/>
            </a:prstGeom>
            <a:noFill/>
            <a:ln w="9525">
              <a:solidFill>
                <a:schemeClr val="tx1"/>
              </a:solidFill>
              <a:round/>
              <a:headEnd type="triangle" w="med" len="med"/>
              <a:tailEnd type="triangle" w="med" len="med"/>
            </a:ln>
            <a:effectLst/>
          </p:spPr>
        </p:cxnSp>
        <p:cxnSp>
          <p:nvCxnSpPr>
            <p:cNvPr id="504864" name="AutoShape 32"/>
            <p:cNvCxnSpPr>
              <a:cxnSpLocks noChangeShapeType="1"/>
              <a:stCxn id="504852" idx="6"/>
              <a:endCxn id="504849" idx="2"/>
            </p:cNvCxnSpPr>
            <p:nvPr/>
          </p:nvCxnSpPr>
          <p:spPr bwMode="auto">
            <a:xfrm flipV="1">
              <a:off x="2941" y="3443"/>
              <a:ext cx="433" cy="67"/>
            </a:xfrm>
            <a:prstGeom prst="straightConnector1">
              <a:avLst/>
            </a:prstGeom>
            <a:noFill/>
            <a:ln w="9525">
              <a:solidFill>
                <a:schemeClr val="tx1"/>
              </a:solidFill>
              <a:round/>
              <a:headEnd type="triangle" w="med" len="med"/>
              <a:tailEnd type="triangle" w="med" len="med"/>
            </a:ln>
            <a:effectLst/>
          </p:spPr>
        </p:cxnSp>
        <p:cxnSp>
          <p:nvCxnSpPr>
            <p:cNvPr id="504865" name="AutoShape 33"/>
            <p:cNvCxnSpPr>
              <a:cxnSpLocks noChangeShapeType="1"/>
              <a:stCxn id="504841" idx="6"/>
              <a:endCxn id="504848" idx="2"/>
            </p:cNvCxnSpPr>
            <p:nvPr/>
          </p:nvCxnSpPr>
          <p:spPr bwMode="auto">
            <a:xfrm>
              <a:off x="3008" y="2977"/>
              <a:ext cx="566" cy="0"/>
            </a:xfrm>
            <a:prstGeom prst="straightConnector1">
              <a:avLst/>
            </a:prstGeom>
            <a:noFill/>
            <a:ln w="9525">
              <a:solidFill>
                <a:schemeClr val="tx1"/>
              </a:solidFill>
              <a:round/>
              <a:headEnd type="triangle" w="med" len="med"/>
              <a:tailEnd type="triangle" w="med" len="med"/>
            </a:ln>
            <a:effectLst/>
          </p:spPr>
        </p:cxnSp>
        <p:cxnSp>
          <p:nvCxnSpPr>
            <p:cNvPr id="504866" name="AutoShape 34"/>
            <p:cNvCxnSpPr>
              <a:cxnSpLocks noChangeShapeType="1"/>
              <a:stCxn id="504849" idx="6"/>
              <a:endCxn id="504851" idx="2"/>
            </p:cNvCxnSpPr>
            <p:nvPr/>
          </p:nvCxnSpPr>
          <p:spPr bwMode="auto">
            <a:xfrm flipV="1">
              <a:off x="3607" y="3410"/>
              <a:ext cx="466" cy="33"/>
            </a:xfrm>
            <a:prstGeom prst="straightConnector1">
              <a:avLst/>
            </a:prstGeom>
            <a:noFill/>
            <a:ln w="9525">
              <a:solidFill>
                <a:schemeClr val="tx1"/>
              </a:solidFill>
              <a:round/>
              <a:headEnd type="triangle" w="med" len="med"/>
              <a:tailEnd type="triangle" w="med" len="med"/>
            </a:ln>
            <a:effectLst/>
          </p:spPr>
        </p:cxnSp>
        <p:cxnSp>
          <p:nvCxnSpPr>
            <p:cNvPr id="504867" name="AutoShape 35"/>
            <p:cNvCxnSpPr>
              <a:cxnSpLocks noChangeShapeType="1"/>
              <a:stCxn id="504848" idx="6"/>
              <a:endCxn id="504847" idx="2"/>
            </p:cNvCxnSpPr>
            <p:nvPr/>
          </p:nvCxnSpPr>
          <p:spPr bwMode="auto">
            <a:xfrm>
              <a:off x="3807" y="2977"/>
              <a:ext cx="732" cy="0"/>
            </a:xfrm>
            <a:prstGeom prst="straightConnector1">
              <a:avLst/>
            </a:prstGeom>
            <a:noFill/>
            <a:ln w="9525">
              <a:solidFill>
                <a:schemeClr val="tx1"/>
              </a:solidFill>
              <a:round/>
              <a:headEnd type="triangle" w="med" len="med"/>
              <a:tailEnd type="triangle" w="med" len="med"/>
            </a:ln>
            <a:effectLst/>
          </p:spPr>
        </p:cxnSp>
        <p:cxnSp>
          <p:nvCxnSpPr>
            <p:cNvPr id="504868" name="AutoShape 36"/>
            <p:cNvCxnSpPr>
              <a:cxnSpLocks noChangeShapeType="1"/>
              <a:stCxn id="504840" idx="7"/>
              <a:endCxn id="504844" idx="2"/>
            </p:cNvCxnSpPr>
            <p:nvPr/>
          </p:nvCxnSpPr>
          <p:spPr bwMode="auto">
            <a:xfrm flipV="1">
              <a:off x="2108" y="2012"/>
              <a:ext cx="700" cy="350"/>
            </a:xfrm>
            <a:prstGeom prst="straightConnector1">
              <a:avLst/>
            </a:prstGeom>
            <a:noFill/>
            <a:ln w="9525">
              <a:solidFill>
                <a:schemeClr val="tx1"/>
              </a:solidFill>
              <a:round/>
              <a:headEnd type="triangle" w="med" len="med"/>
              <a:tailEnd type="triangle" w="med" len="med"/>
            </a:ln>
            <a:effectLst/>
          </p:spPr>
        </p:cxnSp>
        <p:cxnSp>
          <p:nvCxnSpPr>
            <p:cNvPr id="504869" name="AutoShape 37"/>
            <p:cNvCxnSpPr>
              <a:cxnSpLocks noChangeShapeType="1"/>
              <a:stCxn id="504851" idx="7"/>
              <a:endCxn id="504847" idx="3"/>
            </p:cNvCxnSpPr>
            <p:nvPr/>
          </p:nvCxnSpPr>
          <p:spPr bwMode="auto">
            <a:xfrm flipV="1">
              <a:off x="4272" y="3060"/>
              <a:ext cx="301" cy="268"/>
            </a:xfrm>
            <a:prstGeom prst="straightConnector1">
              <a:avLst/>
            </a:prstGeom>
            <a:noFill/>
            <a:ln w="9525">
              <a:solidFill>
                <a:schemeClr val="tx1"/>
              </a:solidFill>
              <a:round/>
              <a:headEnd type="triangle" w="med" len="med"/>
              <a:tailEnd type="triangle" w="med" len="med"/>
            </a:ln>
            <a:effectLst/>
          </p:spPr>
        </p:cxnSp>
        <p:cxnSp>
          <p:nvCxnSpPr>
            <p:cNvPr id="504870" name="AutoShape 38"/>
            <p:cNvCxnSpPr>
              <a:cxnSpLocks noChangeShapeType="1"/>
              <a:stCxn id="504841" idx="0"/>
              <a:endCxn id="504842" idx="4"/>
            </p:cNvCxnSpPr>
            <p:nvPr/>
          </p:nvCxnSpPr>
          <p:spPr bwMode="auto">
            <a:xfrm flipV="1">
              <a:off x="2891" y="2561"/>
              <a:ext cx="166" cy="300"/>
            </a:xfrm>
            <a:prstGeom prst="straightConnector1">
              <a:avLst/>
            </a:prstGeom>
            <a:noFill/>
            <a:ln w="9525">
              <a:solidFill>
                <a:schemeClr val="tx1"/>
              </a:solidFill>
              <a:round/>
              <a:headEnd type="triangle" w="med" len="med"/>
              <a:tailEnd type="triangle" w="med" len="med"/>
            </a:ln>
            <a:effectLst/>
          </p:spPr>
        </p:cxnSp>
        <p:cxnSp>
          <p:nvCxnSpPr>
            <p:cNvPr id="504871" name="AutoShape 39"/>
            <p:cNvCxnSpPr>
              <a:cxnSpLocks noChangeShapeType="1"/>
              <a:stCxn id="504842" idx="5"/>
              <a:endCxn id="504848" idx="1"/>
            </p:cNvCxnSpPr>
            <p:nvPr/>
          </p:nvCxnSpPr>
          <p:spPr bwMode="auto">
            <a:xfrm>
              <a:off x="3140" y="2527"/>
              <a:ext cx="468" cy="368"/>
            </a:xfrm>
            <a:prstGeom prst="straightConnector1">
              <a:avLst/>
            </a:prstGeom>
            <a:noFill/>
            <a:ln w="9525">
              <a:solidFill>
                <a:schemeClr val="tx1"/>
              </a:solidFill>
              <a:round/>
              <a:headEnd type="triangle" w="med" len="med"/>
              <a:tailEnd type="triangle" w="med" len="med"/>
            </a:ln>
            <a:effectLst/>
          </p:spPr>
        </p:cxnSp>
        <p:cxnSp>
          <p:nvCxnSpPr>
            <p:cNvPr id="504872" name="AutoShape 40"/>
            <p:cNvCxnSpPr>
              <a:cxnSpLocks noChangeShapeType="1"/>
              <a:stCxn id="504848" idx="7"/>
              <a:endCxn id="504843" idx="3"/>
            </p:cNvCxnSpPr>
            <p:nvPr/>
          </p:nvCxnSpPr>
          <p:spPr bwMode="auto">
            <a:xfrm flipV="1">
              <a:off x="3773" y="2727"/>
              <a:ext cx="301" cy="168"/>
            </a:xfrm>
            <a:prstGeom prst="straightConnector1">
              <a:avLst/>
            </a:prstGeom>
            <a:noFill/>
            <a:ln w="9525">
              <a:solidFill>
                <a:schemeClr val="tx1"/>
              </a:solidFill>
              <a:round/>
              <a:headEnd type="triangle" w="med" len="med"/>
              <a:tailEnd type="triangle" w="med" len="med"/>
            </a:ln>
            <a:effectLst/>
          </p:spPr>
        </p:cxnSp>
        <p:cxnSp>
          <p:nvCxnSpPr>
            <p:cNvPr id="504873" name="AutoShape 41"/>
            <p:cNvCxnSpPr>
              <a:cxnSpLocks noChangeShapeType="1"/>
              <a:stCxn id="504843" idx="5"/>
              <a:endCxn id="504847" idx="1"/>
            </p:cNvCxnSpPr>
            <p:nvPr/>
          </p:nvCxnSpPr>
          <p:spPr bwMode="auto">
            <a:xfrm>
              <a:off x="4239" y="2727"/>
              <a:ext cx="334" cy="168"/>
            </a:xfrm>
            <a:prstGeom prst="straightConnector1">
              <a:avLst/>
            </a:prstGeom>
            <a:noFill/>
            <a:ln w="9525">
              <a:solidFill>
                <a:schemeClr val="tx1"/>
              </a:solidFill>
              <a:round/>
              <a:headEnd type="triangle" w="med" len="med"/>
              <a:tailEnd type="triangle" w="med" len="med"/>
            </a:ln>
            <a:effectLst/>
          </p:spPr>
        </p:cxnSp>
        <p:cxnSp>
          <p:nvCxnSpPr>
            <p:cNvPr id="504874" name="AutoShape 42"/>
            <p:cNvCxnSpPr>
              <a:cxnSpLocks noChangeShapeType="1"/>
              <a:stCxn id="504852" idx="0"/>
              <a:endCxn id="504841" idx="4"/>
            </p:cNvCxnSpPr>
            <p:nvPr/>
          </p:nvCxnSpPr>
          <p:spPr bwMode="auto">
            <a:xfrm flipV="1">
              <a:off x="2824" y="3094"/>
              <a:ext cx="67" cy="300"/>
            </a:xfrm>
            <a:prstGeom prst="straightConnector1">
              <a:avLst/>
            </a:prstGeom>
            <a:noFill/>
            <a:ln w="9525">
              <a:solidFill>
                <a:schemeClr val="tx1"/>
              </a:solidFill>
              <a:round/>
              <a:headEnd type="triangle" w="med" len="med"/>
              <a:tailEnd type="triangle" w="med" len="med"/>
            </a:ln>
            <a:effectLst/>
          </p:spPr>
        </p:cxnSp>
        <p:cxnSp>
          <p:nvCxnSpPr>
            <p:cNvPr id="504875" name="AutoShape 43"/>
            <p:cNvCxnSpPr>
              <a:cxnSpLocks noChangeShapeType="1"/>
              <a:stCxn id="504848" idx="3"/>
              <a:endCxn id="504849" idx="0"/>
            </p:cNvCxnSpPr>
            <p:nvPr/>
          </p:nvCxnSpPr>
          <p:spPr bwMode="auto">
            <a:xfrm flipH="1">
              <a:off x="3490" y="3060"/>
              <a:ext cx="118" cy="267"/>
            </a:xfrm>
            <a:prstGeom prst="straightConnector1">
              <a:avLst/>
            </a:prstGeom>
            <a:noFill/>
            <a:ln w="9525">
              <a:solidFill>
                <a:schemeClr val="tx1"/>
              </a:solidFill>
              <a:round/>
              <a:headEnd type="triangle" w="med" len="med"/>
              <a:tailEnd type="triangle" w="med" len="med"/>
            </a:ln>
            <a:effectLst/>
          </p:spPr>
        </p:cxnSp>
        <p:cxnSp>
          <p:nvCxnSpPr>
            <p:cNvPr id="504876" name="AutoShape 44"/>
            <p:cNvCxnSpPr>
              <a:cxnSpLocks noChangeShapeType="1"/>
              <a:stCxn id="504850" idx="0"/>
              <a:endCxn id="504840" idx="4"/>
            </p:cNvCxnSpPr>
            <p:nvPr/>
          </p:nvCxnSpPr>
          <p:spPr bwMode="auto">
            <a:xfrm flipH="1" flipV="1">
              <a:off x="2025" y="2561"/>
              <a:ext cx="67" cy="400"/>
            </a:xfrm>
            <a:prstGeom prst="straightConnector1">
              <a:avLst/>
            </a:prstGeom>
            <a:noFill/>
            <a:ln w="9525">
              <a:solidFill>
                <a:schemeClr val="tx1"/>
              </a:solidFill>
              <a:round/>
              <a:headEnd type="triangle" w="med" len="med"/>
              <a:tailEnd type="triangle" w="med" len="med"/>
            </a:ln>
            <a:effectLst/>
          </p:spPr>
        </p:cxnSp>
        <p:cxnSp>
          <p:nvCxnSpPr>
            <p:cNvPr id="504877" name="AutoShape 45"/>
            <p:cNvCxnSpPr>
              <a:cxnSpLocks noChangeShapeType="1"/>
              <a:stCxn id="504848" idx="5"/>
              <a:endCxn id="504851" idx="1"/>
            </p:cNvCxnSpPr>
            <p:nvPr/>
          </p:nvCxnSpPr>
          <p:spPr bwMode="auto">
            <a:xfrm>
              <a:off x="3773" y="3060"/>
              <a:ext cx="334" cy="268"/>
            </a:xfrm>
            <a:prstGeom prst="straightConnector1">
              <a:avLst/>
            </a:prstGeom>
            <a:noFill/>
            <a:ln w="9525">
              <a:solidFill>
                <a:schemeClr val="tx1"/>
              </a:solidFill>
              <a:round/>
              <a:headEnd type="triangle" w="med" len="med"/>
              <a:tailEnd type="triangle" w="med" len="med"/>
            </a:ln>
            <a:effectLst/>
          </p:spPr>
        </p:cxnSp>
        <p:cxnSp>
          <p:nvCxnSpPr>
            <p:cNvPr id="504878" name="AutoShape 46"/>
            <p:cNvCxnSpPr>
              <a:cxnSpLocks noChangeShapeType="1"/>
              <a:stCxn id="504845" idx="5"/>
              <a:endCxn id="504843" idx="0"/>
            </p:cNvCxnSpPr>
            <p:nvPr/>
          </p:nvCxnSpPr>
          <p:spPr bwMode="auto">
            <a:xfrm>
              <a:off x="3973" y="2161"/>
              <a:ext cx="183" cy="367"/>
            </a:xfrm>
            <a:prstGeom prst="straightConnector1">
              <a:avLst/>
            </a:prstGeom>
            <a:noFill/>
            <a:ln w="9525">
              <a:solidFill>
                <a:schemeClr val="tx1"/>
              </a:solidFill>
              <a:round/>
              <a:headEnd type="triangle" w="med" len="med"/>
              <a:tailEnd type="triangle" w="med" len="med"/>
            </a:ln>
            <a:effectLst/>
          </p:spPr>
        </p:cxnSp>
        <p:sp>
          <p:nvSpPr>
            <p:cNvPr id="504879" name="Freeform 47"/>
            <p:cNvSpPr>
              <a:spLocks/>
            </p:cNvSpPr>
            <p:nvPr/>
          </p:nvSpPr>
          <p:spPr bwMode="auto">
            <a:xfrm>
              <a:off x="2075" y="2274"/>
              <a:ext cx="2559" cy="319"/>
            </a:xfrm>
            <a:custGeom>
              <a:avLst/>
              <a:gdLst/>
              <a:ahLst/>
              <a:cxnLst>
                <a:cxn ang="0">
                  <a:pos x="0" y="174"/>
                </a:cxn>
                <a:cxn ang="0">
                  <a:pos x="1352" y="135"/>
                </a:cxn>
                <a:cxn ang="0">
                  <a:pos x="2986" y="437"/>
                </a:cxn>
                <a:cxn ang="0">
                  <a:pos x="3688" y="0"/>
                </a:cxn>
              </a:cxnLst>
              <a:rect l="0" t="0" r="r" b="b"/>
              <a:pathLst>
                <a:path w="3688" h="460">
                  <a:moveTo>
                    <a:pt x="0" y="174"/>
                  </a:moveTo>
                  <a:cubicBezTo>
                    <a:pt x="225" y="168"/>
                    <a:pt x="854" y="91"/>
                    <a:pt x="1352" y="135"/>
                  </a:cubicBezTo>
                  <a:cubicBezTo>
                    <a:pt x="1850" y="179"/>
                    <a:pt x="2597" y="460"/>
                    <a:pt x="2986" y="437"/>
                  </a:cubicBezTo>
                  <a:cubicBezTo>
                    <a:pt x="3375" y="414"/>
                    <a:pt x="3542" y="91"/>
                    <a:pt x="3688" y="0"/>
                  </a:cubicBezTo>
                </a:path>
              </a:pathLst>
            </a:custGeom>
            <a:noFill/>
            <a:ln w="38100" cap="flat" cmpd="sng">
              <a:solidFill>
                <a:srgbClr val="FF0000"/>
              </a:solidFill>
              <a:prstDash val="solid"/>
              <a:round/>
              <a:headEnd type="none" w="med" len="med"/>
              <a:tailEnd type="triangle" w="med" len="med"/>
            </a:ln>
            <a:effectLst/>
          </p:spPr>
          <p:txBody>
            <a:bodyPr wrap="none" anchor="ctr"/>
            <a:lstStyle/>
            <a:p>
              <a:endParaRPr lang="en-US"/>
            </a:p>
          </p:txBody>
        </p:sp>
        <p:sp>
          <p:nvSpPr>
            <p:cNvPr id="504880" name="Freeform 48"/>
            <p:cNvSpPr>
              <a:spLocks/>
            </p:cNvSpPr>
            <p:nvPr/>
          </p:nvSpPr>
          <p:spPr bwMode="auto">
            <a:xfrm>
              <a:off x="2142" y="2927"/>
              <a:ext cx="2464" cy="117"/>
            </a:xfrm>
            <a:custGeom>
              <a:avLst/>
              <a:gdLst/>
              <a:ahLst/>
              <a:cxnLst>
                <a:cxn ang="0">
                  <a:pos x="0" y="168"/>
                </a:cxn>
                <a:cxn ang="0">
                  <a:pos x="1104" y="24"/>
                </a:cxn>
                <a:cxn ang="0">
                  <a:pos x="2256" y="24"/>
                </a:cxn>
                <a:cxn ang="0">
                  <a:pos x="3552" y="24"/>
                </a:cxn>
              </a:cxnLst>
              <a:rect l="0" t="0" r="r" b="b"/>
              <a:pathLst>
                <a:path w="3552" h="168">
                  <a:moveTo>
                    <a:pt x="0" y="168"/>
                  </a:moveTo>
                  <a:cubicBezTo>
                    <a:pt x="364" y="108"/>
                    <a:pt x="728" y="48"/>
                    <a:pt x="1104" y="24"/>
                  </a:cubicBezTo>
                  <a:cubicBezTo>
                    <a:pt x="1480" y="0"/>
                    <a:pt x="1848" y="24"/>
                    <a:pt x="2256" y="24"/>
                  </a:cubicBezTo>
                  <a:cubicBezTo>
                    <a:pt x="2664" y="24"/>
                    <a:pt x="3108" y="24"/>
                    <a:pt x="3552" y="24"/>
                  </a:cubicBezTo>
                </a:path>
              </a:pathLst>
            </a:custGeom>
            <a:noFill/>
            <a:ln w="38100" cap="flat" cmpd="sng">
              <a:solidFill>
                <a:srgbClr val="0000FF"/>
              </a:solidFill>
              <a:prstDash val="solid"/>
              <a:round/>
              <a:headEnd type="none" w="med" len="med"/>
              <a:tailEnd type="triangle" w="med" len="med"/>
            </a:ln>
            <a:effectLst/>
          </p:spPr>
          <p:txBody>
            <a:bodyPr wrap="none" anchor="ctr"/>
            <a:lstStyle/>
            <a:p>
              <a:endParaRPr lang="en-US"/>
            </a:p>
          </p:txBody>
        </p:sp>
        <p:sp>
          <p:nvSpPr>
            <p:cNvPr id="504881" name="Freeform 49"/>
            <p:cNvSpPr>
              <a:spLocks/>
            </p:cNvSpPr>
            <p:nvPr/>
          </p:nvSpPr>
          <p:spPr bwMode="auto">
            <a:xfrm>
              <a:off x="2108" y="3061"/>
              <a:ext cx="2531" cy="555"/>
            </a:xfrm>
            <a:custGeom>
              <a:avLst/>
              <a:gdLst/>
              <a:ahLst/>
              <a:cxnLst>
                <a:cxn ang="0">
                  <a:pos x="0" y="144"/>
                </a:cxn>
                <a:cxn ang="0">
                  <a:pos x="1008" y="720"/>
                </a:cxn>
                <a:cxn ang="0">
                  <a:pos x="2016" y="624"/>
                </a:cxn>
                <a:cxn ang="0">
                  <a:pos x="3024" y="576"/>
                </a:cxn>
                <a:cxn ang="0">
                  <a:pos x="3648" y="0"/>
                </a:cxn>
              </a:cxnLst>
              <a:rect l="0" t="0" r="r" b="b"/>
              <a:pathLst>
                <a:path w="3648" h="800">
                  <a:moveTo>
                    <a:pt x="0" y="144"/>
                  </a:moveTo>
                  <a:cubicBezTo>
                    <a:pt x="336" y="392"/>
                    <a:pt x="672" y="640"/>
                    <a:pt x="1008" y="720"/>
                  </a:cubicBezTo>
                  <a:cubicBezTo>
                    <a:pt x="1344" y="800"/>
                    <a:pt x="1680" y="648"/>
                    <a:pt x="2016" y="624"/>
                  </a:cubicBezTo>
                  <a:cubicBezTo>
                    <a:pt x="2352" y="600"/>
                    <a:pt x="2752" y="680"/>
                    <a:pt x="3024" y="576"/>
                  </a:cubicBezTo>
                  <a:cubicBezTo>
                    <a:pt x="3296" y="472"/>
                    <a:pt x="3472" y="236"/>
                    <a:pt x="3648" y="0"/>
                  </a:cubicBezTo>
                </a:path>
              </a:pathLst>
            </a:custGeom>
            <a:noFill/>
            <a:ln w="38100" cap="flat" cmpd="sng">
              <a:solidFill>
                <a:srgbClr val="0000FF"/>
              </a:solidFill>
              <a:prstDash val="sysDot"/>
              <a:round/>
              <a:headEnd type="none" w="med" len="med"/>
              <a:tailEnd type="triangle" w="med" len="med"/>
            </a:ln>
            <a:effectLst/>
          </p:spPr>
          <p:txBody>
            <a:bodyPr wrap="none" anchor="ctr"/>
            <a:lstStyle/>
            <a:p>
              <a:endParaRPr lang="en-US"/>
            </a:p>
          </p:txBody>
        </p:sp>
        <p:sp>
          <p:nvSpPr>
            <p:cNvPr id="504882" name="Freeform 50"/>
            <p:cNvSpPr>
              <a:spLocks/>
            </p:cNvSpPr>
            <p:nvPr/>
          </p:nvSpPr>
          <p:spPr bwMode="auto">
            <a:xfrm>
              <a:off x="2042" y="1953"/>
              <a:ext cx="2669" cy="392"/>
            </a:xfrm>
            <a:custGeom>
              <a:avLst/>
              <a:gdLst/>
              <a:ahLst/>
              <a:cxnLst>
                <a:cxn ang="0">
                  <a:pos x="0" y="565"/>
                </a:cxn>
                <a:cxn ang="0">
                  <a:pos x="720" y="85"/>
                </a:cxn>
                <a:cxn ang="0">
                  <a:pos x="2099" y="56"/>
                </a:cxn>
                <a:cxn ang="0">
                  <a:pos x="3502" y="138"/>
                </a:cxn>
                <a:cxn ang="0">
                  <a:pos x="3848" y="321"/>
                </a:cxn>
              </a:cxnLst>
              <a:rect l="0" t="0" r="r" b="b"/>
              <a:pathLst>
                <a:path w="3848" h="565">
                  <a:moveTo>
                    <a:pt x="0" y="565"/>
                  </a:moveTo>
                  <a:cubicBezTo>
                    <a:pt x="184" y="361"/>
                    <a:pt x="370" y="170"/>
                    <a:pt x="720" y="85"/>
                  </a:cubicBezTo>
                  <a:cubicBezTo>
                    <a:pt x="1070" y="0"/>
                    <a:pt x="1635" y="47"/>
                    <a:pt x="2099" y="56"/>
                  </a:cubicBezTo>
                  <a:cubicBezTo>
                    <a:pt x="2563" y="65"/>
                    <a:pt x="3211" y="94"/>
                    <a:pt x="3502" y="138"/>
                  </a:cubicBezTo>
                  <a:cubicBezTo>
                    <a:pt x="3793" y="182"/>
                    <a:pt x="3776" y="283"/>
                    <a:pt x="3848" y="321"/>
                  </a:cubicBezTo>
                </a:path>
              </a:pathLst>
            </a:custGeom>
            <a:noFill/>
            <a:ln w="38100" cap="flat" cmpd="sng">
              <a:solidFill>
                <a:srgbClr val="FF0000"/>
              </a:solidFill>
              <a:prstDash val="sysDot"/>
              <a:round/>
              <a:headEnd type="none" w="med" len="med"/>
              <a:tailEnd type="triangle" w="med" len="med"/>
            </a:ln>
            <a:effectLst/>
          </p:spPr>
          <p:txBody>
            <a:bodyPr wrap="none" anchor="ctr"/>
            <a:lstStyle/>
            <a:p>
              <a:endParaRPr lang="en-US"/>
            </a:p>
          </p:txBody>
        </p:sp>
        <p:cxnSp>
          <p:nvCxnSpPr>
            <p:cNvPr id="504883" name="AutoShape 51"/>
            <p:cNvCxnSpPr>
              <a:cxnSpLocks noChangeShapeType="1"/>
              <a:stCxn id="504846" idx="3"/>
              <a:endCxn id="504843" idx="6"/>
            </p:cNvCxnSpPr>
            <p:nvPr/>
          </p:nvCxnSpPr>
          <p:spPr bwMode="auto">
            <a:xfrm flipH="1">
              <a:off x="4273" y="2361"/>
              <a:ext cx="367" cy="283"/>
            </a:xfrm>
            <a:prstGeom prst="straightConnector1">
              <a:avLst/>
            </a:prstGeom>
            <a:noFill/>
            <a:ln w="9525">
              <a:solidFill>
                <a:schemeClr val="tx1"/>
              </a:solidFill>
              <a:round/>
              <a:headEnd type="triangle" w="med" len="med"/>
              <a:tailEnd type="triangle" w="med" len="med"/>
            </a:ln>
            <a:effectLst/>
          </p:spPr>
        </p:cxnSp>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p:txBody>
          <a:bodyPr/>
          <a:lstStyle/>
          <a:p>
            <a:r>
              <a:rPr lang="en-US" dirty="0" smtClean="0"/>
              <a:t>Selfishness</a:t>
            </a:r>
            <a:endParaRPr lang="en-US" dirty="0"/>
          </a:p>
        </p:txBody>
      </p:sp>
      <p:sp>
        <p:nvSpPr>
          <p:cNvPr id="494595" name="Rectangle 3"/>
          <p:cNvSpPr>
            <a:spLocks noGrp="1" noChangeArrowheads="1"/>
          </p:cNvSpPr>
          <p:nvPr>
            <p:ph type="body" idx="1"/>
          </p:nvPr>
        </p:nvSpPr>
        <p:spPr>
          <a:xfrm>
            <a:off x="468313" y="836613"/>
            <a:ext cx="8207375" cy="5572654"/>
          </a:xfrm>
        </p:spPr>
        <p:txBody>
          <a:bodyPr/>
          <a:lstStyle/>
          <a:p>
            <a:endParaRPr lang="en-US" dirty="0"/>
          </a:p>
          <a:p>
            <a:r>
              <a:rPr lang="en-US" dirty="0"/>
              <a:t>Problem: </a:t>
            </a:r>
            <a:r>
              <a:rPr lang="en-US" dirty="0" smtClean="0"/>
              <a:t>Why should nodes forward messages for others?</a:t>
            </a:r>
            <a:endParaRPr lang="en-US" dirty="0"/>
          </a:p>
          <a:p>
            <a:endParaRPr lang="en-US" dirty="0"/>
          </a:p>
          <a:p>
            <a:r>
              <a:rPr lang="en-US" dirty="0" smtClean="0"/>
              <a:t>Two ideas: Recursively encrypt source routing messages by means of public key cryptography, so that each node on the path can only see whether it is the next hop. In addition don’t use optimal routing paths, instead add a little “noose” to the end of each path. </a:t>
            </a:r>
          </a:p>
          <a:p>
            <a:endParaRPr lang="en-US" dirty="0" smtClean="0"/>
          </a:p>
          <a:p>
            <a:r>
              <a:rPr lang="en-US" dirty="0" smtClean="0"/>
              <a:t>This way each intermediate node on the path might worry that it is actually the destination itself, and hence each intermediate node has an </a:t>
            </a:r>
            <a:r>
              <a:rPr lang="en-US" dirty="0" smtClean="0">
                <a:solidFill>
                  <a:srgbClr val="FF0000"/>
                </a:solidFill>
              </a:rPr>
              <a:t>incentive</a:t>
            </a:r>
            <a:r>
              <a:rPr lang="en-US" dirty="0" smtClean="0"/>
              <a:t> to forward messages.</a:t>
            </a:r>
            <a:endParaRPr lang="en-US" dirty="0"/>
          </a:p>
          <a:p>
            <a:pPr>
              <a:buNone/>
            </a:pPr>
            <a:endParaRPr lang="en-US" dirty="0"/>
          </a:p>
          <a:p>
            <a:pPr>
              <a:buFontTx/>
              <a:buNone/>
            </a:pPr>
            <a:r>
              <a:rPr lang="en-US" dirty="0"/>
              <a:t>+	</a:t>
            </a:r>
            <a:r>
              <a:rPr lang="en-US" dirty="0" smtClean="0"/>
              <a:t>This protocol is indeed incentive-compatible (in contrast to many others which only claim to be incentive-compatible)</a:t>
            </a:r>
            <a:endParaRPr lang="en-US" dirty="0"/>
          </a:p>
          <a:p>
            <a:pPr>
              <a:buFontTx/>
              <a:buNone/>
            </a:pPr>
            <a:r>
              <a:rPr lang="en-US" dirty="0"/>
              <a:t>–	</a:t>
            </a:r>
            <a:r>
              <a:rPr lang="en-US" dirty="0" smtClean="0"/>
              <a:t>The overhead might be high</a:t>
            </a:r>
          </a:p>
          <a:p>
            <a:pPr>
              <a:buNone/>
            </a:pPr>
            <a:r>
              <a:rPr lang="en-US" dirty="0" smtClean="0"/>
              <a:t>–	More about forwarding than about routing</a:t>
            </a:r>
          </a:p>
          <a:p>
            <a:pPr>
              <a:buFontTx/>
              <a:buNone/>
            </a:pPr>
            <a:endParaRPr lang="en-US" dirty="0"/>
          </a:p>
        </p:txBody>
      </p:sp>
      <p:pic>
        <p:nvPicPr>
          <p:cNvPr id="4" name="Picture 4" descr="C:\Documents and Settings\Pascal\Local Settings\Temporary Internet Files\Content.IE5\6G127S94\MCj04238280000[1].wmf"/>
          <p:cNvPicPr>
            <a:picLocks noChangeAspect="1" noChangeArrowheads="1"/>
          </p:cNvPicPr>
          <p:nvPr/>
        </p:nvPicPr>
        <p:blipFill>
          <a:blip r:embed="rId3" cstate="print"/>
          <a:srcRect/>
          <a:stretch>
            <a:fillRect/>
          </a:stretch>
        </p:blipFill>
        <p:spPr bwMode="auto">
          <a:xfrm>
            <a:off x="7548918" y="1144431"/>
            <a:ext cx="430749" cy="6526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 of the Week: Games / Art</a:t>
            </a:r>
            <a:endParaRPr lang="en-US" dirty="0"/>
          </a:p>
        </p:txBody>
      </p:sp>
      <p:sp>
        <p:nvSpPr>
          <p:cNvPr id="9" name="Text Placeholder 8"/>
          <p:cNvSpPr>
            <a:spLocks noGrp="1"/>
          </p:cNvSpPr>
          <p:nvPr>
            <p:ph type="body" sz="half" idx="1"/>
          </p:nvPr>
        </p:nvSpPr>
        <p:spPr>
          <a:xfrm>
            <a:off x="468313" y="836613"/>
            <a:ext cx="4251968" cy="5337175"/>
          </a:xfrm>
        </p:spPr>
        <p:txBody>
          <a:bodyPr/>
          <a:lstStyle/>
          <a:p>
            <a:endParaRPr lang="en-GB" dirty="0" smtClean="0"/>
          </a:p>
          <a:p>
            <a:r>
              <a:rPr lang="en-GB" dirty="0" smtClean="0"/>
              <a:t>Uncountable possibilities, below, e.g., a beer coaster that can interact with other coasters…</a:t>
            </a:r>
            <a:endParaRPr lang="en-US" dirty="0"/>
          </a:p>
        </p:txBody>
      </p:sp>
      <p:pic>
        <p:nvPicPr>
          <p:cNvPr id="736258" name="Picture 2"/>
          <p:cNvPicPr>
            <a:picLocks noChangeAspect="1" noChangeArrowheads="1"/>
          </p:cNvPicPr>
          <p:nvPr/>
        </p:nvPicPr>
        <p:blipFill>
          <a:blip r:embed="rId3" cstate="print"/>
          <a:srcRect/>
          <a:stretch>
            <a:fillRect/>
          </a:stretch>
        </p:blipFill>
        <p:spPr bwMode="auto">
          <a:xfrm>
            <a:off x="4823698" y="3291840"/>
            <a:ext cx="4320302" cy="3234055"/>
          </a:xfrm>
          <a:prstGeom prst="rect">
            <a:avLst/>
          </a:prstGeom>
          <a:noFill/>
          <a:ln w="9525">
            <a:noFill/>
            <a:miter lim="800000"/>
            <a:headEnd/>
            <a:tailEnd/>
          </a:ln>
          <a:effectLst/>
        </p:spPr>
      </p:pic>
      <p:pic>
        <p:nvPicPr>
          <p:cNvPr id="736260" name="Picture 4"/>
          <p:cNvPicPr>
            <a:picLocks noChangeAspect="1" noChangeArrowheads="1"/>
          </p:cNvPicPr>
          <p:nvPr/>
        </p:nvPicPr>
        <p:blipFill>
          <a:blip r:embed="rId4" cstate="print"/>
          <a:srcRect/>
          <a:stretch>
            <a:fillRect/>
          </a:stretch>
        </p:blipFill>
        <p:spPr bwMode="auto">
          <a:xfrm>
            <a:off x="15103" y="3870961"/>
            <a:ext cx="4800737" cy="2630804"/>
          </a:xfrm>
          <a:prstGeom prst="rect">
            <a:avLst/>
          </a:prstGeom>
          <a:noFill/>
          <a:ln w="9525">
            <a:noFill/>
            <a:miter lim="800000"/>
            <a:headEnd/>
            <a:tailEnd/>
          </a:ln>
          <a:effectLst/>
        </p:spPr>
      </p:pic>
      <p:sp>
        <p:nvSpPr>
          <p:cNvPr id="6" name="TextBox 5"/>
          <p:cNvSpPr txBox="1"/>
          <p:nvPr/>
        </p:nvSpPr>
        <p:spPr>
          <a:xfrm>
            <a:off x="3952240" y="3556000"/>
            <a:ext cx="936475" cy="338554"/>
          </a:xfrm>
          <a:prstGeom prst="rect">
            <a:avLst/>
          </a:prstGeom>
          <a:noFill/>
        </p:spPr>
        <p:txBody>
          <a:bodyPr wrap="none" rtlCol="0">
            <a:spAutoFit/>
          </a:bodyPr>
          <a:lstStyle/>
          <a:p>
            <a:r>
              <a:rPr lang="en-GB" sz="1600" dirty="0" smtClean="0"/>
              <a:t>[</a:t>
            </a:r>
            <a:r>
              <a:rPr lang="en-GB" sz="1600" dirty="0" err="1" smtClean="0"/>
              <a:t>sentilla</a:t>
            </a:r>
            <a:r>
              <a:rPr lang="en-GB" sz="1600" dirty="0" smtClean="0"/>
              <a:t>]</a:t>
            </a:r>
            <a:endParaRPr lang="en-US" sz="16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0786" name="Rectangle 2"/>
          <p:cNvSpPr>
            <a:spLocks noGrp="1" noChangeArrowheads="1"/>
          </p:cNvSpPr>
          <p:nvPr>
            <p:ph type="title"/>
          </p:nvPr>
        </p:nvSpPr>
        <p:spPr/>
        <p:txBody>
          <a:bodyPr/>
          <a:lstStyle/>
          <a:p>
            <a:r>
              <a:rPr lang="en-US" dirty="0" smtClean="0"/>
              <a:t>Case Study: Link </a:t>
            </a:r>
            <a:r>
              <a:rPr lang="en-US" dirty="0"/>
              <a:t>Reversal Routing</a:t>
            </a:r>
            <a:endParaRPr lang="de-CH" dirty="0"/>
          </a:p>
        </p:txBody>
      </p:sp>
      <p:sp>
        <p:nvSpPr>
          <p:cNvPr id="630787" name="Rectangle 3"/>
          <p:cNvSpPr>
            <a:spLocks noGrp="1" noChangeArrowheads="1"/>
          </p:cNvSpPr>
          <p:nvPr>
            <p:ph type="body" idx="1"/>
          </p:nvPr>
        </p:nvSpPr>
        <p:spPr/>
        <p:txBody>
          <a:bodyPr/>
          <a:lstStyle/>
          <a:p>
            <a:pPr>
              <a:lnSpc>
                <a:spcPct val="90000"/>
              </a:lnSpc>
            </a:pPr>
            <a:endParaRPr lang="en-US" dirty="0"/>
          </a:p>
          <a:p>
            <a:pPr>
              <a:lnSpc>
                <a:spcPct val="90000"/>
              </a:lnSpc>
            </a:pPr>
            <a:r>
              <a:rPr lang="en-US" dirty="0"/>
              <a:t>An interesting proactive routing protocol with low overhead. </a:t>
            </a:r>
          </a:p>
          <a:p>
            <a:pPr>
              <a:lnSpc>
                <a:spcPct val="90000"/>
              </a:lnSpc>
            </a:pPr>
            <a:r>
              <a:rPr lang="en-US" dirty="0"/>
              <a:t>Idea: For each destination, all communication links are directed, such that </a:t>
            </a:r>
            <a:r>
              <a:rPr lang="en-US" dirty="0">
                <a:solidFill>
                  <a:srgbClr val="FF0000"/>
                </a:solidFill>
              </a:rPr>
              <a:t>following the arrows</a:t>
            </a:r>
            <a:r>
              <a:rPr lang="en-US" dirty="0"/>
              <a:t> always brings you to the destination. </a:t>
            </a:r>
          </a:p>
          <a:p>
            <a:pPr>
              <a:lnSpc>
                <a:spcPct val="90000"/>
              </a:lnSpc>
            </a:pPr>
            <a:r>
              <a:rPr lang="en-US" dirty="0"/>
              <a:t>Example </a:t>
            </a:r>
            <a:r>
              <a:rPr lang="en-US" dirty="0" smtClean="0"/>
              <a:t>with </a:t>
            </a:r>
            <a:r>
              <a:rPr lang="en-US" dirty="0"/>
              <a:t>only one destination </a:t>
            </a:r>
            <a:r>
              <a:rPr lang="en-US" i="1" dirty="0" smtClean="0"/>
              <a:t>D</a:t>
            </a:r>
            <a:r>
              <a:rPr lang="en-US" dirty="0" smtClean="0"/>
              <a:t>, i.e. sink in a sensor network:</a:t>
            </a: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r>
              <a:rPr lang="en-US" dirty="0"/>
              <a:t>Note that positive labels can be chosen such that higher </a:t>
            </a:r>
            <a:r>
              <a:rPr lang="en-US" dirty="0" smtClean="0"/>
              <a:t/>
            </a:r>
            <a:br>
              <a:rPr lang="en-US" dirty="0" smtClean="0"/>
            </a:br>
            <a:r>
              <a:rPr lang="en-US" dirty="0" smtClean="0"/>
              <a:t>labels </a:t>
            </a:r>
            <a:r>
              <a:rPr lang="en-US" dirty="0"/>
              <a:t>point to lower labels </a:t>
            </a:r>
            <a:r>
              <a:rPr lang="en-US" dirty="0" smtClean="0"/>
              <a:t>(destination </a:t>
            </a:r>
            <a:r>
              <a:rPr lang="en-US" dirty="0"/>
              <a:t>label </a:t>
            </a:r>
            <a:r>
              <a:rPr lang="en-US" i="1" dirty="0"/>
              <a:t>D</a:t>
            </a:r>
            <a:r>
              <a:rPr lang="en-US" dirty="0"/>
              <a:t> = 0).</a:t>
            </a:r>
            <a:endParaRPr lang="de-CH" dirty="0"/>
          </a:p>
        </p:txBody>
      </p:sp>
      <p:sp>
        <p:nvSpPr>
          <p:cNvPr id="630793" name="Oval 9"/>
          <p:cNvSpPr>
            <a:spLocks noChangeArrowheads="1"/>
          </p:cNvSpPr>
          <p:nvPr/>
        </p:nvSpPr>
        <p:spPr bwMode="auto">
          <a:xfrm>
            <a:off x="2314575" y="3267075"/>
            <a:ext cx="369888" cy="369888"/>
          </a:xfrm>
          <a:prstGeom prst="ellipse">
            <a:avLst/>
          </a:prstGeom>
          <a:solidFill>
            <a:srgbClr val="DADAF6"/>
          </a:solidFill>
          <a:ln w="9525">
            <a:solidFill>
              <a:schemeClr val="tx1"/>
            </a:solidFill>
            <a:round/>
            <a:headEnd/>
            <a:tailEnd/>
          </a:ln>
          <a:effectLst/>
        </p:spPr>
        <p:txBody>
          <a:bodyPr wrap="none" anchor="ctr"/>
          <a:lstStyle/>
          <a:p>
            <a:pPr algn="ctr"/>
            <a:r>
              <a:rPr lang="en-US" sz="1600"/>
              <a:t>5</a:t>
            </a:r>
          </a:p>
        </p:txBody>
      </p:sp>
      <p:sp>
        <p:nvSpPr>
          <p:cNvPr id="630794" name="Oval 10"/>
          <p:cNvSpPr>
            <a:spLocks noChangeArrowheads="1"/>
          </p:cNvSpPr>
          <p:nvPr/>
        </p:nvSpPr>
        <p:spPr bwMode="auto">
          <a:xfrm>
            <a:off x="3687763" y="4113213"/>
            <a:ext cx="371475" cy="369887"/>
          </a:xfrm>
          <a:prstGeom prst="ellipse">
            <a:avLst/>
          </a:prstGeom>
          <a:solidFill>
            <a:srgbClr val="DADAF6"/>
          </a:solidFill>
          <a:ln w="9525">
            <a:solidFill>
              <a:schemeClr val="tx1"/>
            </a:solidFill>
            <a:round/>
            <a:headEnd/>
            <a:tailEnd/>
          </a:ln>
          <a:effectLst/>
        </p:spPr>
        <p:txBody>
          <a:bodyPr wrap="none" anchor="ctr"/>
          <a:lstStyle/>
          <a:p>
            <a:pPr algn="ctr"/>
            <a:r>
              <a:rPr lang="en-US" sz="1600"/>
              <a:t>1</a:t>
            </a:r>
          </a:p>
        </p:txBody>
      </p:sp>
      <p:sp>
        <p:nvSpPr>
          <p:cNvPr id="630795" name="Oval 11"/>
          <p:cNvSpPr>
            <a:spLocks noChangeArrowheads="1"/>
          </p:cNvSpPr>
          <p:nvPr/>
        </p:nvSpPr>
        <p:spPr bwMode="auto">
          <a:xfrm>
            <a:off x="3952875" y="3267075"/>
            <a:ext cx="369888" cy="369888"/>
          </a:xfrm>
          <a:prstGeom prst="ellipse">
            <a:avLst/>
          </a:prstGeom>
          <a:solidFill>
            <a:srgbClr val="DADAF6"/>
          </a:solidFill>
          <a:ln w="9525">
            <a:solidFill>
              <a:schemeClr val="tx1"/>
            </a:solidFill>
            <a:round/>
            <a:headEnd/>
            <a:tailEnd/>
          </a:ln>
          <a:effectLst/>
        </p:spPr>
        <p:txBody>
          <a:bodyPr wrap="none" anchor="ctr"/>
          <a:lstStyle/>
          <a:p>
            <a:pPr algn="ctr"/>
            <a:r>
              <a:rPr lang="en-US" sz="1600"/>
              <a:t>7</a:t>
            </a:r>
          </a:p>
        </p:txBody>
      </p:sp>
      <p:sp>
        <p:nvSpPr>
          <p:cNvPr id="630796" name="Oval 12"/>
          <p:cNvSpPr>
            <a:spLocks noChangeArrowheads="1"/>
          </p:cNvSpPr>
          <p:nvPr/>
        </p:nvSpPr>
        <p:spPr bwMode="auto">
          <a:xfrm>
            <a:off x="5697538" y="3584575"/>
            <a:ext cx="369887" cy="369888"/>
          </a:xfrm>
          <a:prstGeom prst="ellipse">
            <a:avLst/>
          </a:prstGeom>
          <a:solidFill>
            <a:srgbClr val="DADAF6"/>
          </a:solidFill>
          <a:ln w="9525">
            <a:solidFill>
              <a:schemeClr val="tx1"/>
            </a:solidFill>
            <a:round/>
            <a:headEnd/>
            <a:tailEnd/>
          </a:ln>
          <a:effectLst/>
        </p:spPr>
        <p:txBody>
          <a:bodyPr wrap="none" anchor="ctr"/>
          <a:lstStyle/>
          <a:p>
            <a:pPr algn="ctr"/>
            <a:r>
              <a:rPr lang="en-US" sz="1600"/>
              <a:t>13</a:t>
            </a:r>
          </a:p>
        </p:txBody>
      </p:sp>
      <p:sp>
        <p:nvSpPr>
          <p:cNvPr id="630797" name="Oval 13"/>
          <p:cNvSpPr>
            <a:spLocks noChangeArrowheads="1"/>
          </p:cNvSpPr>
          <p:nvPr/>
        </p:nvSpPr>
        <p:spPr bwMode="auto">
          <a:xfrm>
            <a:off x="3741738" y="2579688"/>
            <a:ext cx="369887" cy="369887"/>
          </a:xfrm>
          <a:prstGeom prst="ellipse">
            <a:avLst/>
          </a:prstGeom>
          <a:solidFill>
            <a:srgbClr val="DADAF6"/>
          </a:solidFill>
          <a:ln w="9525">
            <a:solidFill>
              <a:schemeClr val="tx1"/>
            </a:solidFill>
            <a:round/>
            <a:headEnd/>
            <a:tailEnd/>
          </a:ln>
          <a:effectLst/>
        </p:spPr>
        <p:txBody>
          <a:bodyPr wrap="none" anchor="ctr"/>
          <a:lstStyle/>
          <a:p>
            <a:pPr algn="ctr"/>
            <a:r>
              <a:rPr lang="en-US" sz="1600"/>
              <a:t>6</a:t>
            </a:r>
          </a:p>
        </p:txBody>
      </p:sp>
      <p:sp>
        <p:nvSpPr>
          <p:cNvPr id="630798" name="Oval 14"/>
          <p:cNvSpPr>
            <a:spLocks noChangeArrowheads="1"/>
          </p:cNvSpPr>
          <p:nvPr/>
        </p:nvSpPr>
        <p:spPr bwMode="auto">
          <a:xfrm>
            <a:off x="5273675" y="2686050"/>
            <a:ext cx="371475" cy="369888"/>
          </a:xfrm>
          <a:prstGeom prst="ellipse">
            <a:avLst/>
          </a:prstGeom>
          <a:solidFill>
            <a:srgbClr val="DADAF6"/>
          </a:solidFill>
          <a:ln w="9525">
            <a:solidFill>
              <a:schemeClr val="tx1"/>
            </a:solidFill>
            <a:round/>
            <a:headEnd/>
            <a:tailEnd/>
          </a:ln>
          <a:effectLst/>
        </p:spPr>
        <p:txBody>
          <a:bodyPr wrap="none" anchor="ctr"/>
          <a:lstStyle/>
          <a:p>
            <a:pPr algn="ctr"/>
            <a:r>
              <a:rPr lang="en-US" sz="1600"/>
              <a:t>9</a:t>
            </a:r>
          </a:p>
        </p:txBody>
      </p:sp>
      <p:sp>
        <p:nvSpPr>
          <p:cNvPr id="630799" name="Oval 15"/>
          <p:cNvSpPr>
            <a:spLocks noChangeArrowheads="1"/>
          </p:cNvSpPr>
          <p:nvPr/>
        </p:nvSpPr>
        <p:spPr bwMode="auto">
          <a:xfrm>
            <a:off x="6596063" y="3001963"/>
            <a:ext cx="369887" cy="371475"/>
          </a:xfrm>
          <a:prstGeom prst="ellipse">
            <a:avLst/>
          </a:prstGeom>
          <a:solidFill>
            <a:srgbClr val="DADAF6"/>
          </a:solidFill>
          <a:ln w="9525">
            <a:solidFill>
              <a:schemeClr val="tx1"/>
            </a:solidFill>
            <a:round/>
            <a:headEnd/>
            <a:tailEnd/>
          </a:ln>
          <a:effectLst/>
        </p:spPr>
        <p:txBody>
          <a:bodyPr wrap="none" anchor="ctr"/>
          <a:lstStyle/>
          <a:p>
            <a:pPr algn="ctr"/>
            <a:r>
              <a:rPr lang="en-US" sz="1600"/>
              <a:t>11</a:t>
            </a:r>
          </a:p>
        </p:txBody>
      </p:sp>
      <p:sp>
        <p:nvSpPr>
          <p:cNvPr id="630800" name="Oval 16"/>
          <p:cNvSpPr>
            <a:spLocks noChangeArrowheads="1"/>
          </p:cNvSpPr>
          <p:nvPr/>
        </p:nvSpPr>
        <p:spPr bwMode="auto">
          <a:xfrm>
            <a:off x="6489700" y="4113213"/>
            <a:ext cx="369888" cy="369887"/>
          </a:xfrm>
          <a:prstGeom prst="ellipse">
            <a:avLst/>
          </a:prstGeom>
          <a:solidFill>
            <a:srgbClr val="DADAF6"/>
          </a:solidFill>
          <a:ln w="9525">
            <a:solidFill>
              <a:schemeClr val="tx1"/>
            </a:solidFill>
            <a:round/>
            <a:headEnd/>
            <a:tailEnd/>
          </a:ln>
          <a:effectLst/>
        </p:spPr>
        <p:txBody>
          <a:bodyPr wrap="none" anchor="ctr"/>
          <a:lstStyle/>
          <a:p>
            <a:pPr algn="ctr"/>
            <a:r>
              <a:rPr lang="en-US" sz="1600"/>
              <a:t>17</a:t>
            </a:r>
          </a:p>
        </p:txBody>
      </p:sp>
      <p:sp>
        <p:nvSpPr>
          <p:cNvPr id="630801" name="Oval 17"/>
          <p:cNvSpPr>
            <a:spLocks noChangeArrowheads="1"/>
          </p:cNvSpPr>
          <p:nvPr/>
        </p:nvSpPr>
        <p:spPr bwMode="auto">
          <a:xfrm>
            <a:off x="4957763" y="4113213"/>
            <a:ext cx="369887" cy="369887"/>
          </a:xfrm>
          <a:prstGeom prst="ellipse">
            <a:avLst/>
          </a:prstGeom>
          <a:solidFill>
            <a:srgbClr val="DADAF6"/>
          </a:solidFill>
          <a:ln w="9525">
            <a:solidFill>
              <a:schemeClr val="tx1"/>
            </a:solidFill>
            <a:round/>
            <a:headEnd/>
            <a:tailEnd/>
          </a:ln>
          <a:effectLst/>
        </p:spPr>
        <p:txBody>
          <a:bodyPr wrap="none" anchor="ctr"/>
          <a:lstStyle/>
          <a:p>
            <a:pPr algn="ctr"/>
            <a:r>
              <a:rPr lang="en-US" sz="1600"/>
              <a:t>D</a:t>
            </a:r>
          </a:p>
        </p:txBody>
      </p:sp>
      <p:sp>
        <p:nvSpPr>
          <p:cNvPr id="630802" name="Oval 18"/>
          <p:cNvSpPr>
            <a:spLocks noChangeArrowheads="1"/>
          </p:cNvSpPr>
          <p:nvPr/>
        </p:nvSpPr>
        <p:spPr bwMode="auto">
          <a:xfrm>
            <a:off x="4640263" y="4852988"/>
            <a:ext cx="369887" cy="369887"/>
          </a:xfrm>
          <a:prstGeom prst="ellipse">
            <a:avLst/>
          </a:prstGeom>
          <a:solidFill>
            <a:srgbClr val="DADAF6"/>
          </a:solidFill>
          <a:ln w="9525">
            <a:solidFill>
              <a:schemeClr val="tx1"/>
            </a:solidFill>
            <a:round/>
            <a:headEnd/>
            <a:tailEnd/>
          </a:ln>
          <a:effectLst/>
        </p:spPr>
        <p:txBody>
          <a:bodyPr wrap="none" anchor="ctr"/>
          <a:lstStyle/>
          <a:p>
            <a:pPr algn="ctr"/>
            <a:r>
              <a:rPr lang="en-US" sz="1600"/>
              <a:t>8</a:t>
            </a:r>
          </a:p>
        </p:txBody>
      </p:sp>
      <p:sp>
        <p:nvSpPr>
          <p:cNvPr id="630803" name="Oval 19"/>
          <p:cNvSpPr>
            <a:spLocks noChangeArrowheads="1"/>
          </p:cNvSpPr>
          <p:nvPr/>
        </p:nvSpPr>
        <p:spPr bwMode="auto">
          <a:xfrm>
            <a:off x="2419350" y="4271963"/>
            <a:ext cx="369888" cy="369887"/>
          </a:xfrm>
          <a:prstGeom prst="ellipse">
            <a:avLst/>
          </a:prstGeom>
          <a:solidFill>
            <a:srgbClr val="DADAF6"/>
          </a:solidFill>
          <a:ln w="9525">
            <a:solidFill>
              <a:schemeClr val="tx1"/>
            </a:solidFill>
            <a:round/>
            <a:headEnd/>
            <a:tailEnd/>
          </a:ln>
          <a:effectLst/>
        </p:spPr>
        <p:txBody>
          <a:bodyPr wrap="none" anchor="ctr"/>
          <a:lstStyle/>
          <a:p>
            <a:pPr algn="ctr"/>
            <a:r>
              <a:rPr lang="en-US" sz="1600"/>
              <a:t>3</a:t>
            </a:r>
          </a:p>
        </p:txBody>
      </p:sp>
      <p:sp>
        <p:nvSpPr>
          <p:cNvPr id="630804" name="Oval 20"/>
          <p:cNvSpPr>
            <a:spLocks noChangeArrowheads="1"/>
          </p:cNvSpPr>
          <p:nvPr/>
        </p:nvSpPr>
        <p:spPr bwMode="auto">
          <a:xfrm>
            <a:off x="5749925" y="4800600"/>
            <a:ext cx="369888" cy="369888"/>
          </a:xfrm>
          <a:prstGeom prst="ellipse">
            <a:avLst/>
          </a:prstGeom>
          <a:solidFill>
            <a:srgbClr val="DADAF6"/>
          </a:solidFill>
          <a:ln w="9525">
            <a:solidFill>
              <a:schemeClr val="tx1"/>
            </a:solidFill>
            <a:round/>
            <a:headEnd/>
            <a:tailEnd/>
          </a:ln>
          <a:effectLst/>
        </p:spPr>
        <p:txBody>
          <a:bodyPr wrap="none" anchor="ctr"/>
          <a:lstStyle/>
          <a:p>
            <a:pPr algn="ctr"/>
            <a:r>
              <a:rPr lang="en-US" sz="1600"/>
              <a:t>12</a:t>
            </a:r>
          </a:p>
        </p:txBody>
      </p:sp>
      <p:sp>
        <p:nvSpPr>
          <p:cNvPr id="630805" name="Oval 21"/>
          <p:cNvSpPr>
            <a:spLocks noChangeArrowheads="1"/>
          </p:cNvSpPr>
          <p:nvPr/>
        </p:nvSpPr>
        <p:spPr bwMode="auto">
          <a:xfrm>
            <a:off x="3582988" y="4959350"/>
            <a:ext cx="369887" cy="369888"/>
          </a:xfrm>
          <a:prstGeom prst="ellipse">
            <a:avLst/>
          </a:prstGeom>
          <a:solidFill>
            <a:srgbClr val="DADAF6"/>
          </a:solidFill>
          <a:ln w="9525">
            <a:solidFill>
              <a:schemeClr val="tx1"/>
            </a:solidFill>
            <a:round/>
            <a:headEnd/>
            <a:tailEnd/>
          </a:ln>
          <a:effectLst/>
        </p:spPr>
        <p:txBody>
          <a:bodyPr wrap="none" anchor="ctr"/>
          <a:lstStyle/>
          <a:p>
            <a:pPr algn="ctr"/>
            <a:r>
              <a:rPr lang="en-US" sz="1600"/>
              <a:t>4</a:t>
            </a:r>
          </a:p>
        </p:txBody>
      </p:sp>
      <p:cxnSp>
        <p:nvCxnSpPr>
          <p:cNvPr id="630806" name="AutoShape 22"/>
          <p:cNvCxnSpPr>
            <a:cxnSpLocks noChangeShapeType="1"/>
            <a:stCxn id="630793" idx="6"/>
            <a:endCxn id="630795" idx="2"/>
          </p:cNvCxnSpPr>
          <p:nvPr/>
        </p:nvCxnSpPr>
        <p:spPr bwMode="auto">
          <a:xfrm>
            <a:off x="2684463" y="3451225"/>
            <a:ext cx="1268412" cy="0"/>
          </a:xfrm>
          <a:prstGeom prst="straightConnector1">
            <a:avLst/>
          </a:prstGeom>
          <a:noFill/>
          <a:ln w="25400">
            <a:solidFill>
              <a:schemeClr val="tx1"/>
            </a:solidFill>
            <a:round/>
            <a:headEnd type="triangle" w="lg" len="lg"/>
            <a:tailEnd type="none" w="lg" len="lg"/>
          </a:ln>
          <a:effectLst/>
        </p:spPr>
      </p:cxnSp>
      <p:cxnSp>
        <p:nvCxnSpPr>
          <p:cNvPr id="630807" name="AutoShape 23"/>
          <p:cNvCxnSpPr>
            <a:cxnSpLocks noChangeShapeType="1"/>
            <a:stCxn id="630797" idx="4"/>
            <a:endCxn id="630795" idx="1"/>
          </p:cNvCxnSpPr>
          <p:nvPr/>
        </p:nvCxnSpPr>
        <p:spPr bwMode="auto">
          <a:xfrm>
            <a:off x="3925888" y="2949575"/>
            <a:ext cx="80962" cy="371475"/>
          </a:xfrm>
          <a:prstGeom prst="straightConnector1">
            <a:avLst/>
          </a:prstGeom>
          <a:noFill/>
          <a:ln w="25400">
            <a:solidFill>
              <a:schemeClr val="tx1"/>
            </a:solidFill>
            <a:round/>
            <a:headEnd type="triangle" w="lg" len="lg"/>
            <a:tailEnd type="none" w="lg" len="lg"/>
          </a:ln>
          <a:effectLst/>
        </p:spPr>
      </p:cxnSp>
      <p:cxnSp>
        <p:nvCxnSpPr>
          <p:cNvPr id="630808" name="AutoShape 24"/>
          <p:cNvCxnSpPr>
            <a:cxnSpLocks noChangeShapeType="1"/>
            <a:stCxn id="630795" idx="7"/>
            <a:endCxn id="630798" idx="3"/>
          </p:cNvCxnSpPr>
          <p:nvPr/>
        </p:nvCxnSpPr>
        <p:spPr bwMode="auto">
          <a:xfrm flipV="1">
            <a:off x="4268788" y="3001963"/>
            <a:ext cx="1058862" cy="319087"/>
          </a:xfrm>
          <a:prstGeom prst="straightConnector1">
            <a:avLst/>
          </a:prstGeom>
          <a:noFill/>
          <a:ln w="25400">
            <a:solidFill>
              <a:schemeClr val="tx1"/>
            </a:solidFill>
            <a:round/>
            <a:headEnd type="triangle" w="lg" len="lg"/>
            <a:tailEnd type="none" w="lg" len="lg"/>
          </a:ln>
          <a:effectLst/>
        </p:spPr>
      </p:cxnSp>
      <p:cxnSp>
        <p:nvCxnSpPr>
          <p:cNvPr id="630809" name="AutoShape 25"/>
          <p:cNvCxnSpPr>
            <a:cxnSpLocks noChangeShapeType="1"/>
            <a:stCxn id="630795" idx="6"/>
            <a:endCxn id="630796" idx="2"/>
          </p:cNvCxnSpPr>
          <p:nvPr/>
        </p:nvCxnSpPr>
        <p:spPr bwMode="auto">
          <a:xfrm>
            <a:off x="4322763" y="3451225"/>
            <a:ext cx="1374775" cy="317500"/>
          </a:xfrm>
          <a:prstGeom prst="straightConnector1">
            <a:avLst/>
          </a:prstGeom>
          <a:noFill/>
          <a:ln w="25400">
            <a:solidFill>
              <a:schemeClr val="tx1"/>
            </a:solidFill>
            <a:round/>
            <a:headEnd type="triangle" w="lg" len="lg"/>
            <a:tailEnd type="none" w="lg" len="lg"/>
          </a:ln>
          <a:effectLst/>
        </p:spPr>
      </p:cxnSp>
      <p:cxnSp>
        <p:nvCxnSpPr>
          <p:cNvPr id="630810" name="AutoShape 26"/>
          <p:cNvCxnSpPr>
            <a:cxnSpLocks noChangeShapeType="1"/>
            <a:stCxn id="630798" idx="6"/>
            <a:endCxn id="630799" idx="1"/>
          </p:cNvCxnSpPr>
          <p:nvPr/>
        </p:nvCxnSpPr>
        <p:spPr bwMode="auto">
          <a:xfrm>
            <a:off x="5645150" y="2870200"/>
            <a:ext cx="1004888" cy="185738"/>
          </a:xfrm>
          <a:prstGeom prst="straightConnector1">
            <a:avLst/>
          </a:prstGeom>
          <a:noFill/>
          <a:ln w="25400">
            <a:solidFill>
              <a:schemeClr val="tx1"/>
            </a:solidFill>
            <a:round/>
            <a:headEnd type="triangle" w="lg" len="lg"/>
            <a:tailEnd type="none" w="lg" len="lg"/>
          </a:ln>
          <a:effectLst/>
        </p:spPr>
      </p:cxnSp>
      <p:cxnSp>
        <p:nvCxnSpPr>
          <p:cNvPr id="630811" name="AutoShape 27"/>
          <p:cNvCxnSpPr>
            <a:cxnSpLocks noChangeShapeType="1"/>
            <a:stCxn id="630797" idx="6"/>
            <a:endCxn id="630798" idx="2"/>
          </p:cNvCxnSpPr>
          <p:nvPr/>
        </p:nvCxnSpPr>
        <p:spPr bwMode="auto">
          <a:xfrm>
            <a:off x="4111625" y="2765425"/>
            <a:ext cx="1162050" cy="104775"/>
          </a:xfrm>
          <a:prstGeom prst="straightConnector1">
            <a:avLst/>
          </a:prstGeom>
          <a:noFill/>
          <a:ln w="25400">
            <a:solidFill>
              <a:schemeClr val="tx1"/>
            </a:solidFill>
            <a:round/>
            <a:headEnd type="triangle" w="lg" len="lg"/>
            <a:tailEnd type="none" w="lg" len="lg"/>
          </a:ln>
          <a:effectLst/>
        </p:spPr>
      </p:cxnSp>
      <p:cxnSp>
        <p:nvCxnSpPr>
          <p:cNvPr id="630812" name="AutoShape 28"/>
          <p:cNvCxnSpPr>
            <a:cxnSpLocks noChangeShapeType="1"/>
            <a:stCxn id="630803" idx="6"/>
            <a:endCxn id="630794" idx="2"/>
          </p:cNvCxnSpPr>
          <p:nvPr/>
        </p:nvCxnSpPr>
        <p:spPr bwMode="auto">
          <a:xfrm flipV="1">
            <a:off x="2789238" y="4297363"/>
            <a:ext cx="898525" cy="158750"/>
          </a:xfrm>
          <a:prstGeom prst="straightConnector1">
            <a:avLst/>
          </a:prstGeom>
          <a:noFill/>
          <a:ln w="25400">
            <a:solidFill>
              <a:schemeClr val="tx1"/>
            </a:solidFill>
            <a:round/>
            <a:headEnd type="none" w="lg" len="lg"/>
            <a:tailEnd type="triangle" w="lg" len="lg"/>
          </a:ln>
          <a:effectLst/>
        </p:spPr>
      </p:cxnSp>
      <p:cxnSp>
        <p:nvCxnSpPr>
          <p:cNvPr id="630813" name="AutoShape 29"/>
          <p:cNvCxnSpPr>
            <a:cxnSpLocks noChangeShapeType="1"/>
            <a:stCxn id="630803" idx="5"/>
            <a:endCxn id="630805" idx="1"/>
          </p:cNvCxnSpPr>
          <p:nvPr/>
        </p:nvCxnSpPr>
        <p:spPr bwMode="auto">
          <a:xfrm>
            <a:off x="2735263" y="4587875"/>
            <a:ext cx="901700" cy="423863"/>
          </a:xfrm>
          <a:prstGeom prst="straightConnector1">
            <a:avLst/>
          </a:prstGeom>
          <a:noFill/>
          <a:ln w="25400">
            <a:solidFill>
              <a:schemeClr val="tx1"/>
            </a:solidFill>
            <a:round/>
            <a:headEnd type="triangle" w="lg" len="lg"/>
            <a:tailEnd type="none" w="lg" len="lg"/>
          </a:ln>
          <a:effectLst/>
        </p:spPr>
      </p:cxnSp>
      <p:cxnSp>
        <p:nvCxnSpPr>
          <p:cNvPr id="630814" name="AutoShape 30"/>
          <p:cNvCxnSpPr>
            <a:cxnSpLocks noChangeShapeType="1"/>
            <a:stCxn id="630805" idx="6"/>
            <a:endCxn id="630802" idx="2"/>
          </p:cNvCxnSpPr>
          <p:nvPr/>
        </p:nvCxnSpPr>
        <p:spPr bwMode="auto">
          <a:xfrm flipV="1">
            <a:off x="3952875" y="5037138"/>
            <a:ext cx="687388" cy="106362"/>
          </a:xfrm>
          <a:prstGeom prst="straightConnector1">
            <a:avLst/>
          </a:prstGeom>
          <a:noFill/>
          <a:ln w="25400">
            <a:solidFill>
              <a:schemeClr val="tx1"/>
            </a:solidFill>
            <a:round/>
            <a:headEnd type="triangle" w="lg" len="lg"/>
            <a:tailEnd type="none" w="lg" len="lg"/>
          </a:ln>
          <a:effectLst/>
        </p:spPr>
      </p:cxnSp>
      <p:cxnSp>
        <p:nvCxnSpPr>
          <p:cNvPr id="630815" name="AutoShape 31"/>
          <p:cNvCxnSpPr>
            <a:cxnSpLocks noChangeShapeType="1"/>
            <a:stCxn id="630794" idx="6"/>
            <a:endCxn id="630801" idx="2"/>
          </p:cNvCxnSpPr>
          <p:nvPr/>
        </p:nvCxnSpPr>
        <p:spPr bwMode="auto">
          <a:xfrm>
            <a:off x="4059238" y="4297363"/>
            <a:ext cx="898525" cy="0"/>
          </a:xfrm>
          <a:prstGeom prst="straightConnector1">
            <a:avLst/>
          </a:prstGeom>
          <a:noFill/>
          <a:ln w="25400">
            <a:solidFill>
              <a:schemeClr val="tx1"/>
            </a:solidFill>
            <a:round/>
            <a:headEnd type="none" w="lg" len="lg"/>
            <a:tailEnd type="triangle" w="lg" len="lg"/>
          </a:ln>
          <a:effectLst/>
        </p:spPr>
      </p:cxnSp>
      <p:cxnSp>
        <p:nvCxnSpPr>
          <p:cNvPr id="630816" name="AutoShape 32"/>
          <p:cNvCxnSpPr>
            <a:cxnSpLocks noChangeShapeType="1"/>
            <a:stCxn id="630802" idx="6"/>
            <a:endCxn id="630804" idx="2"/>
          </p:cNvCxnSpPr>
          <p:nvPr/>
        </p:nvCxnSpPr>
        <p:spPr bwMode="auto">
          <a:xfrm flipV="1">
            <a:off x="5010150" y="4984750"/>
            <a:ext cx="739775" cy="52388"/>
          </a:xfrm>
          <a:prstGeom prst="straightConnector1">
            <a:avLst/>
          </a:prstGeom>
          <a:noFill/>
          <a:ln w="25400">
            <a:solidFill>
              <a:schemeClr val="tx1"/>
            </a:solidFill>
            <a:round/>
            <a:headEnd type="triangle" w="lg" len="lg"/>
            <a:tailEnd type="none" w="lg" len="lg"/>
          </a:ln>
          <a:effectLst/>
        </p:spPr>
      </p:cxnSp>
      <p:cxnSp>
        <p:nvCxnSpPr>
          <p:cNvPr id="630817" name="AutoShape 33"/>
          <p:cNvCxnSpPr>
            <a:cxnSpLocks noChangeShapeType="1"/>
            <a:stCxn id="630801" idx="6"/>
            <a:endCxn id="630800" idx="2"/>
          </p:cNvCxnSpPr>
          <p:nvPr/>
        </p:nvCxnSpPr>
        <p:spPr bwMode="auto">
          <a:xfrm>
            <a:off x="5327650" y="4297363"/>
            <a:ext cx="1162050" cy="0"/>
          </a:xfrm>
          <a:prstGeom prst="straightConnector1">
            <a:avLst/>
          </a:prstGeom>
          <a:noFill/>
          <a:ln w="25400">
            <a:solidFill>
              <a:schemeClr val="tx1"/>
            </a:solidFill>
            <a:round/>
            <a:headEnd type="triangle" w="lg" len="lg"/>
            <a:tailEnd type="none" w="lg" len="lg"/>
          </a:ln>
          <a:effectLst/>
        </p:spPr>
      </p:cxnSp>
      <p:cxnSp>
        <p:nvCxnSpPr>
          <p:cNvPr id="630818" name="AutoShape 34"/>
          <p:cNvCxnSpPr>
            <a:cxnSpLocks noChangeShapeType="1"/>
            <a:stCxn id="630793" idx="7"/>
            <a:endCxn id="630797" idx="2"/>
          </p:cNvCxnSpPr>
          <p:nvPr/>
        </p:nvCxnSpPr>
        <p:spPr bwMode="auto">
          <a:xfrm flipV="1">
            <a:off x="2630488" y="2765425"/>
            <a:ext cx="1111250" cy="555625"/>
          </a:xfrm>
          <a:prstGeom prst="straightConnector1">
            <a:avLst/>
          </a:prstGeom>
          <a:noFill/>
          <a:ln w="25400">
            <a:solidFill>
              <a:schemeClr val="tx1"/>
            </a:solidFill>
            <a:round/>
            <a:headEnd type="triangle" w="lg" len="lg"/>
            <a:tailEnd type="none" w="lg" len="lg"/>
          </a:ln>
          <a:effectLst/>
        </p:spPr>
      </p:cxnSp>
      <p:cxnSp>
        <p:nvCxnSpPr>
          <p:cNvPr id="630819" name="AutoShape 35"/>
          <p:cNvCxnSpPr>
            <a:cxnSpLocks noChangeShapeType="1"/>
            <a:stCxn id="630804" idx="7"/>
            <a:endCxn id="630800" idx="3"/>
          </p:cNvCxnSpPr>
          <p:nvPr/>
        </p:nvCxnSpPr>
        <p:spPr bwMode="auto">
          <a:xfrm flipV="1">
            <a:off x="6065838" y="4429125"/>
            <a:ext cx="477837" cy="425450"/>
          </a:xfrm>
          <a:prstGeom prst="straightConnector1">
            <a:avLst/>
          </a:prstGeom>
          <a:noFill/>
          <a:ln w="25400">
            <a:solidFill>
              <a:schemeClr val="tx1"/>
            </a:solidFill>
            <a:round/>
            <a:headEnd type="triangle" w="lg" len="lg"/>
            <a:tailEnd type="none" w="lg" len="lg"/>
          </a:ln>
          <a:effectLst/>
        </p:spPr>
      </p:cxnSp>
      <p:cxnSp>
        <p:nvCxnSpPr>
          <p:cNvPr id="630820" name="AutoShape 36"/>
          <p:cNvCxnSpPr>
            <a:cxnSpLocks noChangeShapeType="1"/>
            <a:stCxn id="630794" idx="0"/>
            <a:endCxn id="630795" idx="4"/>
          </p:cNvCxnSpPr>
          <p:nvPr/>
        </p:nvCxnSpPr>
        <p:spPr bwMode="auto">
          <a:xfrm flipV="1">
            <a:off x="3873500" y="3636963"/>
            <a:ext cx="263525" cy="476250"/>
          </a:xfrm>
          <a:prstGeom prst="straightConnector1">
            <a:avLst/>
          </a:prstGeom>
          <a:noFill/>
          <a:ln w="25400">
            <a:solidFill>
              <a:schemeClr val="tx1"/>
            </a:solidFill>
            <a:round/>
            <a:headEnd type="triangle" w="lg" len="lg"/>
            <a:tailEnd type="none" w="lg" len="lg"/>
          </a:ln>
          <a:effectLst/>
        </p:spPr>
      </p:cxnSp>
      <p:cxnSp>
        <p:nvCxnSpPr>
          <p:cNvPr id="630821" name="AutoShape 37"/>
          <p:cNvCxnSpPr>
            <a:cxnSpLocks noChangeShapeType="1"/>
            <a:stCxn id="630795" idx="5"/>
            <a:endCxn id="630801" idx="1"/>
          </p:cNvCxnSpPr>
          <p:nvPr/>
        </p:nvCxnSpPr>
        <p:spPr bwMode="auto">
          <a:xfrm>
            <a:off x="4268788" y="3582988"/>
            <a:ext cx="742950" cy="584200"/>
          </a:xfrm>
          <a:prstGeom prst="straightConnector1">
            <a:avLst/>
          </a:prstGeom>
          <a:noFill/>
          <a:ln w="25400">
            <a:solidFill>
              <a:schemeClr val="tx1"/>
            </a:solidFill>
            <a:round/>
            <a:headEnd type="none" w="lg" len="lg"/>
            <a:tailEnd type="triangle" w="lg" len="lg"/>
          </a:ln>
          <a:effectLst/>
        </p:spPr>
      </p:cxnSp>
      <p:cxnSp>
        <p:nvCxnSpPr>
          <p:cNvPr id="630822" name="AutoShape 38"/>
          <p:cNvCxnSpPr>
            <a:cxnSpLocks noChangeShapeType="1"/>
            <a:stCxn id="630801" idx="7"/>
            <a:endCxn id="630796" idx="3"/>
          </p:cNvCxnSpPr>
          <p:nvPr/>
        </p:nvCxnSpPr>
        <p:spPr bwMode="auto">
          <a:xfrm flipV="1">
            <a:off x="5273675" y="3900488"/>
            <a:ext cx="477838" cy="266700"/>
          </a:xfrm>
          <a:prstGeom prst="straightConnector1">
            <a:avLst/>
          </a:prstGeom>
          <a:noFill/>
          <a:ln w="25400">
            <a:solidFill>
              <a:schemeClr val="tx1"/>
            </a:solidFill>
            <a:round/>
            <a:headEnd type="triangle" w="lg" len="lg"/>
            <a:tailEnd type="none" w="lg" len="lg"/>
          </a:ln>
          <a:effectLst/>
        </p:spPr>
      </p:cxnSp>
      <p:cxnSp>
        <p:nvCxnSpPr>
          <p:cNvPr id="630823" name="AutoShape 39"/>
          <p:cNvCxnSpPr>
            <a:cxnSpLocks noChangeShapeType="1"/>
            <a:stCxn id="630796" idx="5"/>
            <a:endCxn id="630800" idx="1"/>
          </p:cNvCxnSpPr>
          <p:nvPr/>
        </p:nvCxnSpPr>
        <p:spPr bwMode="auto">
          <a:xfrm>
            <a:off x="6013450" y="3900488"/>
            <a:ext cx="530225" cy="266700"/>
          </a:xfrm>
          <a:prstGeom prst="straightConnector1">
            <a:avLst/>
          </a:prstGeom>
          <a:noFill/>
          <a:ln w="25400">
            <a:solidFill>
              <a:schemeClr val="tx1"/>
            </a:solidFill>
            <a:round/>
            <a:headEnd type="triangle" w="lg" len="lg"/>
            <a:tailEnd type="none" w="lg" len="lg"/>
          </a:ln>
          <a:effectLst/>
        </p:spPr>
      </p:cxnSp>
      <p:cxnSp>
        <p:nvCxnSpPr>
          <p:cNvPr id="630824" name="AutoShape 40"/>
          <p:cNvCxnSpPr>
            <a:cxnSpLocks noChangeShapeType="1"/>
            <a:stCxn id="630805" idx="0"/>
            <a:endCxn id="630794" idx="4"/>
          </p:cNvCxnSpPr>
          <p:nvPr/>
        </p:nvCxnSpPr>
        <p:spPr bwMode="auto">
          <a:xfrm flipV="1">
            <a:off x="3767138" y="4483100"/>
            <a:ext cx="106362" cy="476250"/>
          </a:xfrm>
          <a:prstGeom prst="straightConnector1">
            <a:avLst/>
          </a:prstGeom>
          <a:noFill/>
          <a:ln w="25400">
            <a:solidFill>
              <a:schemeClr val="tx1"/>
            </a:solidFill>
            <a:round/>
            <a:headEnd type="none" w="lg" len="lg"/>
            <a:tailEnd type="triangle" w="lg" len="lg"/>
          </a:ln>
          <a:effectLst/>
        </p:spPr>
      </p:cxnSp>
      <p:cxnSp>
        <p:nvCxnSpPr>
          <p:cNvPr id="630825" name="AutoShape 41"/>
          <p:cNvCxnSpPr>
            <a:cxnSpLocks noChangeShapeType="1"/>
            <a:stCxn id="630801" idx="3"/>
            <a:endCxn id="630802" idx="0"/>
          </p:cNvCxnSpPr>
          <p:nvPr/>
        </p:nvCxnSpPr>
        <p:spPr bwMode="auto">
          <a:xfrm flipH="1">
            <a:off x="4824413" y="4429125"/>
            <a:ext cx="187325" cy="423863"/>
          </a:xfrm>
          <a:prstGeom prst="straightConnector1">
            <a:avLst/>
          </a:prstGeom>
          <a:noFill/>
          <a:ln w="25400">
            <a:solidFill>
              <a:schemeClr val="tx1"/>
            </a:solidFill>
            <a:round/>
            <a:headEnd type="triangle" w="lg" len="lg"/>
            <a:tailEnd type="none" w="lg" len="lg"/>
          </a:ln>
          <a:effectLst/>
        </p:spPr>
      </p:cxnSp>
      <p:cxnSp>
        <p:nvCxnSpPr>
          <p:cNvPr id="630826" name="AutoShape 42"/>
          <p:cNvCxnSpPr>
            <a:cxnSpLocks noChangeShapeType="1"/>
            <a:stCxn id="630803" idx="0"/>
            <a:endCxn id="630793" idx="4"/>
          </p:cNvCxnSpPr>
          <p:nvPr/>
        </p:nvCxnSpPr>
        <p:spPr bwMode="auto">
          <a:xfrm flipH="1" flipV="1">
            <a:off x="2498725" y="3636963"/>
            <a:ext cx="106363" cy="635000"/>
          </a:xfrm>
          <a:prstGeom prst="straightConnector1">
            <a:avLst/>
          </a:prstGeom>
          <a:noFill/>
          <a:ln w="25400">
            <a:solidFill>
              <a:schemeClr val="tx1"/>
            </a:solidFill>
            <a:round/>
            <a:headEnd type="triangle" w="lg" len="lg"/>
            <a:tailEnd type="none" w="lg" len="lg"/>
          </a:ln>
          <a:effectLst/>
        </p:spPr>
      </p:cxnSp>
      <p:cxnSp>
        <p:nvCxnSpPr>
          <p:cNvPr id="630827" name="AutoShape 43"/>
          <p:cNvCxnSpPr>
            <a:cxnSpLocks noChangeShapeType="1"/>
            <a:stCxn id="630801" idx="5"/>
            <a:endCxn id="630804" idx="1"/>
          </p:cNvCxnSpPr>
          <p:nvPr/>
        </p:nvCxnSpPr>
        <p:spPr bwMode="auto">
          <a:xfrm>
            <a:off x="5273675" y="4429125"/>
            <a:ext cx="530225" cy="425450"/>
          </a:xfrm>
          <a:prstGeom prst="straightConnector1">
            <a:avLst/>
          </a:prstGeom>
          <a:noFill/>
          <a:ln w="25400">
            <a:solidFill>
              <a:schemeClr val="tx1"/>
            </a:solidFill>
            <a:round/>
            <a:headEnd type="triangle" w="lg" len="lg"/>
            <a:tailEnd type="none" w="lg" len="lg"/>
          </a:ln>
          <a:effectLst/>
        </p:spPr>
      </p:cxnSp>
      <p:cxnSp>
        <p:nvCxnSpPr>
          <p:cNvPr id="630828" name="AutoShape 44"/>
          <p:cNvCxnSpPr>
            <a:cxnSpLocks noChangeShapeType="1"/>
            <a:stCxn id="630798" idx="5"/>
            <a:endCxn id="630796" idx="0"/>
          </p:cNvCxnSpPr>
          <p:nvPr/>
        </p:nvCxnSpPr>
        <p:spPr bwMode="auto">
          <a:xfrm>
            <a:off x="5591175" y="3001963"/>
            <a:ext cx="290513" cy="582612"/>
          </a:xfrm>
          <a:prstGeom prst="straightConnector1">
            <a:avLst/>
          </a:prstGeom>
          <a:noFill/>
          <a:ln w="25400">
            <a:solidFill>
              <a:schemeClr val="tx1"/>
            </a:solidFill>
            <a:round/>
            <a:headEnd type="triangle" w="lg" len="lg"/>
            <a:tailEnd type="none" w="lg" len="lg"/>
          </a:ln>
          <a:effectLst/>
        </p:spPr>
      </p:cxnSp>
      <p:cxnSp>
        <p:nvCxnSpPr>
          <p:cNvPr id="630833" name="AutoShape 49"/>
          <p:cNvCxnSpPr>
            <a:cxnSpLocks noChangeShapeType="1"/>
            <a:stCxn id="630799" idx="3"/>
            <a:endCxn id="630796" idx="6"/>
          </p:cNvCxnSpPr>
          <p:nvPr/>
        </p:nvCxnSpPr>
        <p:spPr bwMode="auto">
          <a:xfrm flipH="1">
            <a:off x="6067425" y="3319463"/>
            <a:ext cx="582613" cy="449262"/>
          </a:xfrm>
          <a:prstGeom prst="straightConnector1">
            <a:avLst/>
          </a:prstGeom>
          <a:noFill/>
          <a:ln w="25400">
            <a:solidFill>
              <a:schemeClr val="tx1"/>
            </a:solidFill>
            <a:round/>
            <a:headEnd type="triangle" w="lg" len="lg"/>
            <a:tailEnd type="none" w="lg" len="lg"/>
          </a:ln>
          <a:effectLst/>
        </p:spPr>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title"/>
          </p:nvPr>
        </p:nvSpPr>
        <p:spPr/>
        <p:txBody>
          <a:bodyPr/>
          <a:lstStyle/>
          <a:p>
            <a:r>
              <a:rPr lang="en-US"/>
              <a:t>Link Reversal Routing: Mobility</a:t>
            </a:r>
            <a:endParaRPr lang="de-CH"/>
          </a:p>
        </p:txBody>
      </p:sp>
      <p:sp>
        <p:nvSpPr>
          <p:cNvPr id="631811" name="Rectangle 3"/>
          <p:cNvSpPr>
            <a:spLocks noGrp="1" noChangeArrowheads="1"/>
          </p:cNvSpPr>
          <p:nvPr>
            <p:ph type="body" idx="1"/>
          </p:nvPr>
        </p:nvSpPr>
        <p:spPr>
          <a:xfrm>
            <a:off x="468313" y="836613"/>
            <a:ext cx="8397875" cy="5289550"/>
          </a:xfrm>
        </p:spPr>
        <p:txBody>
          <a:bodyPr/>
          <a:lstStyle/>
          <a:p>
            <a:endParaRPr lang="en-US" dirty="0"/>
          </a:p>
          <a:p>
            <a:r>
              <a:rPr lang="en-US" dirty="0"/>
              <a:t>Links may fail/disappear: if nodes still have </a:t>
            </a:r>
            <a:r>
              <a:rPr lang="en-US" dirty="0" err="1"/>
              <a:t>outlinks</a:t>
            </a:r>
            <a:r>
              <a:rPr lang="en-US" dirty="0"/>
              <a:t> </a:t>
            </a:r>
            <a:r>
              <a:rPr lang="en-US" dirty="0">
                <a:sym typeface="Wingdings" pitchFamily="2" charset="2"/>
              </a:rPr>
              <a:t> no problem!</a:t>
            </a:r>
            <a:endParaRPr lang="en-US" dirty="0"/>
          </a:p>
          <a:p>
            <a:r>
              <a:rPr lang="en-US" dirty="0"/>
              <a:t>New links may emerge: just insert them such that there are no </a:t>
            </a:r>
            <a:r>
              <a:rPr lang="en-US" dirty="0" smtClean="0"/>
              <a:t>loops</a:t>
            </a:r>
          </a:p>
          <a:p>
            <a:pPr lvl="1"/>
            <a:r>
              <a:rPr lang="en-US" dirty="0" smtClean="0"/>
              <a:t>Use </a:t>
            </a:r>
            <a:r>
              <a:rPr lang="en-US" dirty="0"/>
              <a:t>the labels to figure </a:t>
            </a:r>
            <a:r>
              <a:rPr lang="en-US" dirty="0" smtClean="0"/>
              <a:t>out</a:t>
            </a:r>
            <a:r>
              <a:rPr lang="en-US" dirty="0"/>
              <a:t> </a:t>
            </a:r>
            <a:r>
              <a:rPr lang="en-US" dirty="0" smtClean="0"/>
              <a:t>link direction</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31812" name="Oval 4"/>
          <p:cNvSpPr>
            <a:spLocks noChangeArrowheads="1"/>
          </p:cNvSpPr>
          <p:nvPr/>
        </p:nvSpPr>
        <p:spPr bwMode="auto">
          <a:xfrm>
            <a:off x="2314575" y="3267075"/>
            <a:ext cx="369888" cy="369888"/>
          </a:xfrm>
          <a:prstGeom prst="ellipse">
            <a:avLst/>
          </a:prstGeom>
          <a:solidFill>
            <a:srgbClr val="DADAF6"/>
          </a:solidFill>
          <a:ln w="9525">
            <a:solidFill>
              <a:schemeClr val="tx1"/>
            </a:solidFill>
            <a:round/>
            <a:headEnd/>
            <a:tailEnd/>
          </a:ln>
          <a:effectLst/>
        </p:spPr>
        <p:txBody>
          <a:bodyPr wrap="none" anchor="ctr"/>
          <a:lstStyle/>
          <a:p>
            <a:pPr algn="ctr"/>
            <a:r>
              <a:rPr lang="en-US" sz="1600"/>
              <a:t>5</a:t>
            </a:r>
          </a:p>
        </p:txBody>
      </p:sp>
      <p:sp>
        <p:nvSpPr>
          <p:cNvPr id="631813" name="Oval 5"/>
          <p:cNvSpPr>
            <a:spLocks noChangeArrowheads="1"/>
          </p:cNvSpPr>
          <p:nvPr/>
        </p:nvSpPr>
        <p:spPr bwMode="auto">
          <a:xfrm>
            <a:off x="3687763" y="4113213"/>
            <a:ext cx="371475" cy="369887"/>
          </a:xfrm>
          <a:prstGeom prst="ellipse">
            <a:avLst/>
          </a:prstGeom>
          <a:solidFill>
            <a:srgbClr val="DADAF6"/>
          </a:solidFill>
          <a:ln w="9525">
            <a:solidFill>
              <a:schemeClr val="tx1"/>
            </a:solidFill>
            <a:round/>
            <a:headEnd/>
            <a:tailEnd/>
          </a:ln>
          <a:effectLst/>
        </p:spPr>
        <p:txBody>
          <a:bodyPr wrap="none" anchor="ctr"/>
          <a:lstStyle/>
          <a:p>
            <a:pPr algn="ctr"/>
            <a:r>
              <a:rPr lang="en-US" sz="1600"/>
              <a:t>1</a:t>
            </a:r>
          </a:p>
        </p:txBody>
      </p:sp>
      <p:sp>
        <p:nvSpPr>
          <p:cNvPr id="631814" name="Oval 6"/>
          <p:cNvSpPr>
            <a:spLocks noChangeArrowheads="1"/>
          </p:cNvSpPr>
          <p:nvPr/>
        </p:nvSpPr>
        <p:spPr bwMode="auto">
          <a:xfrm>
            <a:off x="3952875" y="3267075"/>
            <a:ext cx="369888" cy="369888"/>
          </a:xfrm>
          <a:prstGeom prst="ellipse">
            <a:avLst/>
          </a:prstGeom>
          <a:solidFill>
            <a:srgbClr val="DADAF6"/>
          </a:solidFill>
          <a:ln w="9525">
            <a:solidFill>
              <a:schemeClr val="tx1"/>
            </a:solidFill>
            <a:round/>
            <a:headEnd/>
            <a:tailEnd/>
          </a:ln>
          <a:effectLst/>
        </p:spPr>
        <p:txBody>
          <a:bodyPr wrap="none" anchor="ctr"/>
          <a:lstStyle/>
          <a:p>
            <a:pPr algn="ctr"/>
            <a:r>
              <a:rPr lang="en-US" sz="1600"/>
              <a:t>7</a:t>
            </a:r>
          </a:p>
        </p:txBody>
      </p:sp>
      <p:sp>
        <p:nvSpPr>
          <p:cNvPr id="631815" name="Oval 7"/>
          <p:cNvSpPr>
            <a:spLocks noChangeArrowheads="1"/>
          </p:cNvSpPr>
          <p:nvPr/>
        </p:nvSpPr>
        <p:spPr bwMode="auto">
          <a:xfrm>
            <a:off x="5697538" y="3584575"/>
            <a:ext cx="369887" cy="369888"/>
          </a:xfrm>
          <a:prstGeom prst="ellipse">
            <a:avLst/>
          </a:prstGeom>
          <a:solidFill>
            <a:srgbClr val="DADAF6"/>
          </a:solidFill>
          <a:ln w="9525">
            <a:solidFill>
              <a:schemeClr val="tx1"/>
            </a:solidFill>
            <a:round/>
            <a:headEnd/>
            <a:tailEnd/>
          </a:ln>
          <a:effectLst/>
        </p:spPr>
        <p:txBody>
          <a:bodyPr wrap="none" anchor="ctr"/>
          <a:lstStyle/>
          <a:p>
            <a:pPr algn="ctr"/>
            <a:r>
              <a:rPr lang="en-US" sz="1600"/>
              <a:t>13</a:t>
            </a:r>
          </a:p>
        </p:txBody>
      </p:sp>
      <p:sp>
        <p:nvSpPr>
          <p:cNvPr id="631816" name="Oval 8"/>
          <p:cNvSpPr>
            <a:spLocks noChangeArrowheads="1"/>
          </p:cNvSpPr>
          <p:nvPr/>
        </p:nvSpPr>
        <p:spPr bwMode="auto">
          <a:xfrm>
            <a:off x="3741738" y="2579688"/>
            <a:ext cx="369887" cy="369887"/>
          </a:xfrm>
          <a:prstGeom prst="ellipse">
            <a:avLst/>
          </a:prstGeom>
          <a:solidFill>
            <a:srgbClr val="DADAF6"/>
          </a:solidFill>
          <a:ln w="9525">
            <a:solidFill>
              <a:schemeClr val="tx1"/>
            </a:solidFill>
            <a:round/>
            <a:headEnd/>
            <a:tailEnd/>
          </a:ln>
          <a:effectLst/>
        </p:spPr>
        <p:txBody>
          <a:bodyPr wrap="none" anchor="ctr"/>
          <a:lstStyle/>
          <a:p>
            <a:pPr algn="ctr"/>
            <a:r>
              <a:rPr lang="en-US" sz="1600"/>
              <a:t>6</a:t>
            </a:r>
          </a:p>
        </p:txBody>
      </p:sp>
      <p:sp>
        <p:nvSpPr>
          <p:cNvPr id="631817" name="Oval 9"/>
          <p:cNvSpPr>
            <a:spLocks noChangeArrowheads="1"/>
          </p:cNvSpPr>
          <p:nvPr/>
        </p:nvSpPr>
        <p:spPr bwMode="auto">
          <a:xfrm>
            <a:off x="5273675" y="2686050"/>
            <a:ext cx="371475" cy="369888"/>
          </a:xfrm>
          <a:prstGeom prst="ellipse">
            <a:avLst/>
          </a:prstGeom>
          <a:solidFill>
            <a:srgbClr val="DADAF6"/>
          </a:solidFill>
          <a:ln w="9525">
            <a:solidFill>
              <a:schemeClr val="tx1"/>
            </a:solidFill>
            <a:round/>
            <a:headEnd/>
            <a:tailEnd/>
          </a:ln>
          <a:effectLst/>
        </p:spPr>
        <p:txBody>
          <a:bodyPr wrap="none" anchor="ctr"/>
          <a:lstStyle/>
          <a:p>
            <a:pPr algn="ctr"/>
            <a:r>
              <a:rPr lang="en-US" sz="1600"/>
              <a:t>9</a:t>
            </a:r>
          </a:p>
        </p:txBody>
      </p:sp>
      <p:sp>
        <p:nvSpPr>
          <p:cNvPr id="631818" name="Oval 10"/>
          <p:cNvSpPr>
            <a:spLocks noChangeArrowheads="1"/>
          </p:cNvSpPr>
          <p:nvPr/>
        </p:nvSpPr>
        <p:spPr bwMode="auto">
          <a:xfrm>
            <a:off x="6596063" y="3001963"/>
            <a:ext cx="369887" cy="371475"/>
          </a:xfrm>
          <a:prstGeom prst="ellipse">
            <a:avLst/>
          </a:prstGeom>
          <a:solidFill>
            <a:srgbClr val="DADAF6"/>
          </a:solidFill>
          <a:ln w="9525">
            <a:solidFill>
              <a:schemeClr val="tx1"/>
            </a:solidFill>
            <a:round/>
            <a:headEnd/>
            <a:tailEnd/>
          </a:ln>
          <a:effectLst/>
        </p:spPr>
        <p:txBody>
          <a:bodyPr wrap="none" anchor="ctr"/>
          <a:lstStyle/>
          <a:p>
            <a:pPr algn="ctr"/>
            <a:r>
              <a:rPr lang="en-US" sz="1600"/>
              <a:t>11</a:t>
            </a:r>
          </a:p>
        </p:txBody>
      </p:sp>
      <p:sp>
        <p:nvSpPr>
          <p:cNvPr id="631819" name="Oval 11"/>
          <p:cNvSpPr>
            <a:spLocks noChangeArrowheads="1"/>
          </p:cNvSpPr>
          <p:nvPr/>
        </p:nvSpPr>
        <p:spPr bwMode="auto">
          <a:xfrm>
            <a:off x="6489700" y="4113213"/>
            <a:ext cx="369888" cy="369887"/>
          </a:xfrm>
          <a:prstGeom prst="ellipse">
            <a:avLst/>
          </a:prstGeom>
          <a:solidFill>
            <a:srgbClr val="DADAF6"/>
          </a:solidFill>
          <a:ln w="9525">
            <a:solidFill>
              <a:schemeClr val="tx1"/>
            </a:solidFill>
            <a:round/>
            <a:headEnd/>
            <a:tailEnd/>
          </a:ln>
          <a:effectLst/>
        </p:spPr>
        <p:txBody>
          <a:bodyPr wrap="none" anchor="ctr"/>
          <a:lstStyle/>
          <a:p>
            <a:pPr algn="ctr"/>
            <a:r>
              <a:rPr lang="en-US" sz="1600"/>
              <a:t>17</a:t>
            </a:r>
          </a:p>
        </p:txBody>
      </p:sp>
      <p:sp>
        <p:nvSpPr>
          <p:cNvPr id="631820" name="Oval 12"/>
          <p:cNvSpPr>
            <a:spLocks noChangeArrowheads="1"/>
          </p:cNvSpPr>
          <p:nvPr/>
        </p:nvSpPr>
        <p:spPr bwMode="auto">
          <a:xfrm>
            <a:off x="4957763" y="4113213"/>
            <a:ext cx="369887" cy="369887"/>
          </a:xfrm>
          <a:prstGeom prst="ellipse">
            <a:avLst/>
          </a:prstGeom>
          <a:solidFill>
            <a:srgbClr val="DADAF6"/>
          </a:solidFill>
          <a:ln w="9525">
            <a:solidFill>
              <a:schemeClr val="tx1"/>
            </a:solidFill>
            <a:round/>
            <a:headEnd/>
            <a:tailEnd/>
          </a:ln>
          <a:effectLst/>
        </p:spPr>
        <p:txBody>
          <a:bodyPr wrap="none" anchor="ctr"/>
          <a:lstStyle/>
          <a:p>
            <a:pPr algn="ctr"/>
            <a:r>
              <a:rPr lang="en-US" sz="1600"/>
              <a:t>D</a:t>
            </a:r>
          </a:p>
        </p:txBody>
      </p:sp>
      <p:sp>
        <p:nvSpPr>
          <p:cNvPr id="631821" name="Oval 13"/>
          <p:cNvSpPr>
            <a:spLocks noChangeArrowheads="1"/>
          </p:cNvSpPr>
          <p:nvPr/>
        </p:nvSpPr>
        <p:spPr bwMode="auto">
          <a:xfrm>
            <a:off x="4640263" y="4852988"/>
            <a:ext cx="369887" cy="369887"/>
          </a:xfrm>
          <a:prstGeom prst="ellipse">
            <a:avLst/>
          </a:prstGeom>
          <a:solidFill>
            <a:srgbClr val="DADAF6"/>
          </a:solidFill>
          <a:ln w="9525">
            <a:solidFill>
              <a:schemeClr val="tx1"/>
            </a:solidFill>
            <a:round/>
            <a:headEnd/>
            <a:tailEnd/>
          </a:ln>
          <a:effectLst/>
        </p:spPr>
        <p:txBody>
          <a:bodyPr wrap="none" anchor="ctr"/>
          <a:lstStyle/>
          <a:p>
            <a:pPr algn="ctr"/>
            <a:r>
              <a:rPr lang="en-US" sz="1600"/>
              <a:t>8</a:t>
            </a:r>
          </a:p>
        </p:txBody>
      </p:sp>
      <p:sp>
        <p:nvSpPr>
          <p:cNvPr id="631822" name="Oval 14"/>
          <p:cNvSpPr>
            <a:spLocks noChangeArrowheads="1"/>
          </p:cNvSpPr>
          <p:nvPr/>
        </p:nvSpPr>
        <p:spPr bwMode="auto">
          <a:xfrm>
            <a:off x="2419350" y="4271963"/>
            <a:ext cx="369888" cy="369887"/>
          </a:xfrm>
          <a:prstGeom prst="ellipse">
            <a:avLst/>
          </a:prstGeom>
          <a:solidFill>
            <a:srgbClr val="DADAF6"/>
          </a:solidFill>
          <a:ln w="9525">
            <a:solidFill>
              <a:schemeClr val="tx1"/>
            </a:solidFill>
            <a:round/>
            <a:headEnd/>
            <a:tailEnd/>
          </a:ln>
          <a:effectLst/>
        </p:spPr>
        <p:txBody>
          <a:bodyPr wrap="none" anchor="ctr"/>
          <a:lstStyle/>
          <a:p>
            <a:pPr algn="ctr"/>
            <a:r>
              <a:rPr lang="en-US" sz="1600"/>
              <a:t>3</a:t>
            </a:r>
          </a:p>
        </p:txBody>
      </p:sp>
      <p:sp>
        <p:nvSpPr>
          <p:cNvPr id="631823" name="Oval 15"/>
          <p:cNvSpPr>
            <a:spLocks noChangeArrowheads="1"/>
          </p:cNvSpPr>
          <p:nvPr/>
        </p:nvSpPr>
        <p:spPr bwMode="auto">
          <a:xfrm>
            <a:off x="5749925" y="4800600"/>
            <a:ext cx="369888" cy="369888"/>
          </a:xfrm>
          <a:prstGeom prst="ellipse">
            <a:avLst/>
          </a:prstGeom>
          <a:solidFill>
            <a:srgbClr val="DADAF6"/>
          </a:solidFill>
          <a:ln w="9525">
            <a:solidFill>
              <a:schemeClr val="tx1"/>
            </a:solidFill>
            <a:round/>
            <a:headEnd/>
            <a:tailEnd/>
          </a:ln>
          <a:effectLst/>
        </p:spPr>
        <p:txBody>
          <a:bodyPr wrap="none" anchor="ctr"/>
          <a:lstStyle/>
          <a:p>
            <a:pPr algn="ctr"/>
            <a:r>
              <a:rPr lang="en-US" sz="1600"/>
              <a:t>12</a:t>
            </a:r>
          </a:p>
        </p:txBody>
      </p:sp>
      <p:sp>
        <p:nvSpPr>
          <p:cNvPr id="631824" name="Oval 16"/>
          <p:cNvSpPr>
            <a:spLocks noChangeArrowheads="1"/>
          </p:cNvSpPr>
          <p:nvPr/>
        </p:nvSpPr>
        <p:spPr bwMode="auto">
          <a:xfrm>
            <a:off x="3582988" y="4959350"/>
            <a:ext cx="369887" cy="369888"/>
          </a:xfrm>
          <a:prstGeom prst="ellipse">
            <a:avLst/>
          </a:prstGeom>
          <a:solidFill>
            <a:srgbClr val="DADAF6"/>
          </a:solidFill>
          <a:ln w="9525">
            <a:solidFill>
              <a:schemeClr val="tx1"/>
            </a:solidFill>
            <a:round/>
            <a:headEnd/>
            <a:tailEnd/>
          </a:ln>
          <a:effectLst/>
        </p:spPr>
        <p:txBody>
          <a:bodyPr wrap="none" anchor="ctr"/>
          <a:lstStyle/>
          <a:p>
            <a:pPr algn="ctr"/>
            <a:r>
              <a:rPr lang="en-US" sz="1600"/>
              <a:t>4</a:t>
            </a:r>
          </a:p>
        </p:txBody>
      </p:sp>
      <p:cxnSp>
        <p:nvCxnSpPr>
          <p:cNvPr id="631825" name="AutoShape 17"/>
          <p:cNvCxnSpPr>
            <a:cxnSpLocks noChangeShapeType="1"/>
            <a:stCxn id="631812" idx="6"/>
            <a:endCxn id="631814" idx="2"/>
          </p:cNvCxnSpPr>
          <p:nvPr/>
        </p:nvCxnSpPr>
        <p:spPr bwMode="auto">
          <a:xfrm>
            <a:off x="2684463" y="3451225"/>
            <a:ext cx="1268412" cy="0"/>
          </a:xfrm>
          <a:prstGeom prst="straightConnector1">
            <a:avLst/>
          </a:prstGeom>
          <a:noFill/>
          <a:ln w="25400">
            <a:solidFill>
              <a:schemeClr val="tx1"/>
            </a:solidFill>
            <a:round/>
            <a:headEnd type="triangle" w="lg" len="lg"/>
            <a:tailEnd type="none" w="lg" len="lg"/>
          </a:ln>
          <a:effectLst/>
        </p:spPr>
      </p:cxnSp>
      <p:cxnSp>
        <p:nvCxnSpPr>
          <p:cNvPr id="631826" name="AutoShape 18"/>
          <p:cNvCxnSpPr>
            <a:cxnSpLocks noChangeShapeType="1"/>
            <a:stCxn id="631816" idx="4"/>
            <a:endCxn id="631814" idx="1"/>
          </p:cNvCxnSpPr>
          <p:nvPr/>
        </p:nvCxnSpPr>
        <p:spPr bwMode="auto">
          <a:xfrm>
            <a:off x="3925888" y="2949575"/>
            <a:ext cx="80962" cy="371475"/>
          </a:xfrm>
          <a:prstGeom prst="straightConnector1">
            <a:avLst/>
          </a:prstGeom>
          <a:noFill/>
          <a:ln w="25400">
            <a:solidFill>
              <a:schemeClr val="tx1"/>
            </a:solidFill>
            <a:round/>
            <a:headEnd type="triangle" w="lg" len="lg"/>
            <a:tailEnd type="none" w="lg" len="lg"/>
          </a:ln>
          <a:effectLst/>
        </p:spPr>
      </p:cxnSp>
      <p:cxnSp>
        <p:nvCxnSpPr>
          <p:cNvPr id="631827" name="AutoShape 19"/>
          <p:cNvCxnSpPr>
            <a:cxnSpLocks noChangeShapeType="1"/>
            <a:stCxn id="631814" idx="7"/>
            <a:endCxn id="631817" idx="3"/>
          </p:cNvCxnSpPr>
          <p:nvPr/>
        </p:nvCxnSpPr>
        <p:spPr bwMode="auto">
          <a:xfrm flipV="1">
            <a:off x="4268788" y="3001963"/>
            <a:ext cx="1058862" cy="319087"/>
          </a:xfrm>
          <a:prstGeom prst="straightConnector1">
            <a:avLst/>
          </a:prstGeom>
          <a:noFill/>
          <a:ln w="25400">
            <a:solidFill>
              <a:schemeClr val="tx1"/>
            </a:solidFill>
            <a:round/>
            <a:headEnd type="triangle" w="lg" len="lg"/>
            <a:tailEnd type="none" w="lg" len="lg"/>
          </a:ln>
          <a:effectLst/>
        </p:spPr>
      </p:cxnSp>
      <p:cxnSp>
        <p:nvCxnSpPr>
          <p:cNvPr id="631828" name="AutoShape 20"/>
          <p:cNvCxnSpPr>
            <a:cxnSpLocks noChangeShapeType="1"/>
            <a:stCxn id="631814" idx="6"/>
            <a:endCxn id="631815" idx="2"/>
          </p:cNvCxnSpPr>
          <p:nvPr/>
        </p:nvCxnSpPr>
        <p:spPr bwMode="auto">
          <a:xfrm>
            <a:off x="4322763" y="3451225"/>
            <a:ext cx="1374775" cy="317500"/>
          </a:xfrm>
          <a:prstGeom prst="straightConnector1">
            <a:avLst/>
          </a:prstGeom>
          <a:noFill/>
          <a:ln w="25400">
            <a:solidFill>
              <a:schemeClr val="tx1"/>
            </a:solidFill>
            <a:round/>
            <a:headEnd type="triangle" w="lg" len="lg"/>
            <a:tailEnd type="none" w="lg" len="lg"/>
          </a:ln>
          <a:effectLst/>
        </p:spPr>
      </p:cxnSp>
      <p:cxnSp>
        <p:nvCxnSpPr>
          <p:cNvPr id="631829" name="AutoShape 21"/>
          <p:cNvCxnSpPr>
            <a:cxnSpLocks noChangeShapeType="1"/>
            <a:stCxn id="631817" idx="6"/>
            <a:endCxn id="631818" idx="1"/>
          </p:cNvCxnSpPr>
          <p:nvPr/>
        </p:nvCxnSpPr>
        <p:spPr bwMode="auto">
          <a:xfrm>
            <a:off x="5645150" y="2870200"/>
            <a:ext cx="1004888" cy="185738"/>
          </a:xfrm>
          <a:prstGeom prst="straightConnector1">
            <a:avLst/>
          </a:prstGeom>
          <a:noFill/>
          <a:ln w="25400">
            <a:solidFill>
              <a:schemeClr val="tx1"/>
            </a:solidFill>
            <a:round/>
            <a:headEnd type="triangle" w="lg" len="lg"/>
            <a:tailEnd type="none" w="lg" len="lg"/>
          </a:ln>
          <a:effectLst/>
        </p:spPr>
      </p:cxnSp>
      <p:cxnSp>
        <p:nvCxnSpPr>
          <p:cNvPr id="631830" name="AutoShape 22"/>
          <p:cNvCxnSpPr>
            <a:cxnSpLocks noChangeShapeType="1"/>
            <a:stCxn id="631816" idx="6"/>
            <a:endCxn id="631817" idx="2"/>
          </p:cNvCxnSpPr>
          <p:nvPr/>
        </p:nvCxnSpPr>
        <p:spPr bwMode="auto">
          <a:xfrm>
            <a:off x="4111625" y="2765425"/>
            <a:ext cx="1162050" cy="104775"/>
          </a:xfrm>
          <a:prstGeom prst="straightConnector1">
            <a:avLst/>
          </a:prstGeom>
          <a:noFill/>
          <a:ln w="25400">
            <a:solidFill>
              <a:schemeClr val="tx1"/>
            </a:solidFill>
            <a:round/>
            <a:headEnd type="triangle" w="lg" len="lg"/>
            <a:tailEnd type="none" w="lg" len="lg"/>
          </a:ln>
          <a:effectLst/>
        </p:spPr>
      </p:cxnSp>
      <p:cxnSp>
        <p:nvCxnSpPr>
          <p:cNvPr id="631831" name="AutoShape 23"/>
          <p:cNvCxnSpPr>
            <a:cxnSpLocks noChangeShapeType="1"/>
            <a:stCxn id="631822" idx="6"/>
            <a:endCxn id="631813" idx="2"/>
          </p:cNvCxnSpPr>
          <p:nvPr/>
        </p:nvCxnSpPr>
        <p:spPr bwMode="auto">
          <a:xfrm flipV="1">
            <a:off x="2789238" y="4297363"/>
            <a:ext cx="898525" cy="158750"/>
          </a:xfrm>
          <a:prstGeom prst="straightConnector1">
            <a:avLst/>
          </a:prstGeom>
          <a:noFill/>
          <a:ln w="25400">
            <a:solidFill>
              <a:schemeClr val="tx1"/>
            </a:solidFill>
            <a:round/>
            <a:headEnd type="none" w="lg" len="lg"/>
            <a:tailEnd type="triangle" w="lg" len="lg"/>
          </a:ln>
          <a:effectLst/>
        </p:spPr>
      </p:cxnSp>
      <p:cxnSp>
        <p:nvCxnSpPr>
          <p:cNvPr id="631832" name="AutoShape 24"/>
          <p:cNvCxnSpPr>
            <a:cxnSpLocks noChangeShapeType="1"/>
            <a:stCxn id="631822" idx="5"/>
            <a:endCxn id="631824" idx="1"/>
          </p:cNvCxnSpPr>
          <p:nvPr/>
        </p:nvCxnSpPr>
        <p:spPr bwMode="auto">
          <a:xfrm>
            <a:off x="2735263" y="4587875"/>
            <a:ext cx="901700" cy="423863"/>
          </a:xfrm>
          <a:prstGeom prst="straightConnector1">
            <a:avLst/>
          </a:prstGeom>
          <a:noFill/>
          <a:ln w="25400">
            <a:solidFill>
              <a:schemeClr val="tx1"/>
            </a:solidFill>
            <a:round/>
            <a:headEnd type="triangle" w="lg" len="lg"/>
            <a:tailEnd type="none" w="lg" len="lg"/>
          </a:ln>
          <a:effectLst/>
        </p:spPr>
      </p:cxnSp>
      <p:cxnSp>
        <p:nvCxnSpPr>
          <p:cNvPr id="631833" name="AutoShape 25"/>
          <p:cNvCxnSpPr>
            <a:cxnSpLocks noChangeShapeType="1"/>
            <a:stCxn id="631824" idx="6"/>
            <a:endCxn id="631821" idx="2"/>
          </p:cNvCxnSpPr>
          <p:nvPr/>
        </p:nvCxnSpPr>
        <p:spPr bwMode="auto">
          <a:xfrm flipV="1">
            <a:off x="3952875" y="5037138"/>
            <a:ext cx="687388" cy="106362"/>
          </a:xfrm>
          <a:prstGeom prst="straightConnector1">
            <a:avLst/>
          </a:prstGeom>
          <a:noFill/>
          <a:ln w="25400">
            <a:solidFill>
              <a:schemeClr val="tx1"/>
            </a:solidFill>
            <a:round/>
            <a:headEnd type="triangle" w="lg" len="lg"/>
            <a:tailEnd type="none" w="lg" len="lg"/>
          </a:ln>
          <a:effectLst/>
        </p:spPr>
      </p:cxnSp>
      <p:cxnSp>
        <p:nvCxnSpPr>
          <p:cNvPr id="631834" name="AutoShape 26"/>
          <p:cNvCxnSpPr>
            <a:cxnSpLocks noChangeShapeType="1"/>
            <a:stCxn id="631813" idx="6"/>
            <a:endCxn id="631820" idx="2"/>
          </p:cNvCxnSpPr>
          <p:nvPr/>
        </p:nvCxnSpPr>
        <p:spPr bwMode="auto">
          <a:xfrm>
            <a:off x="4059238" y="4297363"/>
            <a:ext cx="898525" cy="0"/>
          </a:xfrm>
          <a:prstGeom prst="straightConnector1">
            <a:avLst/>
          </a:prstGeom>
          <a:noFill/>
          <a:ln w="25400">
            <a:solidFill>
              <a:schemeClr val="tx1"/>
            </a:solidFill>
            <a:round/>
            <a:headEnd type="none" w="lg" len="lg"/>
            <a:tailEnd type="triangle" w="lg" len="lg"/>
          </a:ln>
          <a:effectLst/>
        </p:spPr>
      </p:cxnSp>
      <p:cxnSp>
        <p:nvCxnSpPr>
          <p:cNvPr id="631835" name="AutoShape 27"/>
          <p:cNvCxnSpPr>
            <a:cxnSpLocks noChangeShapeType="1"/>
            <a:stCxn id="631821" idx="6"/>
            <a:endCxn id="631823" idx="2"/>
          </p:cNvCxnSpPr>
          <p:nvPr/>
        </p:nvCxnSpPr>
        <p:spPr bwMode="auto">
          <a:xfrm flipV="1">
            <a:off x="5010150" y="4984750"/>
            <a:ext cx="739775" cy="52388"/>
          </a:xfrm>
          <a:prstGeom prst="straightConnector1">
            <a:avLst/>
          </a:prstGeom>
          <a:noFill/>
          <a:ln w="25400">
            <a:solidFill>
              <a:schemeClr val="tx1"/>
            </a:solidFill>
            <a:round/>
            <a:headEnd type="triangle" w="lg" len="lg"/>
            <a:tailEnd type="none" w="lg" len="lg"/>
          </a:ln>
          <a:effectLst/>
        </p:spPr>
      </p:cxnSp>
      <p:cxnSp>
        <p:nvCxnSpPr>
          <p:cNvPr id="631836" name="AutoShape 28"/>
          <p:cNvCxnSpPr>
            <a:cxnSpLocks noChangeShapeType="1"/>
            <a:stCxn id="631820" idx="6"/>
            <a:endCxn id="631819" idx="2"/>
          </p:cNvCxnSpPr>
          <p:nvPr/>
        </p:nvCxnSpPr>
        <p:spPr bwMode="auto">
          <a:xfrm>
            <a:off x="5327650" y="4297363"/>
            <a:ext cx="1162050" cy="0"/>
          </a:xfrm>
          <a:prstGeom prst="straightConnector1">
            <a:avLst/>
          </a:prstGeom>
          <a:noFill/>
          <a:ln w="25400">
            <a:solidFill>
              <a:schemeClr val="tx1"/>
            </a:solidFill>
            <a:round/>
            <a:headEnd type="triangle" w="lg" len="lg"/>
            <a:tailEnd type="none" w="lg" len="lg"/>
          </a:ln>
          <a:effectLst/>
        </p:spPr>
      </p:cxnSp>
      <p:cxnSp>
        <p:nvCxnSpPr>
          <p:cNvPr id="631837" name="AutoShape 29"/>
          <p:cNvCxnSpPr>
            <a:cxnSpLocks noChangeShapeType="1"/>
            <a:stCxn id="631812" idx="7"/>
            <a:endCxn id="631816" idx="2"/>
          </p:cNvCxnSpPr>
          <p:nvPr/>
        </p:nvCxnSpPr>
        <p:spPr bwMode="auto">
          <a:xfrm flipV="1">
            <a:off x="2630488" y="2765425"/>
            <a:ext cx="1111250" cy="555625"/>
          </a:xfrm>
          <a:prstGeom prst="straightConnector1">
            <a:avLst/>
          </a:prstGeom>
          <a:noFill/>
          <a:ln w="25400">
            <a:solidFill>
              <a:schemeClr val="tx1"/>
            </a:solidFill>
            <a:round/>
            <a:headEnd type="triangle" w="lg" len="lg"/>
            <a:tailEnd type="none" w="lg" len="lg"/>
          </a:ln>
          <a:effectLst/>
        </p:spPr>
      </p:cxnSp>
      <p:cxnSp>
        <p:nvCxnSpPr>
          <p:cNvPr id="631838" name="AutoShape 30"/>
          <p:cNvCxnSpPr>
            <a:cxnSpLocks noChangeShapeType="1"/>
            <a:stCxn id="631823" idx="7"/>
            <a:endCxn id="631819" idx="3"/>
          </p:cNvCxnSpPr>
          <p:nvPr/>
        </p:nvCxnSpPr>
        <p:spPr bwMode="auto">
          <a:xfrm flipV="1">
            <a:off x="6065838" y="4429125"/>
            <a:ext cx="477837" cy="425450"/>
          </a:xfrm>
          <a:prstGeom prst="straightConnector1">
            <a:avLst/>
          </a:prstGeom>
          <a:noFill/>
          <a:ln w="25400">
            <a:solidFill>
              <a:schemeClr val="tx1"/>
            </a:solidFill>
            <a:round/>
            <a:headEnd type="triangle" w="lg" len="lg"/>
            <a:tailEnd type="none" w="lg" len="lg"/>
          </a:ln>
          <a:effectLst/>
        </p:spPr>
      </p:cxnSp>
      <p:cxnSp>
        <p:nvCxnSpPr>
          <p:cNvPr id="631839" name="AutoShape 31"/>
          <p:cNvCxnSpPr>
            <a:cxnSpLocks noChangeShapeType="1"/>
            <a:stCxn id="631813" idx="0"/>
            <a:endCxn id="631814" idx="4"/>
          </p:cNvCxnSpPr>
          <p:nvPr/>
        </p:nvCxnSpPr>
        <p:spPr bwMode="auto">
          <a:xfrm flipV="1">
            <a:off x="3873500" y="3636963"/>
            <a:ext cx="263525" cy="476250"/>
          </a:xfrm>
          <a:prstGeom prst="straightConnector1">
            <a:avLst/>
          </a:prstGeom>
          <a:noFill/>
          <a:ln w="25400">
            <a:solidFill>
              <a:schemeClr val="tx1"/>
            </a:solidFill>
            <a:round/>
            <a:headEnd type="triangle" w="lg" len="lg"/>
            <a:tailEnd type="none" w="lg" len="lg"/>
          </a:ln>
          <a:effectLst/>
        </p:spPr>
      </p:cxnSp>
      <p:cxnSp>
        <p:nvCxnSpPr>
          <p:cNvPr id="631840" name="AutoShape 32"/>
          <p:cNvCxnSpPr>
            <a:cxnSpLocks noChangeShapeType="1"/>
            <a:stCxn id="631814" idx="5"/>
            <a:endCxn id="631820" idx="1"/>
          </p:cNvCxnSpPr>
          <p:nvPr/>
        </p:nvCxnSpPr>
        <p:spPr bwMode="auto">
          <a:xfrm>
            <a:off x="4268788" y="3582988"/>
            <a:ext cx="742950" cy="584200"/>
          </a:xfrm>
          <a:prstGeom prst="straightConnector1">
            <a:avLst/>
          </a:prstGeom>
          <a:noFill/>
          <a:ln w="25400">
            <a:solidFill>
              <a:schemeClr val="tx1"/>
            </a:solidFill>
            <a:round/>
            <a:headEnd type="none" w="lg" len="lg"/>
            <a:tailEnd type="triangle" w="lg" len="lg"/>
          </a:ln>
          <a:effectLst/>
        </p:spPr>
      </p:cxnSp>
      <p:cxnSp>
        <p:nvCxnSpPr>
          <p:cNvPr id="631841" name="AutoShape 33"/>
          <p:cNvCxnSpPr>
            <a:cxnSpLocks noChangeShapeType="1"/>
            <a:stCxn id="631820" idx="7"/>
            <a:endCxn id="631815" idx="3"/>
          </p:cNvCxnSpPr>
          <p:nvPr/>
        </p:nvCxnSpPr>
        <p:spPr bwMode="auto">
          <a:xfrm flipV="1">
            <a:off x="5273675" y="3900488"/>
            <a:ext cx="477838" cy="266700"/>
          </a:xfrm>
          <a:prstGeom prst="straightConnector1">
            <a:avLst/>
          </a:prstGeom>
          <a:noFill/>
          <a:ln w="25400">
            <a:solidFill>
              <a:schemeClr val="tx1"/>
            </a:solidFill>
            <a:round/>
            <a:headEnd type="triangle" w="lg" len="lg"/>
            <a:tailEnd type="none" w="lg" len="lg"/>
          </a:ln>
          <a:effectLst/>
        </p:spPr>
      </p:cxnSp>
      <p:cxnSp>
        <p:nvCxnSpPr>
          <p:cNvPr id="631842" name="AutoShape 34"/>
          <p:cNvCxnSpPr>
            <a:cxnSpLocks noChangeShapeType="1"/>
            <a:stCxn id="631815" idx="5"/>
            <a:endCxn id="631819" idx="1"/>
          </p:cNvCxnSpPr>
          <p:nvPr/>
        </p:nvCxnSpPr>
        <p:spPr bwMode="auto">
          <a:xfrm>
            <a:off x="6013450" y="3900488"/>
            <a:ext cx="530225" cy="266700"/>
          </a:xfrm>
          <a:prstGeom prst="straightConnector1">
            <a:avLst/>
          </a:prstGeom>
          <a:noFill/>
          <a:ln w="25400">
            <a:solidFill>
              <a:schemeClr val="tx1"/>
            </a:solidFill>
            <a:round/>
            <a:headEnd type="triangle" w="lg" len="lg"/>
            <a:tailEnd type="none" w="lg" len="lg"/>
          </a:ln>
          <a:effectLst/>
        </p:spPr>
      </p:cxnSp>
      <p:cxnSp>
        <p:nvCxnSpPr>
          <p:cNvPr id="631843" name="AutoShape 35"/>
          <p:cNvCxnSpPr>
            <a:cxnSpLocks noChangeShapeType="1"/>
            <a:stCxn id="631824" idx="0"/>
            <a:endCxn id="631813" idx="4"/>
          </p:cNvCxnSpPr>
          <p:nvPr/>
        </p:nvCxnSpPr>
        <p:spPr bwMode="auto">
          <a:xfrm flipV="1">
            <a:off x="3767138" y="4483100"/>
            <a:ext cx="106362" cy="476250"/>
          </a:xfrm>
          <a:prstGeom prst="straightConnector1">
            <a:avLst/>
          </a:prstGeom>
          <a:noFill/>
          <a:ln w="25400">
            <a:solidFill>
              <a:schemeClr val="tx1"/>
            </a:solidFill>
            <a:round/>
            <a:headEnd type="none" w="lg" len="lg"/>
            <a:tailEnd type="triangle" w="lg" len="lg"/>
          </a:ln>
          <a:effectLst/>
        </p:spPr>
      </p:cxnSp>
      <p:cxnSp>
        <p:nvCxnSpPr>
          <p:cNvPr id="631844" name="AutoShape 36"/>
          <p:cNvCxnSpPr>
            <a:cxnSpLocks noChangeShapeType="1"/>
            <a:stCxn id="631820" idx="3"/>
            <a:endCxn id="631821" idx="0"/>
          </p:cNvCxnSpPr>
          <p:nvPr/>
        </p:nvCxnSpPr>
        <p:spPr bwMode="auto">
          <a:xfrm flipH="1">
            <a:off x="4824413" y="4429125"/>
            <a:ext cx="187325" cy="423863"/>
          </a:xfrm>
          <a:prstGeom prst="straightConnector1">
            <a:avLst/>
          </a:prstGeom>
          <a:noFill/>
          <a:ln w="25400">
            <a:solidFill>
              <a:schemeClr val="tx1"/>
            </a:solidFill>
            <a:round/>
            <a:headEnd type="triangle" w="lg" len="lg"/>
            <a:tailEnd type="none" w="lg" len="lg"/>
          </a:ln>
          <a:effectLst/>
        </p:spPr>
      </p:cxnSp>
      <p:cxnSp>
        <p:nvCxnSpPr>
          <p:cNvPr id="631845" name="AutoShape 37"/>
          <p:cNvCxnSpPr>
            <a:cxnSpLocks noChangeShapeType="1"/>
            <a:stCxn id="631822" idx="0"/>
            <a:endCxn id="631812" idx="4"/>
          </p:cNvCxnSpPr>
          <p:nvPr/>
        </p:nvCxnSpPr>
        <p:spPr bwMode="auto">
          <a:xfrm flipH="1" flipV="1">
            <a:off x="2498725" y="3636963"/>
            <a:ext cx="106363" cy="635000"/>
          </a:xfrm>
          <a:prstGeom prst="straightConnector1">
            <a:avLst/>
          </a:prstGeom>
          <a:noFill/>
          <a:ln w="25400">
            <a:solidFill>
              <a:schemeClr val="tx1"/>
            </a:solidFill>
            <a:round/>
            <a:headEnd type="triangle" w="lg" len="lg"/>
            <a:tailEnd type="none" w="lg" len="lg"/>
          </a:ln>
          <a:effectLst/>
        </p:spPr>
      </p:cxnSp>
      <p:cxnSp>
        <p:nvCxnSpPr>
          <p:cNvPr id="631846" name="AutoShape 38"/>
          <p:cNvCxnSpPr>
            <a:cxnSpLocks noChangeShapeType="1"/>
            <a:stCxn id="631820" idx="5"/>
            <a:endCxn id="631823" idx="1"/>
          </p:cNvCxnSpPr>
          <p:nvPr/>
        </p:nvCxnSpPr>
        <p:spPr bwMode="auto">
          <a:xfrm>
            <a:off x="5273675" y="4429125"/>
            <a:ext cx="530225" cy="425450"/>
          </a:xfrm>
          <a:prstGeom prst="straightConnector1">
            <a:avLst/>
          </a:prstGeom>
          <a:noFill/>
          <a:ln w="25400">
            <a:solidFill>
              <a:schemeClr val="tx1"/>
            </a:solidFill>
            <a:round/>
            <a:headEnd type="triangle" w="lg" len="lg"/>
            <a:tailEnd type="none" w="lg" len="lg"/>
          </a:ln>
          <a:effectLst/>
        </p:spPr>
      </p:cxnSp>
      <p:cxnSp>
        <p:nvCxnSpPr>
          <p:cNvPr id="631847" name="AutoShape 39"/>
          <p:cNvCxnSpPr>
            <a:cxnSpLocks noChangeShapeType="1"/>
            <a:stCxn id="631817" idx="5"/>
            <a:endCxn id="631815" idx="0"/>
          </p:cNvCxnSpPr>
          <p:nvPr/>
        </p:nvCxnSpPr>
        <p:spPr bwMode="auto">
          <a:xfrm>
            <a:off x="5591175" y="3001963"/>
            <a:ext cx="290513" cy="582612"/>
          </a:xfrm>
          <a:prstGeom prst="straightConnector1">
            <a:avLst/>
          </a:prstGeom>
          <a:noFill/>
          <a:ln w="25400">
            <a:solidFill>
              <a:schemeClr val="tx1"/>
            </a:solidFill>
            <a:round/>
            <a:headEnd type="triangle" w="lg" len="lg"/>
            <a:tailEnd type="none" w="lg" len="lg"/>
          </a:ln>
          <a:effectLst/>
        </p:spPr>
      </p:cxnSp>
      <p:cxnSp>
        <p:nvCxnSpPr>
          <p:cNvPr id="631848" name="AutoShape 40"/>
          <p:cNvCxnSpPr>
            <a:cxnSpLocks noChangeShapeType="1"/>
            <a:stCxn id="631818" idx="3"/>
            <a:endCxn id="631815" idx="6"/>
          </p:cNvCxnSpPr>
          <p:nvPr/>
        </p:nvCxnSpPr>
        <p:spPr bwMode="auto">
          <a:xfrm flipH="1">
            <a:off x="6067425" y="3319463"/>
            <a:ext cx="582613" cy="449262"/>
          </a:xfrm>
          <a:prstGeom prst="straightConnector1">
            <a:avLst/>
          </a:prstGeom>
          <a:noFill/>
          <a:ln w="25400">
            <a:solidFill>
              <a:schemeClr val="tx1"/>
            </a:solidFill>
            <a:round/>
            <a:headEnd type="triangle" w="lg" len="lg"/>
            <a:tailEnd type="none" w="lg" len="lg"/>
          </a:ln>
          <a:effectLst/>
        </p:spPr>
      </p:cxnSp>
      <p:sp>
        <p:nvSpPr>
          <p:cNvPr id="631849" name="Text Box 41"/>
          <p:cNvSpPr txBox="1">
            <a:spLocks noChangeArrowheads="1"/>
          </p:cNvSpPr>
          <p:nvPr/>
        </p:nvSpPr>
        <p:spPr bwMode="auto">
          <a:xfrm>
            <a:off x="4886325" y="3408363"/>
            <a:ext cx="387350" cy="457200"/>
          </a:xfrm>
          <a:prstGeom prst="rect">
            <a:avLst/>
          </a:prstGeom>
          <a:noFill/>
          <a:ln w="9525">
            <a:noFill/>
            <a:miter lim="800000"/>
            <a:headEnd/>
            <a:tailEnd/>
          </a:ln>
          <a:effectLst/>
        </p:spPr>
        <p:txBody>
          <a:bodyPr wrap="none">
            <a:spAutoFit/>
          </a:bodyPr>
          <a:lstStyle/>
          <a:p>
            <a:r>
              <a:rPr lang="en-US" sz="2400">
                <a:solidFill>
                  <a:srgbClr val="FF0000"/>
                </a:solidFill>
              </a:rPr>
              <a:t>X</a:t>
            </a:r>
            <a:endParaRPr lang="de-CH" sz="2400">
              <a:solidFill>
                <a:srgbClr val="FF0000"/>
              </a:solidFill>
            </a:endParaRPr>
          </a:p>
        </p:txBody>
      </p:sp>
      <p:sp>
        <p:nvSpPr>
          <p:cNvPr id="631850" name="Text Box 42"/>
          <p:cNvSpPr txBox="1">
            <a:spLocks noChangeArrowheads="1"/>
          </p:cNvSpPr>
          <p:nvPr/>
        </p:nvSpPr>
        <p:spPr bwMode="auto">
          <a:xfrm>
            <a:off x="5803900" y="4071938"/>
            <a:ext cx="387350" cy="457200"/>
          </a:xfrm>
          <a:prstGeom prst="rect">
            <a:avLst/>
          </a:prstGeom>
          <a:noFill/>
          <a:ln w="9525">
            <a:noFill/>
            <a:miter lim="800000"/>
            <a:headEnd/>
            <a:tailEnd/>
          </a:ln>
          <a:effectLst/>
        </p:spPr>
        <p:txBody>
          <a:bodyPr wrap="none">
            <a:spAutoFit/>
          </a:bodyPr>
          <a:lstStyle/>
          <a:p>
            <a:r>
              <a:rPr lang="en-US" sz="2400">
                <a:solidFill>
                  <a:srgbClr val="FF0000"/>
                </a:solidFill>
              </a:rPr>
              <a:t>X</a:t>
            </a:r>
            <a:endParaRPr lang="de-CH" sz="2400">
              <a:solidFill>
                <a:srgbClr val="FF0000"/>
              </a:solidFill>
            </a:endParaRPr>
          </a:p>
        </p:txBody>
      </p:sp>
      <p:sp>
        <p:nvSpPr>
          <p:cNvPr id="631851" name="Text Box 43"/>
          <p:cNvSpPr txBox="1">
            <a:spLocks noChangeArrowheads="1"/>
          </p:cNvSpPr>
          <p:nvPr/>
        </p:nvSpPr>
        <p:spPr bwMode="auto">
          <a:xfrm>
            <a:off x="3195638" y="3222625"/>
            <a:ext cx="387350" cy="457200"/>
          </a:xfrm>
          <a:prstGeom prst="rect">
            <a:avLst/>
          </a:prstGeom>
          <a:noFill/>
          <a:ln w="9525">
            <a:noFill/>
            <a:miter lim="800000"/>
            <a:headEnd/>
            <a:tailEnd/>
          </a:ln>
          <a:effectLst/>
        </p:spPr>
        <p:txBody>
          <a:bodyPr wrap="none">
            <a:spAutoFit/>
          </a:bodyPr>
          <a:lstStyle/>
          <a:p>
            <a:r>
              <a:rPr lang="en-US" sz="2400">
                <a:solidFill>
                  <a:srgbClr val="FF0000"/>
                </a:solidFill>
              </a:rPr>
              <a:t>X</a:t>
            </a:r>
            <a:endParaRPr lang="de-CH" sz="2400">
              <a:solidFill>
                <a:srgbClr val="FF0000"/>
              </a:solidFill>
            </a:endParaRPr>
          </a:p>
        </p:txBody>
      </p:sp>
      <p:cxnSp>
        <p:nvCxnSpPr>
          <p:cNvPr id="631852" name="AutoShape 44"/>
          <p:cNvCxnSpPr>
            <a:cxnSpLocks noChangeShapeType="1"/>
            <a:stCxn id="631818" idx="4"/>
            <a:endCxn id="631819" idx="0"/>
          </p:cNvCxnSpPr>
          <p:nvPr/>
        </p:nvCxnSpPr>
        <p:spPr bwMode="auto">
          <a:xfrm flipH="1">
            <a:off x="6675438" y="3373438"/>
            <a:ext cx="106362" cy="739775"/>
          </a:xfrm>
          <a:prstGeom prst="straightConnector1">
            <a:avLst/>
          </a:prstGeom>
          <a:noFill/>
          <a:ln w="25400">
            <a:solidFill>
              <a:schemeClr val="hlink"/>
            </a:solidFill>
            <a:round/>
            <a:headEnd type="triangle" w="lg" len="lg"/>
            <a:tailEnd type="none" w="lg" len="lg"/>
          </a:ln>
          <a:effectLst/>
        </p:spPr>
      </p:cxnSp>
      <p:cxnSp>
        <p:nvCxnSpPr>
          <p:cNvPr id="631853" name="AutoShape 45"/>
          <p:cNvCxnSpPr>
            <a:cxnSpLocks noChangeShapeType="1"/>
            <a:stCxn id="631813" idx="1"/>
            <a:endCxn id="631812" idx="5"/>
          </p:cNvCxnSpPr>
          <p:nvPr/>
        </p:nvCxnSpPr>
        <p:spPr bwMode="auto">
          <a:xfrm flipH="1" flipV="1">
            <a:off x="2630488" y="3582988"/>
            <a:ext cx="1111250" cy="584200"/>
          </a:xfrm>
          <a:prstGeom prst="straightConnector1">
            <a:avLst/>
          </a:prstGeom>
          <a:noFill/>
          <a:ln w="25400">
            <a:solidFill>
              <a:schemeClr val="hlink"/>
            </a:solidFill>
            <a:round/>
            <a:headEnd type="triangle" w="lg" len="lg"/>
            <a:tailEnd type="none" w="lg" len="lg"/>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185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3184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318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63182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631828"/>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631836"/>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631851"/>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631849"/>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63185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31811">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31811">
                                            <p:txEl>
                                              <p:pRg st="3" end="3"/>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3185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318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49" grpId="0"/>
      <p:bldP spid="631849" grpId="1"/>
      <p:bldP spid="631850" grpId="0"/>
      <p:bldP spid="631850" grpId="1"/>
      <p:bldP spid="631851" grpId="0"/>
      <p:bldP spid="631851" grpId="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Grp="1" noChangeArrowheads="1"/>
          </p:cNvSpPr>
          <p:nvPr>
            <p:ph type="title"/>
          </p:nvPr>
        </p:nvSpPr>
        <p:spPr/>
        <p:txBody>
          <a:bodyPr/>
          <a:lstStyle/>
          <a:p>
            <a:r>
              <a:rPr lang="en-US"/>
              <a:t>Link Reversal Routing: Mobility</a:t>
            </a:r>
            <a:endParaRPr lang="de-CH"/>
          </a:p>
        </p:txBody>
      </p:sp>
      <p:sp>
        <p:nvSpPr>
          <p:cNvPr id="632835" name="Rectangle 3"/>
          <p:cNvSpPr>
            <a:spLocks noGrp="1" noChangeArrowheads="1"/>
          </p:cNvSpPr>
          <p:nvPr>
            <p:ph type="body" idx="1"/>
          </p:nvPr>
        </p:nvSpPr>
        <p:spPr>
          <a:xfrm>
            <a:off x="468313" y="836613"/>
            <a:ext cx="8397875" cy="5289550"/>
          </a:xfrm>
        </p:spPr>
        <p:txBody>
          <a:bodyPr/>
          <a:lstStyle/>
          <a:p>
            <a:endParaRPr lang="en-US" dirty="0"/>
          </a:p>
          <a:p>
            <a:r>
              <a:rPr lang="en-US" dirty="0"/>
              <a:t>Only problem: Non-destination becomes a sink </a:t>
            </a:r>
            <a:r>
              <a:rPr lang="en-US" dirty="0">
                <a:sym typeface="Wingdings" pitchFamily="2" charset="2"/>
              </a:rPr>
              <a:t> reverse all links!</a:t>
            </a:r>
          </a:p>
          <a:p>
            <a:pPr lvl="1"/>
            <a:r>
              <a:rPr lang="en-US" dirty="0">
                <a:sym typeface="Wingdings" pitchFamily="2" charset="2"/>
              </a:rPr>
              <a:t>Not shown in example: If you reverse all links, then increase label.</a:t>
            </a:r>
          </a:p>
          <a:p>
            <a:pPr lvl="1"/>
            <a:r>
              <a:rPr lang="en-US" dirty="0">
                <a:sym typeface="Wingdings" pitchFamily="2" charset="2"/>
              </a:rPr>
              <a:t>Recursive progress can be quite tedious</a:t>
            </a:r>
            <a:r>
              <a:rPr lang="en-US" dirty="0" smtClean="0">
                <a:sym typeface="Wingdings" pitchFamily="2" charset="2"/>
              </a:rPr>
              <a:t>… How tedious?!?</a:t>
            </a: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632836" name="Oval 4"/>
          <p:cNvSpPr>
            <a:spLocks noChangeArrowheads="1"/>
          </p:cNvSpPr>
          <p:nvPr/>
        </p:nvSpPr>
        <p:spPr bwMode="auto">
          <a:xfrm>
            <a:off x="2314575" y="3267075"/>
            <a:ext cx="369888" cy="369888"/>
          </a:xfrm>
          <a:prstGeom prst="ellipse">
            <a:avLst/>
          </a:prstGeom>
          <a:solidFill>
            <a:srgbClr val="DADAF6"/>
          </a:solidFill>
          <a:ln w="9525">
            <a:solidFill>
              <a:schemeClr val="tx1"/>
            </a:solidFill>
            <a:round/>
            <a:headEnd/>
            <a:tailEnd/>
          </a:ln>
          <a:effectLst/>
        </p:spPr>
        <p:txBody>
          <a:bodyPr wrap="none" anchor="ctr"/>
          <a:lstStyle/>
          <a:p>
            <a:pPr algn="ctr"/>
            <a:r>
              <a:rPr lang="en-US" sz="1600"/>
              <a:t>5</a:t>
            </a:r>
          </a:p>
        </p:txBody>
      </p:sp>
      <p:sp>
        <p:nvSpPr>
          <p:cNvPr id="632837" name="Oval 5"/>
          <p:cNvSpPr>
            <a:spLocks noChangeArrowheads="1"/>
          </p:cNvSpPr>
          <p:nvPr/>
        </p:nvSpPr>
        <p:spPr bwMode="auto">
          <a:xfrm>
            <a:off x="3687763" y="4113213"/>
            <a:ext cx="371475" cy="369887"/>
          </a:xfrm>
          <a:prstGeom prst="ellipse">
            <a:avLst/>
          </a:prstGeom>
          <a:solidFill>
            <a:srgbClr val="DADAF6"/>
          </a:solidFill>
          <a:ln w="9525">
            <a:solidFill>
              <a:schemeClr val="tx1"/>
            </a:solidFill>
            <a:round/>
            <a:headEnd/>
            <a:tailEnd/>
          </a:ln>
          <a:effectLst/>
        </p:spPr>
        <p:txBody>
          <a:bodyPr wrap="none" anchor="ctr"/>
          <a:lstStyle/>
          <a:p>
            <a:pPr algn="ctr"/>
            <a:r>
              <a:rPr lang="en-US" sz="1600"/>
              <a:t>1</a:t>
            </a:r>
          </a:p>
        </p:txBody>
      </p:sp>
      <p:sp>
        <p:nvSpPr>
          <p:cNvPr id="632838" name="Oval 6"/>
          <p:cNvSpPr>
            <a:spLocks noChangeArrowheads="1"/>
          </p:cNvSpPr>
          <p:nvPr/>
        </p:nvSpPr>
        <p:spPr bwMode="auto">
          <a:xfrm>
            <a:off x="3952875" y="3267075"/>
            <a:ext cx="369888" cy="369888"/>
          </a:xfrm>
          <a:prstGeom prst="ellipse">
            <a:avLst/>
          </a:prstGeom>
          <a:solidFill>
            <a:srgbClr val="DADAF6"/>
          </a:solidFill>
          <a:ln w="9525">
            <a:solidFill>
              <a:schemeClr val="tx1"/>
            </a:solidFill>
            <a:round/>
            <a:headEnd/>
            <a:tailEnd/>
          </a:ln>
          <a:effectLst/>
        </p:spPr>
        <p:txBody>
          <a:bodyPr wrap="none" anchor="ctr"/>
          <a:lstStyle/>
          <a:p>
            <a:pPr algn="ctr"/>
            <a:r>
              <a:rPr lang="en-US" sz="1600"/>
              <a:t>7</a:t>
            </a:r>
          </a:p>
        </p:txBody>
      </p:sp>
      <p:sp>
        <p:nvSpPr>
          <p:cNvPr id="632839" name="Oval 7"/>
          <p:cNvSpPr>
            <a:spLocks noChangeArrowheads="1"/>
          </p:cNvSpPr>
          <p:nvPr/>
        </p:nvSpPr>
        <p:spPr bwMode="auto">
          <a:xfrm>
            <a:off x="5697538" y="3584575"/>
            <a:ext cx="369887" cy="369888"/>
          </a:xfrm>
          <a:prstGeom prst="ellipse">
            <a:avLst/>
          </a:prstGeom>
          <a:solidFill>
            <a:srgbClr val="DADAF6"/>
          </a:solidFill>
          <a:ln w="9525">
            <a:solidFill>
              <a:schemeClr val="tx1"/>
            </a:solidFill>
            <a:round/>
            <a:headEnd/>
            <a:tailEnd/>
          </a:ln>
          <a:effectLst/>
        </p:spPr>
        <p:txBody>
          <a:bodyPr wrap="none" anchor="ctr"/>
          <a:lstStyle/>
          <a:p>
            <a:pPr algn="ctr"/>
            <a:r>
              <a:rPr lang="en-US" sz="1600"/>
              <a:t>13</a:t>
            </a:r>
          </a:p>
        </p:txBody>
      </p:sp>
      <p:sp>
        <p:nvSpPr>
          <p:cNvPr id="632840" name="Oval 8"/>
          <p:cNvSpPr>
            <a:spLocks noChangeArrowheads="1"/>
          </p:cNvSpPr>
          <p:nvPr/>
        </p:nvSpPr>
        <p:spPr bwMode="auto">
          <a:xfrm>
            <a:off x="3741738" y="2579688"/>
            <a:ext cx="369887" cy="369887"/>
          </a:xfrm>
          <a:prstGeom prst="ellipse">
            <a:avLst/>
          </a:prstGeom>
          <a:solidFill>
            <a:srgbClr val="DADAF6"/>
          </a:solidFill>
          <a:ln w="9525">
            <a:solidFill>
              <a:schemeClr val="tx1"/>
            </a:solidFill>
            <a:round/>
            <a:headEnd/>
            <a:tailEnd/>
          </a:ln>
          <a:effectLst/>
        </p:spPr>
        <p:txBody>
          <a:bodyPr wrap="none" anchor="ctr"/>
          <a:lstStyle/>
          <a:p>
            <a:pPr algn="ctr"/>
            <a:r>
              <a:rPr lang="en-US" sz="1600"/>
              <a:t>6</a:t>
            </a:r>
          </a:p>
        </p:txBody>
      </p:sp>
      <p:sp>
        <p:nvSpPr>
          <p:cNvPr id="632841" name="Oval 9"/>
          <p:cNvSpPr>
            <a:spLocks noChangeArrowheads="1"/>
          </p:cNvSpPr>
          <p:nvPr/>
        </p:nvSpPr>
        <p:spPr bwMode="auto">
          <a:xfrm>
            <a:off x="5273675" y="2686050"/>
            <a:ext cx="371475" cy="369888"/>
          </a:xfrm>
          <a:prstGeom prst="ellipse">
            <a:avLst/>
          </a:prstGeom>
          <a:solidFill>
            <a:srgbClr val="DADAF6"/>
          </a:solidFill>
          <a:ln w="9525">
            <a:solidFill>
              <a:schemeClr val="tx1"/>
            </a:solidFill>
            <a:round/>
            <a:headEnd/>
            <a:tailEnd/>
          </a:ln>
          <a:effectLst/>
        </p:spPr>
        <p:txBody>
          <a:bodyPr wrap="none" anchor="ctr"/>
          <a:lstStyle/>
          <a:p>
            <a:pPr algn="ctr"/>
            <a:r>
              <a:rPr lang="en-US" sz="1600"/>
              <a:t>9</a:t>
            </a:r>
          </a:p>
        </p:txBody>
      </p:sp>
      <p:sp>
        <p:nvSpPr>
          <p:cNvPr id="632842" name="Oval 10"/>
          <p:cNvSpPr>
            <a:spLocks noChangeArrowheads="1"/>
          </p:cNvSpPr>
          <p:nvPr/>
        </p:nvSpPr>
        <p:spPr bwMode="auto">
          <a:xfrm>
            <a:off x="6596063" y="3001963"/>
            <a:ext cx="369887" cy="371475"/>
          </a:xfrm>
          <a:prstGeom prst="ellipse">
            <a:avLst/>
          </a:prstGeom>
          <a:solidFill>
            <a:srgbClr val="DADAF6"/>
          </a:solidFill>
          <a:ln w="9525">
            <a:solidFill>
              <a:schemeClr val="tx1"/>
            </a:solidFill>
            <a:round/>
            <a:headEnd/>
            <a:tailEnd/>
          </a:ln>
          <a:effectLst/>
        </p:spPr>
        <p:txBody>
          <a:bodyPr wrap="none" anchor="ctr"/>
          <a:lstStyle/>
          <a:p>
            <a:pPr algn="ctr"/>
            <a:r>
              <a:rPr lang="en-US" sz="1600"/>
              <a:t>11</a:t>
            </a:r>
          </a:p>
        </p:txBody>
      </p:sp>
      <p:sp>
        <p:nvSpPr>
          <p:cNvPr id="632843" name="Oval 11"/>
          <p:cNvSpPr>
            <a:spLocks noChangeArrowheads="1"/>
          </p:cNvSpPr>
          <p:nvPr/>
        </p:nvSpPr>
        <p:spPr bwMode="auto">
          <a:xfrm>
            <a:off x="6489700" y="4113213"/>
            <a:ext cx="369888" cy="369887"/>
          </a:xfrm>
          <a:prstGeom prst="ellipse">
            <a:avLst/>
          </a:prstGeom>
          <a:solidFill>
            <a:srgbClr val="DADAF6"/>
          </a:solidFill>
          <a:ln w="9525">
            <a:solidFill>
              <a:schemeClr val="tx1"/>
            </a:solidFill>
            <a:round/>
            <a:headEnd/>
            <a:tailEnd/>
          </a:ln>
          <a:effectLst/>
        </p:spPr>
        <p:txBody>
          <a:bodyPr wrap="none" anchor="ctr"/>
          <a:lstStyle/>
          <a:p>
            <a:pPr algn="ctr"/>
            <a:r>
              <a:rPr lang="en-US" sz="1600"/>
              <a:t>17</a:t>
            </a:r>
          </a:p>
        </p:txBody>
      </p:sp>
      <p:sp>
        <p:nvSpPr>
          <p:cNvPr id="632844" name="Oval 12"/>
          <p:cNvSpPr>
            <a:spLocks noChangeArrowheads="1"/>
          </p:cNvSpPr>
          <p:nvPr/>
        </p:nvSpPr>
        <p:spPr bwMode="auto">
          <a:xfrm>
            <a:off x="4957763" y="4113213"/>
            <a:ext cx="369887" cy="369887"/>
          </a:xfrm>
          <a:prstGeom prst="ellipse">
            <a:avLst/>
          </a:prstGeom>
          <a:solidFill>
            <a:srgbClr val="DADAF6"/>
          </a:solidFill>
          <a:ln w="9525">
            <a:solidFill>
              <a:schemeClr val="tx1"/>
            </a:solidFill>
            <a:round/>
            <a:headEnd/>
            <a:tailEnd/>
          </a:ln>
          <a:effectLst/>
        </p:spPr>
        <p:txBody>
          <a:bodyPr wrap="none" anchor="ctr"/>
          <a:lstStyle/>
          <a:p>
            <a:pPr algn="ctr"/>
            <a:r>
              <a:rPr lang="en-US" sz="1600"/>
              <a:t>D</a:t>
            </a:r>
          </a:p>
        </p:txBody>
      </p:sp>
      <p:sp>
        <p:nvSpPr>
          <p:cNvPr id="632845" name="Oval 13"/>
          <p:cNvSpPr>
            <a:spLocks noChangeArrowheads="1"/>
          </p:cNvSpPr>
          <p:nvPr/>
        </p:nvSpPr>
        <p:spPr bwMode="auto">
          <a:xfrm>
            <a:off x="4640263" y="4852988"/>
            <a:ext cx="369887" cy="369887"/>
          </a:xfrm>
          <a:prstGeom prst="ellipse">
            <a:avLst/>
          </a:prstGeom>
          <a:solidFill>
            <a:srgbClr val="DADAF6"/>
          </a:solidFill>
          <a:ln w="9525">
            <a:solidFill>
              <a:schemeClr val="tx1"/>
            </a:solidFill>
            <a:round/>
            <a:headEnd/>
            <a:tailEnd/>
          </a:ln>
          <a:effectLst/>
        </p:spPr>
        <p:txBody>
          <a:bodyPr wrap="none" anchor="ctr"/>
          <a:lstStyle/>
          <a:p>
            <a:pPr algn="ctr"/>
            <a:r>
              <a:rPr lang="en-US" sz="1600"/>
              <a:t>8</a:t>
            </a:r>
          </a:p>
        </p:txBody>
      </p:sp>
      <p:sp>
        <p:nvSpPr>
          <p:cNvPr id="632846" name="Oval 14"/>
          <p:cNvSpPr>
            <a:spLocks noChangeArrowheads="1"/>
          </p:cNvSpPr>
          <p:nvPr/>
        </p:nvSpPr>
        <p:spPr bwMode="auto">
          <a:xfrm>
            <a:off x="2419350" y="4271963"/>
            <a:ext cx="369888" cy="369887"/>
          </a:xfrm>
          <a:prstGeom prst="ellipse">
            <a:avLst/>
          </a:prstGeom>
          <a:solidFill>
            <a:srgbClr val="DADAF6"/>
          </a:solidFill>
          <a:ln w="9525">
            <a:solidFill>
              <a:schemeClr val="tx1"/>
            </a:solidFill>
            <a:round/>
            <a:headEnd/>
            <a:tailEnd/>
          </a:ln>
          <a:effectLst/>
        </p:spPr>
        <p:txBody>
          <a:bodyPr wrap="none" anchor="ctr"/>
          <a:lstStyle/>
          <a:p>
            <a:pPr algn="ctr"/>
            <a:r>
              <a:rPr lang="en-US" sz="1600"/>
              <a:t>3</a:t>
            </a:r>
          </a:p>
        </p:txBody>
      </p:sp>
      <p:sp>
        <p:nvSpPr>
          <p:cNvPr id="632847" name="Oval 15"/>
          <p:cNvSpPr>
            <a:spLocks noChangeArrowheads="1"/>
          </p:cNvSpPr>
          <p:nvPr/>
        </p:nvSpPr>
        <p:spPr bwMode="auto">
          <a:xfrm>
            <a:off x="5749925" y="4800600"/>
            <a:ext cx="369888" cy="369888"/>
          </a:xfrm>
          <a:prstGeom prst="ellipse">
            <a:avLst/>
          </a:prstGeom>
          <a:solidFill>
            <a:srgbClr val="DADAF6"/>
          </a:solidFill>
          <a:ln w="9525">
            <a:solidFill>
              <a:schemeClr val="tx1"/>
            </a:solidFill>
            <a:round/>
            <a:headEnd/>
            <a:tailEnd/>
          </a:ln>
          <a:effectLst/>
        </p:spPr>
        <p:txBody>
          <a:bodyPr wrap="none" anchor="ctr"/>
          <a:lstStyle/>
          <a:p>
            <a:pPr algn="ctr"/>
            <a:r>
              <a:rPr lang="en-US" sz="1600"/>
              <a:t>12</a:t>
            </a:r>
          </a:p>
        </p:txBody>
      </p:sp>
      <p:sp>
        <p:nvSpPr>
          <p:cNvPr id="632848" name="Oval 16"/>
          <p:cNvSpPr>
            <a:spLocks noChangeArrowheads="1"/>
          </p:cNvSpPr>
          <p:nvPr/>
        </p:nvSpPr>
        <p:spPr bwMode="auto">
          <a:xfrm>
            <a:off x="3582988" y="4959350"/>
            <a:ext cx="369887" cy="369888"/>
          </a:xfrm>
          <a:prstGeom prst="ellipse">
            <a:avLst/>
          </a:prstGeom>
          <a:solidFill>
            <a:srgbClr val="DADAF6"/>
          </a:solidFill>
          <a:ln w="9525">
            <a:solidFill>
              <a:schemeClr val="tx1"/>
            </a:solidFill>
            <a:round/>
            <a:headEnd/>
            <a:tailEnd/>
          </a:ln>
          <a:effectLst/>
        </p:spPr>
        <p:txBody>
          <a:bodyPr wrap="none" anchor="ctr"/>
          <a:lstStyle/>
          <a:p>
            <a:pPr algn="ctr"/>
            <a:r>
              <a:rPr lang="en-US" sz="1600"/>
              <a:t>4</a:t>
            </a:r>
          </a:p>
        </p:txBody>
      </p:sp>
      <p:cxnSp>
        <p:nvCxnSpPr>
          <p:cNvPr id="632850" name="AutoShape 18"/>
          <p:cNvCxnSpPr>
            <a:cxnSpLocks noChangeShapeType="1"/>
            <a:stCxn id="632840" idx="4"/>
            <a:endCxn id="632838" idx="1"/>
          </p:cNvCxnSpPr>
          <p:nvPr/>
        </p:nvCxnSpPr>
        <p:spPr bwMode="auto">
          <a:xfrm>
            <a:off x="3925888" y="2949575"/>
            <a:ext cx="80962" cy="371475"/>
          </a:xfrm>
          <a:prstGeom prst="straightConnector1">
            <a:avLst/>
          </a:prstGeom>
          <a:noFill/>
          <a:ln w="25400">
            <a:solidFill>
              <a:schemeClr val="tx1"/>
            </a:solidFill>
            <a:round/>
            <a:headEnd type="triangle" w="lg" len="lg"/>
            <a:tailEnd type="none" w="lg" len="lg"/>
          </a:ln>
          <a:effectLst/>
        </p:spPr>
      </p:cxnSp>
      <p:cxnSp>
        <p:nvCxnSpPr>
          <p:cNvPr id="632851" name="AutoShape 19"/>
          <p:cNvCxnSpPr>
            <a:cxnSpLocks noChangeShapeType="1"/>
            <a:stCxn id="632838" idx="7"/>
            <a:endCxn id="632841" idx="3"/>
          </p:cNvCxnSpPr>
          <p:nvPr/>
        </p:nvCxnSpPr>
        <p:spPr bwMode="auto">
          <a:xfrm flipV="1">
            <a:off x="4268788" y="3001963"/>
            <a:ext cx="1058862" cy="319087"/>
          </a:xfrm>
          <a:prstGeom prst="straightConnector1">
            <a:avLst/>
          </a:prstGeom>
          <a:noFill/>
          <a:ln w="25400">
            <a:solidFill>
              <a:schemeClr val="tx1"/>
            </a:solidFill>
            <a:round/>
            <a:headEnd type="triangle" w="lg" len="lg"/>
            <a:tailEnd type="none" w="lg" len="lg"/>
          </a:ln>
          <a:effectLst/>
        </p:spPr>
      </p:cxnSp>
      <p:cxnSp>
        <p:nvCxnSpPr>
          <p:cNvPr id="632853" name="AutoShape 21"/>
          <p:cNvCxnSpPr>
            <a:cxnSpLocks noChangeShapeType="1"/>
            <a:stCxn id="632841" idx="6"/>
            <a:endCxn id="632842" idx="1"/>
          </p:cNvCxnSpPr>
          <p:nvPr/>
        </p:nvCxnSpPr>
        <p:spPr bwMode="auto">
          <a:xfrm>
            <a:off x="5645150" y="2870200"/>
            <a:ext cx="1004888" cy="185738"/>
          </a:xfrm>
          <a:prstGeom prst="straightConnector1">
            <a:avLst/>
          </a:prstGeom>
          <a:noFill/>
          <a:ln w="25400">
            <a:solidFill>
              <a:schemeClr val="tx1"/>
            </a:solidFill>
            <a:round/>
            <a:headEnd type="triangle" w="lg" len="lg"/>
            <a:tailEnd type="none" w="lg" len="lg"/>
          </a:ln>
          <a:effectLst/>
        </p:spPr>
      </p:cxnSp>
      <p:cxnSp>
        <p:nvCxnSpPr>
          <p:cNvPr id="632854" name="AutoShape 22"/>
          <p:cNvCxnSpPr>
            <a:cxnSpLocks noChangeShapeType="1"/>
            <a:stCxn id="632840" idx="6"/>
            <a:endCxn id="632841" idx="2"/>
          </p:cNvCxnSpPr>
          <p:nvPr/>
        </p:nvCxnSpPr>
        <p:spPr bwMode="auto">
          <a:xfrm>
            <a:off x="4111625" y="2765425"/>
            <a:ext cx="1162050" cy="104775"/>
          </a:xfrm>
          <a:prstGeom prst="straightConnector1">
            <a:avLst/>
          </a:prstGeom>
          <a:noFill/>
          <a:ln w="25400">
            <a:solidFill>
              <a:schemeClr val="tx1"/>
            </a:solidFill>
            <a:round/>
            <a:headEnd type="triangle" w="lg" len="lg"/>
            <a:tailEnd type="none" w="lg" len="lg"/>
          </a:ln>
          <a:effectLst/>
        </p:spPr>
      </p:cxnSp>
      <p:cxnSp>
        <p:nvCxnSpPr>
          <p:cNvPr id="632855" name="AutoShape 23"/>
          <p:cNvCxnSpPr>
            <a:cxnSpLocks noChangeShapeType="1"/>
            <a:stCxn id="632846" idx="6"/>
            <a:endCxn id="632837" idx="2"/>
          </p:cNvCxnSpPr>
          <p:nvPr/>
        </p:nvCxnSpPr>
        <p:spPr bwMode="auto">
          <a:xfrm flipV="1">
            <a:off x="2789238" y="4297363"/>
            <a:ext cx="898525" cy="158750"/>
          </a:xfrm>
          <a:prstGeom prst="straightConnector1">
            <a:avLst/>
          </a:prstGeom>
          <a:noFill/>
          <a:ln w="25400">
            <a:solidFill>
              <a:schemeClr val="tx1"/>
            </a:solidFill>
            <a:round/>
            <a:headEnd type="none" w="lg" len="lg"/>
            <a:tailEnd type="triangle" w="lg" len="lg"/>
          </a:ln>
          <a:effectLst/>
        </p:spPr>
      </p:cxnSp>
      <p:cxnSp>
        <p:nvCxnSpPr>
          <p:cNvPr id="632856" name="AutoShape 24"/>
          <p:cNvCxnSpPr>
            <a:cxnSpLocks noChangeShapeType="1"/>
            <a:stCxn id="632846" idx="5"/>
            <a:endCxn id="632848" idx="1"/>
          </p:cNvCxnSpPr>
          <p:nvPr/>
        </p:nvCxnSpPr>
        <p:spPr bwMode="auto">
          <a:xfrm>
            <a:off x="2735263" y="4587875"/>
            <a:ext cx="901700" cy="423863"/>
          </a:xfrm>
          <a:prstGeom prst="straightConnector1">
            <a:avLst/>
          </a:prstGeom>
          <a:noFill/>
          <a:ln w="25400">
            <a:solidFill>
              <a:schemeClr val="tx1"/>
            </a:solidFill>
            <a:round/>
            <a:headEnd type="triangle" w="lg" len="lg"/>
            <a:tailEnd type="none" w="lg" len="lg"/>
          </a:ln>
          <a:effectLst/>
        </p:spPr>
      </p:cxnSp>
      <p:cxnSp>
        <p:nvCxnSpPr>
          <p:cNvPr id="632857" name="AutoShape 25"/>
          <p:cNvCxnSpPr>
            <a:cxnSpLocks noChangeShapeType="1"/>
            <a:stCxn id="632848" idx="6"/>
            <a:endCxn id="632845" idx="2"/>
          </p:cNvCxnSpPr>
          <p:nvPr/>
        </p:nvCxnSpPr>
        <p:spPr bwMode="auto">
          <a:xfrm flipV="1">
            <a:off x="3952875" y="5037138"/>
            <a:ext cx="687388" cy="106362"/>
          </a:xfrm>
          <a:prstGeom prst="straightConnector1">
            <a:avLst/>
          </a:prstGeom>
          <a:noFill/>
          <a:ln w="25400">
            <a:solidFill>
              <a:schemeClr val="tx1"/>
            </a:solidFill>
            <a:round/>
            <a:headEnd type="triangle" w="lg" len="lg"/>
            <a:tailEnd type="none" w="lg" len="lg"/>
          </a:ln>
          <a:effectLst/>
        </p:spPr>
      </p:cxnSp>
      <p:cxnSp>
        <p:nvCxnSpPr>
          <p:cNvPr id="632858" name="AutoShape 26"/>
          <p:cNvCxnSpPr>
            <a:cxnSpLocks noChangeShapeType="1"/>
            <a:stCxn id="632837" idx="6"/>
            <a:endCxn id="632844" idx="2"/>
          </p:cNvCxnSpPr>
          <p:nvPr/>
        </p:nvCxnSpPr>
        <p:spPr bwMode="auto">
          <a:xfrm>
            <a:off x="4059238" y="4297363"/>
            <a:ext cx="898525" cy="0"/>
          </a:xfrm>
          <a:prstGeom prst="straightConnector1">
            <a:avLst/>
          </a:prstGeom>
          <a:noFill/>
          <a:ln w="25400">
            <a:solidFill>
              <a:schemeClr val="tx1"/>
            </a:solidFill>
            <a:round/>
            <a:headEnd type="none" w="lg" len="lg"/>
            <a:tailEnd type="triangle" w="lg" len="lg"/>
          </a:ln>
          <a:effectLst/>
        </p:spPr>
      </p:cxnSp>
      <p:cxnSp>
        <p:nvCxnSpPr>
          <p:cNvPr id="632859" name="AutoShape 27"/>
          <p:cNvCxnSpPr>
            <a:cxnSpLocks noChangeShapeType="1"/>
            <a:stCxn id="632845" idx="6"/>
            <a:endCxn id="632847" idx="2"/>
          </p:cNvCxnSpPr>
          <p:nvPr/>
        </p:nvCxnSpPr>
        <p:spPr bwMode="auto">
          <a:xfrm flipV="1">
            <a:off x="5010150" y="4984750"/>
            <a:ext cx="739775" cy="52388"/>
          </a:xfrm>
          <a:prstGeom prst="straightConnector1">
            <a:avLst/>
          </a:prstGeom>
          <a:noFill/>
          <a:ln w="25400">
            <a:solidFill>
              <a:schemeClr val="tx1"/>
            </a:solidFill>
            <a:round/>
            <a:headEnd type="triangle" w="lg" len="lg"/>
            <a:tailEnd type="none" w="lg" len="lg"/>
          </a:ln>
          <a:effectLst/>
        </p:spPr>
      </p:cxnSp>
      <p:cxnSp>
        <p:nvCxnSpPr>
          <p:cNvPr id="632861" name="AutoShape 29"/>
          <p:cNvCxnSpPr>
            <a:cxnSpLocks noChangeShapeType="1"/>
            <a:stCxn id="632836" idx="7"/>
            <a:endCxn id="632840" idx="2"/>
          </p:cNvCxnSpPr>
          <p:nvPr/>
        </p:nvCxnSpPr>
        <p:spPr bwMode="auto">
          <a:xfrm flipV="1">
            <a:off x="2630488" y="2765425"/>
            <a:ext cx="1111250" cy="555625"/>
          </a:xfrm>
          <a:prstGeom prst="straightConnector1">
            <a:avLst/>
          </a:prstGeom>
          <a:noFill/>
          <a:ln w="25400">
            <a:solidFill>
              <a:schemeClr val="tx1"/>
            </a:solidFill>
            <a:round/>
            <a:headEnd type="triangle" w="lg" len="lg"/>
            <a:tailEnd type="none" w="lg" len="lg"/>
          </a:ln>
          <a:effectLst/>
        </p:spPr>
      </p:cxnSp>
      <p:cxnSp>
        <p:nvCxnSpPr>
          <p:cNvPr id="632862" name="AutoShape 30"/>
          <p:cNvCxnSpPr>
            <a:cxnSpLocks noChangeShapeType="1"/>
            <a:stCxn id="632847" idx="7"/>
            <a:endCxn id="632843" idx="3"/>
          </p:cNvCxnSpPr>
          <p:nvPr/>
        </p:nvCxnSpPr>
        <p:spPr bwMode="auto">
          <a:xfrm flipV="1">
            <a:off x="6065838" y="4429125"/>
            <a:ext cx="477837" cy="425450"/>
          </a:xfrm>
          <a:prstGeom prst="straightConnector1">
            <a:avLst/>
          </a:prstGeom>
          <a:noFill/>
          <a:ln w="25400">
            <a:solidFill>
              <a:schemeClr val="tx1"/>
            </a:solidFill>
            <a:round/>
            <a:headEnd type="triangle" w="lg" len="lg"/>
            <a:tailEnd type="none" w="lg" len="lg"/>
          </a:ln>
          <a:effectLst/>
        </p:spPr>
      </p:cxnSp>
      <p:cxnSp>
        <p:nvCxnSpPr>
          <p:cNvPr id="632863" name="AutoShape 31"/>
          <p:cNvCxnSpPr>
            <a:cxnSpLocks noChangeShapeType="1"/>
            <a:stCxn id="632837" idx="0"/>
            <a:endCxn id="632838" idx="4"/>
          </p:cNvCxnSpPr>
          <p:nvPr/>
        </p:nvCxnSpPr>
        <p:spPr bwMode="auto">
          <a:xfrm flipV="1">
            <a:off x="3873500" y="3636963"/>
            <a:ext cx="263525" cy="476250"/>
          </a:xfrm>
          <a:prstGeom prst="straightConnector1">
            <a:avLst/>
          </a:prstGeom>
          <a:noFill/>
          <a:ln w="25400">
            <a:solidFill>
              <a:schemeClr val="tx1"/>
            </a:solidFill>
            <a:round/>
            <a:headEnd type="triangle" w="lg" len="lg"/>
            <a:tailEnd type="none" w="lg" len="lg"/>
          </a:ln>
          <a:effectLst/>
        </p:spPr>
      </p:cxnSp>
      <p:cxnSp>
        <p:nvCxnSpPr>
          <p:cNvPr id="632864" name="AutoShape 32"/>
          <p:cNvCxnSpPr>
            <a:cxnSpLocks noChangeShapeType="1"/>
            <a:stCxn id="632838" idx="5"/>
            <a:endCxn id="632844" idx="1"/>
          </p:cNvCxnSpPr>
          <p:nvPr/>
        </p:nvCxnSpPr>
        <p:spPr bwMode="auto">
          <a:xfrm>
            <a:off x="4268788" y="3582988"/>
            <a:ext cx="742950" cy="584200"/>
          </a:xfrm>
          <a:prstGeom prst="straightConnector1">
            <a:avLst/>
          </a:prstGeom>
          <a:noFill/>
          <a:ln w="25400">
            <a:solidFill>
              <a:schemeClr val="tx1"/>
            </a:solidFill>
            <a:round/>
            <a:headEnd type="none" w="lg" len="lg"/>
            <a:tailEnd type="triangle" w="lg" len="lg"/>
          </a:ln>
          <a:effectLst/>
        </p:spPr>
      </p:cxnSp>
      <p:cxnSp>
        <p:nvCxnSpPr>
          <p:cNvPr id="632865" name="AutoShape 33"/>
          <p:cNvCxnSpPr>
            <a:cxnSpLocks noChangeShapeType="1"/>
            <a:stCxn id="632844" idx="7"/>
            <a:endCxn id="632839" idx="3"/>
          </p:cNvCxnSpPr>
          <p:nvPr/>
        </p:nvCxnSpPr>
        <p:spPr bwMode="auto">
          <a:xfrm flipV="1">
            <a:off x="5273675" y="3900488"/>
            <a:ext cx="477838" cy="266700"/>
          </a:xfrm>
          <a:prstGeom prst="straightConnector1">
            <a:avLst/>
          </a:prstGeom>
          <a:noFill/>
          <a:ln w="25400">
            <a:solidFill>
              <a:schemeClr val="tx1"/>
            </a:solidFill>
            <a:round/>
            <a:headEnd type="triangle" w="lg" len="lg"/>
            <a:tailEnd type="none" w="lg" len="lg"/>
          </a:ln>
          <a:effectLst/>
        </p:spPr>
      </p:cxnSp>
      <p:cxnSp>
        <p:nvCxnSpPr>
          <p:cNvPr id="632866" name="AutoShape 34"/>
          <p:cNvCxnSpPr>
            <a:cxnSpLocks noChangeShapeType="1"/>
            <a:stCxn id="632839" idx="5"/>
            <a:endCxn id="632843" idx="1"/>
          </p:cNvCxnSpPr>
          <p:nvPr/>
        </p:nvCxnSpPr>
        <p:spPr bwMode="auto">
          <a:xfrm>
            <a:off x="6013450" y="3900488"/>
            <a:ext cx="530225" cy="266700"/>
          </a:xfrm>
          <a:prstGeom prst="straightConnector1">
            <a:avLst/>
          </a:prstGeom>
          <a:noFill/>
          <a:ln w="25400">
            <a:solidFill>
              <a:schemeClr val="tx1"/>
            </a:solidFill>
            <a:round/>
            <a:headEnd type="triangle" w="lg" len="lg"/>
            <a:tailEnd type="none" w="lg" len="lg"/>
          </a:ln>
          <a:effectLst/>
        </p:spPr>
      </p:cxnSp>
      <p:cxnSp>
        <p:nvCxnSpPr>
          <p:cNvPr id="632867" name="AutoShape 35"/>
          <p:cNvCxnSpPr>
            <a:cxnSpLocks noChangeShapeType="1"/>
            <a:stCxn id="632848" idx="0"/>
            <a:endCxn id="632837" idx="4"/>
          </p:cNvCxnSpPr>
          <p:nvPr/>
        </p:nvCxnSpPr>
        <p:spPr bwMode="auto">
          <a:xfrm flipV="1">
            <a:off x="3767138" y="4483100"/>
            <a:ext cx="106362" cy="476250"/>
          </a:xfrm>
          <a:prstGeom prst="straightConnector1">
            <a:avLst/>
          </a:prstGeom>
          <a:noFill/>
          <a:ln w="25400">
            <a:solidFill>
              <a:schemeClr val="tx1"/>
            </a:solidFill>
            <a:round/>
            <a:headEnd type="none" w="lg" len="lg"/>
            <a:tailEnd type="triangle" w="lg" len="lg"/>
          </a:ln>
          <a:effectLst/>
        </p:spPr>
      </p:cxnSp>
      <p:cxnSp>
        <p:nvCxnSpPr>
          <p:cNvPr id="632868" name="AutoShape 36"/>
          <p:cNvCxnSpPr>
            <a:cxnSpLocks noChangeShapeType="1"/>
            <a:stCxn id="632844" idx="3"/>
            <a:endCxn id="632845" idx="0"/>
          </p:cNvCxnSpPr>
          <p:nvPr/>
        </p:nvCxnSpPr>
        <p:spPr bwMode="auto">
          <a:xfrm flipH="1">
            <a:off x="4824413" y="4429125"/>
            <a:ext cx="187325" cy="423863"/>
          </a:xfrm>
          <a:prstGeom prst="straightConnector1">
            <a:avLst/>
          </a:prstGeom>
          <a:noFill/>
          <a:ln w="25400">
            <a:solidFill>
              <a:schemeClr val="tx1"/>
            </a:solidFill>
            <a:round/>
            <a:headEnd type="triangle" w="lg" len="lg"/>
            <a:tailEnd type="none" w="lg" len="lg"/>
          </a:ln>
          <a:effectLst/>
        </p:spPr>
      </p:cxnSp>
      <p:cxnSp>
        <p:nvCxnSpPr>
          <p:cNvPr id="632870" name="AutoShape 38"/>
          <p:cNvCxnSpPr>
            <a:cxnSpLocks noChangeShapeType="1"/>
            <a:stCxn id="632844" idx="5"/>
            <a:endCxn id="632847" idx="1"/>
          </p:cNvCxnSpPr>
          <p:nvPr/>
        </p:nvCxnSpPr>
        <p:spPr bwMode="auto">
          <a:xfrm>
            <a:off x="5273675" y="4429125"/>
            <a:ext cx="530225" cy="425450"/>
          </a:xfrm>
          <a:prstGeom prst="straightConnector1">
            <a:avLst/>
          </a:prstGeom>
          <a:noFill/>
          <a:ln w="25400">
            <a:solidFill>
              <a:schemeClr val="tx1"/>
            </a:solidFill>
            <a:round/>
            <a:headEnd type="triangle" w="lg" len="lg"/>
            <a:tailEnd type="none" w="lg" len="lg"/>
          </a:ln>
          <a:effectLst/>
        </p:spPr>
      </p:cxnSp>
      <p:cxnSp>
        <p:nvCxnSpPr>
          <p:cNvPr id="632871" name="AutoShape 39"/>
          <p:cNvCxnSpPr>
            <a:cxnSpLocks noChangeShapeType="1"/>
            <a:stCxn id="632841" idx="5"/>
            <a:endCxn id="632839" idx="0"/>
          </p:cNvCxnSpPr>
          <p:nvPr/>
        </p:nvCxnSpPr>
        <p:spPr bwMode="auto">
          <a:xfrm>
            <a:off x="5591175" y="3001963"/>
            <a:ext cx="290513" cy="582612"/>
          </a:xfrm>
          <a:prstGeom prst="straightConnector1">
            <a:avLst/>
          </a:prstGeom>
          <a:noFill/>
          <a:ln w="25400">
            <a:solidFill>
              <a:schemeClr val="tx1"/>
            </a:solidFill>
            <a:round/>
            <a:headEnd type="triangle" w="lg" len="lg"/>
            <a:tailEnd type="none" w="lg" len="lg"/>
          </a:ln>
          <a:effectLst/>
        </p:spPr>
      </p:cxnSp>
      <p:cxnSp>
        <p:nvCxnSpPr>
          <p:cNvPr id="632872" name="AutoShape 40"/>
          <p:cNvCxnSpPr>
            <a:cxnSpLocks noChangeShapeType="1"/>
            <a:stCxn id="632842" idx="3"/>
            <a:endCxn id="632839" idx="6"/>
          </p:cNvCxnSpPr>
          <p:nvPr/>
        </p:nvCxnSpPr>
        <p:spPr bwMode="auto">
          <a:xfrm flipH="1">
            <a:off x="6067425" y="3319463"/>
            <a:ext cx="582613" cy="449262"/>
          </a:xfrm>
          <a:prstGeom prst="straightConnector1">
            <a:avLst/>
          </a:prstGeom>
          <a:noFill/>
          <a:ln w="25400">
            <a:solidFill>
              <a:schemeClr val="tx1"/>
            </a:solidFill>
            <a:round/>
            <a:headEnd type="triangle" w="lg" len="lg"/>
            <a:tailEnd type="none" w="lg" len="lg"/>
          </a:ln>
          <a:effectLst/>
        </p:spPr>
      </p:cxnSp>
      <p:cxnSp>
        <p:nvCxnSpPr>
          <p:cNvPr id="632876" name="AutoShape 44"/>
          <p:cNvCxnSpPr>
            <a:cxnSpLocks noChangeShapeType="1"/>
            <a:stCxn id="632842" idx="4"/>
            <a:endCxn id="632843" idx="0"/>
          </p:cNvCxnSpPr>
          <p:nvPr/>
        </p:nvCxnSpPr>
        <p:spPr bwMode="auto">
          <a:xfrm flipH="1">
            <a:off x="6675438" y="3373438"/>
            <a:ext cx="106362" cy="739775"/>
          </a:xfrm>
          <a:prstGeom prst="straightConnector1">
            <a:avLst/>
          </a:prstGeom>
          <a:noFill/>
          <a:ln w="25400">
            <a:solidFill>
              <a:schemeClr val="tx1"/>
            </a:solidFill>
            <a:round/>
            <a:headEnd type="triangle" w="lg" len="lg"/>
            <a:tailEnd type="none" w="lg" len="lg"/>
          </a:ln>
          <a:effectLst/>
        </p:spPr>
      </p:cxnSp>
      <p:cxnSp>
        <p:nvCxnSpPr>
          <p:cNvPr id="632877" name="AutoShape 45"/>
          <p:cNvCxnSpPr>
            <a:cxnSpLocks noChangeShapeType="1"/>
            <a:stCxn id="632837" idx="1"/>
            <a:endCxn id="632836" idx="5"/>
          </p:cNvCxnSpPr>
          <p:nvPr/>
        </p:nvCxnSpPr>
        <p:spPr bwMode="auto">
          <a:xfrm flipH="1" flipV="1">
            <a:off x="2630488" y="3582988"/>
            <a:ext cx="1111250" cy="584200"/>
          </a:xfrm>
          <a:prstGeom prst="straightConnector1">
            <a:avLst/>
          </a:prstGeom>
          <a:noFill/>
          <a:ln w="25400">
            <a:solidFill>
              <a:schemeClr val="tx1"/>
            </a:solidFill>
            <a:round/>
            <a:headEnd type="triangle" w="lg" len="lg"/>
            <a:tailEnd type="none" w="lg" len="lg"/>
          </a:ln>
          <a:effectLst/>
        </p:spPr>
      </p:cxnSp>
      <p:sp>
        <p:nvSpPr>
          <p:cNvPr id="632878" name="Text Box 46"/>
          <p:cNvSpPr txBox="1">
            <a:spLocks noChangeArrowheads="1"/>
          </p:cNvSpPr>
          <p:nvPr/>
        </p:nvSpPr>
        <p:spPr bwMode="auto">
          <a:xfrm>
            <a:off x="3011488" y="3636963"/>
            <a:ext cx="387350" cy="457200"/>
          </a:xfrm>
          <a:prstGeom prst="rect">
            <a:avLst/>
          </a:prstGeom>
          <a:noFill/>
          <a:ln w="9525">
            <a:noFill/>
            <a:miter lim="800000"/>
            <a:headEnd/>
            <a:tailEnd/>
          </a:ln>
          <a:effectLst/>
        </p:spPr>
        <p:txBody>
          <a:bodyPr wrap="none">
            <a:spAutoFit/>
          </a:bodyPr>
          <a:lstStyle/>
          <a:p>
            <a:r>
              <a:rPr lang="en-US" sz="2400">
                <a:solidFill>
                  <a:srgbClr val="FF0000"/>
                </a:solidFill>
              </a:rPr>
              <a:t>X</a:t>
            </a:r>
            <a:endParaRPr lang="de-CH" sz="2400">
              <a:solidFill>
                <a:srgbClr val="FF0000"/>
              </a:solidFill>
            </a:endParaRPr>
          </a:p>
        </p:txBody>
      </p:sp>
      <p:cxnSp>
        <p:nvCxnSpPr>
          <p:cNvPr id="632881" name="AutoShape 49"/>
          <p:cNvCxnSpPr>
            <a:cxnSpLocks noChangeShapeType="1"/>
          </p:cNvCxnSpPr>
          <p:nvPr/>
        </p:nvCxnSpPr>
        <p:spPr bwMode="auto">
          <a:xfrm flipV="1">
            <a:off x="2636838" y="2781300"/>
            <a:ext cx="1111250" cy="555625"/>
          </a:xfrm>
          <a:prstGeom prst="straightConnector1">
            <a:avLst/>
          </a:prstGeom>
          <a:noFill/>
          <a:ln w="25400">
            <a:solidFill>
              <a:srgbClr val="FF0000"/>
            </a:solidFill>
            <a:round/>
            <a:headEnd type="none" w="lg" len="lg"/>
            <a:tailEnd type="triangle" w="lg" len="lg"/>
          </a:ln>
          <a:effectLst/>
        </p:spPr>
      </p:cxnSp>
      <p:cxnSp>
        <p:nvCxnSpPr>
          <p:cNvPr id="632883" name="AutoShape 51"/>
          <p:cNvCxnSpPr>
            <a:cxnSpLocks noChangeShapeType="1"/>
          </p:cNvCxnSpPr>
          <p:nvPr/>
        </p:nvCxnSpPr>
        <p:spPr bwMode="auto">
          <a:xfrm>
            <a:off x="3922713" y="2946400"/>
            <a:ext cx="80962" cy="371475"/>
          </a:xfrm>
          <a:prstGeom prst="straightConnector1">
            <a:avLst/>
          </a:prstGeom>
          <a:noFill/>
          <a:ln w="25400">
            <a:solidFill>
              <a:srgbClr val="FF0000"/>
            </a:solidFill>
            <a:round/>
            <a:headEnd type="none" w="lg" len="lg"/>
            <a:tailEnd type="triangle" w="lg" len="lg"/>
          </a:ln>
          <a:effectLst/>
        </p:spPr>
      </p:cxnSp>
      <p:cxnSp>
        <p:nvCxnSpPr>
          <p:cNvPr id="632884" name="AutoShape 52"/>
          <p:cNvCxnSpPr>
            <a:cxnSpLocks noChangeShapeType="1"/>
          </p:cNvCxnSpPr>
          <p:nvPr/>
        </p:nvCxnSpPr>
        <p:spPr bwMode="auto">
          <a:xfrm>
            <a:off x="4108450" y="2762250"/>
            <a:ext cx="1162050" cy="104775"/>
          </a:xfrm>
          <a:prstGeom prst="straightConnector1">
            <a:avLst/>
          </a:prstGeom>
          <a:noFill/>
          <a:ln w="25400">
            <a:solidFill>
              <a:srgbClr val="FF0000"/>
            </a:solidFill>
            <a:round/>
            <a:headEnd type="none" w="lg" len="lg"/>
            <a:tailEnd type="triangle" w="lg" len="lg"/>
          </a:ln>
          <a:effectLst/>
        </p:spPr>
      </p:cxnSp>
      <p:cxnSp>
        <p:nvCxnSpPr>
          <p:cNvPr id="632885" name="AutoShape 53"/>
          <p:cNvCxnSpPr>
            <a:cxnSpLocks noChangeShapeType="1"/>
          </p:cNvCxnSpPr>
          <p:nvPr/>
        </p:nvCxnSpPr>
        <p:spPr bwMode="auto">
          <a:xfrm flipH="1" flipV="1">
            <a:off x="2498725" y="3636963"/>
            <a:ext cx="106363" cy="635000"/>
          </a:xfrm>
          <a:prstGeom prst="straightConnector1">
            <a:avLst/>
          </a:prstGeom>
          <a:noFill/>
          <a:ln w="25400">
            <a:solidFill>
              <a:schemeClr val="tx1"/>
            </a:solidFill>
            <a:round/>
            <a:headEnd type="triangle" w="lg" len="lg"/>
            <a:tailEnd type="none" w="lg" len="lg"/>
          </a:ln>
          <a:effectLst/>
        </p:spPr>
      </p:cxnSp>
      <p:sp>
        <p:nvSpPr>
          <p:cNvPr id="632886" name="Text Box 54"/>
          <p:cNvSpPr txBox="1">
            <a:spLocks noChangeArrowheads="1"/>
          </p:cNvSpPr>
          <p:nvPr/>
        </p:nvSpPr>
        <p:spPr bwMode="auto">
          <a:xfrm>
            <a:off x="2347913" y="3709988"/>
            <a:ext cx="387350" cy="457200"/>
          </a:xfrm>
          <a:prstGeom prst="rect">
            <a:avLst/>
          </a:prstGeom>
          <a:noFill/>
          <a:ln w="9525">
            <a:noFill/>
            <a:miter lim="800000"/>
            <a:headEnd/>
            <a:tailEnd/>
          </a:ln>
          <a:effectLst/>
        </p:spPr>
        <p:txBody>
          <a:bodyPr wrap="none">
            <a:spAutoFit/>
          </a:bodyPr>
          <a:lstStyle/>
          <a:p>
            <a:r>
              <a:rPr lang="en-US" sz="2400">
                <a:solidFill>
                  <a:srgbClr val="FF0000"/>
                </a:solidFill>
              </a:rPr>
              <a:t>X</a:t>
            </a:r>
            <a:endParaRPr lang="de-CH" sz="2400">
              <a:solidFill>
                <a:srgbClr val="FF0000"/>
              </a:solidFill>
            </a:endParaRPr>
          </a:p>
        </p:txBody>
      </p:sp>
      <p:pic>
        <p:nvPicPr>
          <p:cNvPr id="45" name="Picture 4" descr="C:\Documents and Settings\Pascal\Local Settings\Temporary Internet Files\Content.IE5\6G127S94\MCj04238280000[1].wmf"/>
          <p:cNvPicPr>
            <a:picLocks noChangeAspect="1" noChangeArrowheads="1"/>
          </p:cNvPicPr>
          <p:nvPr/>
        </p:nvPicPr>
        <p:blipFill>
          <a:blip r:embed="rId3" cstate="print"/>
          <a:srcRect/>
          <a:stretch>
            <a:fillRect/>
          </a:stretch>
        </p:blipFill>
        <p:spPr bwMode="auto">
          <a:xfrm>
            <a:off x="7388052" y="1974165"/>
            <a:ext cx="430749" cy="6526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328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32885"/>
                                        </p:tgtEl>
                                        <p:attrNameLst>
                                          <p:attrName>style.visibility</p:attrName>
                                        </p:attrNameLst>
                                      </p:cBhvr>
                                      <p:to>
                                        <p:strVal val="hidden"/>
                                      </p:to>
                                    </p:set>
                                  </p:childTnLst>
                                </p:cTn>
                              </p:par>
                              <p:par>
                                <p:cTn id="11" presetID="1" presetClass="exit" presetSubtype="0" fill="hold" grpId="1" nodeType="withEffect">
                                  <p:stCondLst>
                                    <p:cond delay="0"/>
                                  </p:stCondLst>
                                  <p:childTnLst>
                                    <p:set>
                                      <p:cBhvr>
                                        <p:cTn id="12" dur="1" fill="hold">
                                          <p:stCondLst>
                                            <p:cond delay="0"/>
                                          </p:stCondLst>
                                        </p:cTn>
                                        <p:tgtEl>
                                          <p:spTgt spid="63288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3287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nodeType="clickEffect">
                                  <p:stCondLst>
                                    <p:cond delay="0"/>
                                  </p:stCondLst>
                                  <p:childTnLst>
                                    <p:set>
                                      <p:cBhvr>
                                        <p:cTn id="20" dur="1" fill="hold">
                                          <p:stCondLst>
                                            <p:cond delay="0"/>
                                          </p:stCondLst>
                                        </p:cTn>
                                        <p:tgtEl>
                                          <p:spTgt spid="632877"/>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63287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mph" presetSubtype="2" fill="hold" nodeType="clickEffect">
                                  <p:stCondLst>
                                    <p:cond delay="0"/>
                                  </p:stCondLst>
                                  <p:childTnLst>
                                    <p:animClr clrSpc="rgb" dir="cw">
                                      <p:cBhvr>
                                        <p:cTn id="26" dur="500" fill="hold"/>
                                        <p:tgtEl>
                                          <p:spTgt spid="632836"/>
                                        </p:tgtEl>
                                        <p:attrNameLst>
                                          <p:attrName>fillcolor</p:attrName>
                                        </p:attrNameLst>
                                      </p:cBhvr>
                                      <p:to>
                                        <a:srgbClr val="FF0000"/>
                                      </p:to>
                                    </p:animClr>
                                    <p:set>
                                      <p:cBhvr>
                                        <p:cTn id="27" dur="500" fill="hold"/>
                                        <p:tgtEl>
                                          <p:spTgt spid="632836"/>
                                        </p:tgtEl>
                                        <p:attrNameLst>
                                          <p:attrName>fill.type</p:attrName>
                                        </p:attrNameLst>
                                      </p:cBhvr>
                                      <p:to>
                                        <p:strVal val="solid"/>
                                      </p:to>
                                    </p:set>
                                    <p:set>
                                      <p:cBhvr>
                                        <p:cTn id="28" dur="500" fill="hold"/>
                                        <p:tgtEl>
                                          <p:spTgt spid="632836"/>
                                        </p:tgtEl>
                                        <p:attrNameLst>
                                          <p:attrName>fill.on</p:attrName>
                                        </p:attrNameLst>
                                      </p:cBhvr>
                                      <p:to>
                                        <p:strVal val="tru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nodeType="clickEffect">
                                  <p:stCondLst>
                                    <p:cond delay="0"/>
                                  </p:stCondLst>
                                  <p:childTnLst>
                                    <p:set>
                                      <p:cBhvr>
                                        <p:cTn id="32" dur="1" fill="hold">
                                          <p:stCondLst>
                                            <p:cond delay="0"/>
                                          </p:stCondLst>
                                        </p:cTn>
                                        <p:tgtEl>
                                          <p:spTgt spid="632861"/>
                                        </p:tgtEl>
                                        <p:attrNameLst>
                                          <p:attrName>style.visibility</p:attrName>
                                        </p:attrNameLst>
                                      </p:cBhvr>
                                      <p:to>
                                        <p:strVal val="hidden"/>
                                      </p:to>
                                    </p:set>
                                  </p:childTnLst>
                                </p:cTn>
                              </p:par>
                            </p:childTnLst>
                          </p:cTn>
                        </p:par>
                        <p:par>
                          <p:cTn id="33" fill="hold">
                            <p:stCondLst>
                              <p:cond delay="0"/>
                            </p:stCondLst>
                            <p:childTnLst>
                              <p:par>
                                <p:cTn id="34" presetID="1" presetClass="entr" presetSubtype="0" fill="hold" nodeType="afterEffect">
                                  <p:stCondLst>
                                    <p:cond delay="0"/>
                                  </p:stCondLst>
                                  <p:childTnLst>
                                    <p:set>
                                      <p:cBhvr>
                                        <p:cTn id="35" dur="1" fill="hold">
                                          <p:stCondLst>
                                            <p:cond delay="0"/>
                                          </p:stCondLst>
                                        </p:cTn>
                                        <p:tgtEl>
                                          <p:spTgt spid="63288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mph" presetSubtype="2" fill="hold" nodeType="clickEffect">
                                  <p:stCondLst>
                                    <p:cond delay="0"/>
                                  </p:stCondLst>
                                  <p:childTnLst>
                                    <p:animClr clrSpc="rgb" dir="cw">
                                      <p:cBhvr>
                                        <p:cTn id="39" dur="500" fill="hold"/>
                                        <p:tgtEl>
                                          <p:spTgt spid="632840"/>
                                        </p:tgtEl>
                                        <p:attrNameLst>
                                          <p:attrName>fillcolor</p:attrName>
                                        </p:attrNameLst>
                                      </p:cBhvr>
                                      <p:to>
                                        <a:srgbClr val="FF0000"/>
                                      </p:to>
                                    </p:animClr>
                                    <p:set>
                                      <p:cBhvr>
                                        <p:cTn id="40" dur="500" fill="hold"/>
                                        <p:tgtEl>
                                          <p:spTgt spid="632840"/>
                                        </p:tgtEl>
                                        <p:attrNameLst>
                                          <p:attrName>fill.type</p:attrName>
                                        </p:attrNameLst>
                                      </p:cBhvr>
                                      <p:to>
                                        <p:strVal val="solid"/>
                                      </p:to>
                                    </p:set>
                                    <p:set>
                                      <p:cBhvr>
                                        <p:cTn id="41" dur="500" fill="hold"/>
                                        <p:tgtEl>
                                          <p:spTgt spid="632840"/>
                                        </p:tgtEl>
                                        <p:attrNameLst>
                                          <p:attrName>fill.on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632854"/>
                                        </p:tgtEl>
                                        <p:attrNameLst>
                                          <p:attrName>style.visibility</p:attrName>
                                        </p:attrNameLst>
                                      </p:cBhvr>
                                      <p:to>
                                        <p:strVal val="hidden"/>
                                      </p:to>
                                    </p:set>
                                  </p:childTnLst>
                                </p:cTn>
                              </p:par>
                              <p:par>
                                <p:cTn id="46" presetID="1" presetClass="exit" presetSubtype="0" fill="hold" nodeType="withEffect">
                                  <p:stCondLst>
                                    <p:cond delay="0"/>
                                  </p:stCondLst>
                                  <p:childTnLst>
                                    <p:set>
                                      <p:cBhvr>
                                        <p:cTn id="47" dur="1" fill="hold">
                                          <p:stCondLst>
                                            <p:cond delay="0"/>
                                          </p:stCondLst>
                                        </p:cTn>
                                        <p:tgtEl>
                                          <p:spTgt spid="632850"/>
                                        </p:tgtEl>
                                        <p:attrNameLst>
                                          <p:attrName>style.visibility</p:attrName>
                                        </p:attrNameLst>
                                      </p:cBhvr>
                                      <p:to>
                                        <p:strVal val="hidden"/>
                                      </p:to>
                                    </p:set>
                                  </p:childTnLst>
                                </p:cTn>
                              </p:par>
                            </p:childTnLst>
                          </p:cTn>
                        </p:par>
                        <p:par>
                          <p:cTn id="48" fill="hold">
                            <p:stCondLst>
                              <p:cond delay="0"/>
                            </p:stCondLst>
                            <p:childTnLst>
                              <p:par>
                                <p:cTn id="49" presetID="1" presetClass="entr" presetSubtype="0" fill="hold" nodeType="afterEffect">
                                  <p:stCondLst>
                                    <p:cond delay="0"/>
                                  </p:stCondLst>
                                  <p:childTnLst>
                                    <p:set>
                                      <p:cBhvr>
                                        <p:cTn id="50" dur="1" fill="hold">
                                          <p:stCondLst>
                                            <p:cond delay="0"/>
                                          </p:stCondLst>
                                        </p:cTn>
                                        <p:tgtEl>
                                          <p:spTgt spid="632884"/>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3288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32881"/>
                                        </p:tgtEl>
                                        <p:attrNameLst>
                                          <p:attrName>style.visibility</p:attrName>
                                        </p:attrNameLst>
                                      </p:cBhvr>
                                      <p:to>
                                        <p:strVal val="visible"/>
                                      </p:to>
                                    </p:set>
                                  </p:childTnLst>
                                </p:cTn>
                              </p:par>
                              <p:par>
                                <p:cTn id="55" presetID="1" presetClass="exit" presetSubtype="0" fill="hold" nodeType="withEffect">
                                  <p:stCondLst>
                                    <p:cond delay="0"/>
                                  </p:stCondLst>
                                  <p:childTnLst>
                                    <p:set>
                                      <p:cBhvr>
                                        <p:cTn id="56" dur="1" fill="hold">
                                          <p:stCondLst>
                                            <p:cond delay="0"/>
                                          </p:stCondLst>
                                        </p:cTn>
                                        <p:tgtEl>
                                          <p:spTgt spid="632881"/>
                                        </p:tgtEl>
                                        <p:attrNameLst>
                                          <p:attrName>style.visibility</p:attrName>
                                        </p:attrNameLst>
                                      </p:cBhvr>
                                      <p:to>
                                        <p:strVal val="hidden"/>
                                      </p:to>
                                    </p:set>
                                  </p:childTnLst>
                                </p:cTn>
                              </p:par>
                            </p:childTnLst>
                          </p:cTn>
                        </p:par>
                        <p:par>
                          <p:cTn id="57" fill="hold">
                            <p:stCondLst>
                              <p:cond delay="0"/>
                            </p:stCondLst>
                            <p:childTnLst>
                              <p:par>
                                <p:cTn id="58" presetID="1" presetClass="entr" presetSubtype="0" fill="hold" nodeType="afterEffect">
                                  <p:stCondLst>
                                    <p:cond delay="0"/>
                                  </p:stCondLst>
                                  <p:childTnLst>
                                    <p:set>
                                      <p:cBhvr>
                                        <p:cTn id="59" dur="1" fill="hold">
                                          <p:stCondLst>
                                            <p:cond delay="0"/>
                                          </p:stCondLst>
                                        </p:cTn>
                                        <p:tgtEl>
                                          <p:spTgt spid="632861"/>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nodeType="clickEffect">
                                  <p:stCondLst>
                                    <p:cond delay="0"/>
                                  </p:stCondLst>
                                  <p:childTnLst>
                                    <p:set>
                                      <p:cBhvr>
                                        <p:cTn id="63" dur="1" fill="hold">
                                          <p:stCondLst>
                                            <p:cond delay="0"/>
                                          </p:stCondLst>
                                        </p:cTn>
                                        <p:tgtEl>
                                          <p:spTgt spid="632861"/>
                                        </p:tgtEl>
                                        <p:attrNameLst>
                                          <p:attrName>style.visibility</p:attrName>
                                        </p:attrNameLst>
                                      </p:cBhvr>
                                      <p:to>
                                        <p:strVal val="hidden"/>
                                      </p:to>
                                    </p:set>
                                  </p:childTnLst>
                                </p:cTn>
                              </p:par>
                            </p:childTnLst>
                          </p:cTn>
                        </p:par>
                        <p:par>
                          <p:cTn id="64" fill="hold">
                            <p:stCondLst>
                              <p:cond delay="0"/>
                            </p:stCondLst>
                            <p:childTnLst>
                              <p:par>
                                <p:cTn id="65" presetID="1" presetClass="entr" presetSubtype="0" fill="hold" nodeType="afterEffect">
                                  <p:stCondLst>
                                    <p:cond delay="0"/>
                                  </p:stCondLst>
                                  <p:childTnLst>
                                    <p:set>
                                      <p:cBhvr>
                                        <p:cTn id="66" dur="1" fill="hold">
                                          <p:stCondLst>
                                            <p:cond delay="0"/>
                                          </p:stCondLst>
                                        </p:cTn>
                                        <p:tgtEl>
                                          <p:spTgt spid="632881"/>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32835">
                                            <p:txEl>
                                              <p:pRg st="3" end="3"/>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4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878" grpId="0"/>
      <p:bldP spid="632878" grpId="1"/>
      <p:bldP spid="632886" grpId="0"/>
      <p:bldP spid="632886" grpId="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82" name="Rectangle 2"/>
          <p:cNvSpPr>
            <a:spLocks noGrp="1" noChangeArrowheads="1"/>
          </p:cNvSpPr>
          <p:nvPr>
            <p:ph type="title"/>
          </p:nvPr>
        </p:nvSpPr>
        <p:spPr/>
        <p:txBody>
          <a:bodyPr/>
          <a:lstStyle/>
          <a:p>
            <a:r>
              <a:rPr lang="en-US"/>
              <a:t>Link Reversal Routing: Analysis</a:t>
            </a:r>
            <a:endParaRPr lang="de-CH"/>
          </a:p>
        </p:txBody>
      </p:sp>
      <p:sp>
        <p:nvSpPr>
          <p:cNvPr id="634883" name="Rectangle 3"/>
          <p:cNvSpPr>
            <a:spLocks noGrp="1" noChangeArrowheads="1"/>
          </p:cNvSpPr>
          <p:nvPr>
            <p:ph type="body" idx="1"/>
          </p:nvPr>
        </p:nvSpPr>
        <p:spPr>
          <a:xfrm>
            <a:off x="468313" y="836613"/>
            <a:ext cx="8397875" cy="5289550"/>
          </a:xfrm>
        </p:spPr>
        <p:txBody>
          <a:bodyPr/>
          <a:lstStyle/>
          <a:p>
            <a:endParaRPr lang="en-US" dirty="0"/>
          </a:p>
          <a:p>
            <a:r>
              <a:rPr lang="en-US" dirty="0"/>
              <a:t>In a ring network with </a:t>
            </a:r>
            <a:r>
              <a:rPr lang="en-US" i="1" dirty="0"/>
              <a:t>n</a:t>
            </a:r>
            <a:r>
              <a:rPr lang="en-US" dirty="0"/>
              <a:t> nodes, a deletion of a single link (close to the sink) makes the algorithm reverse like crazy: Indeed a single link failure may start a reversal process that takes </a:t>
            </a:r>
            <a:r>
              <a:rPr lang="en-US" i="1" dirty="0"/>
              <a:t>n</a:t>
            </a:r>
            <a:r>
              <a:rPr lang="en-US" dirty="0"/>
              <a:t> rounds, and </a:t>
            </a:r>
            <a:r>
              <a:rPr lang="en-US" i="1" dirty="0"/>
              <a:t>n</a:t>
            </a:r>
            <a:r>
              <a:rPr lang="en-US" dirty="0"/>
              <a:t> links reverse themselves </a:t>
            </a:r>
            <a:r>
              <a:rPr lang="en-US" i="1" dirty="0"/>
              <a:t>n</a:t>
            </a:r>
            <a:r>
              <a:rPr lang="en-US" baseline="30000" dirty="0"/>
              <a:t>2</a:t>
            </a:r>
            <a:r>
              <a:rPr lang="en-US" dirty="0"/>
              <a:t> times!</a:t>
            </a:r>
          </a:p>
          <a:p>
            <a:endParaRPr lang="en-US" dirty="0"/>
          </a:p>
          <a:p>
            <a:r>
              <a:rPr lang="en-US" dirty="0"/>
              <a:t>That’s why some researchers proposed </a:t>
            </a:r>
            <a:r>
              <a:rPr lang="en-US" dirty="0">
                <a:solidFill>
                  <a:srgbClr val="FF0000"/>
                </a:solidFill>
              </a:rPr>
              <a:t>partial link reversal</a:t>
            </a:r>
            <a:r>
              <a:rPr lang="en-US" dirty="0"/>
              <a:t>, where nodes only reverse links that were not reversed before.</a:t>
            </a:r>
          </a:p>
          <a:p>
            <a:endParaRPr lang="en-US" dirty="0"/>
          </a:p>
          <a:p>
            <a:r>
              <a:rPr lang="en-US" dirty="0"/>
              <a:t>However, it was shown by Busch et al. that in the extreme case also partial link reversal is not efficient, it may in fact even worse be than regular link reversal.</a:t>
            </a:r>
          </a:p>
          <a:p>
            <a:endParaRPr lang="en-US" dirty="0"/>
          </a:p>
          <a:p>
            <a:r>
              <a:rPr lang="en-US" dirty="0"/>
              <a:t>Still, some protocols (TORA) are based on link reversal.</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1538" name="Rectangle 2"/>
          <p:cNvSpPr>
            <a:spLocks noGrp="1" noChangeArrowheads="1"/>
          </p:cNvSpPr>
          <p:nvPr>
            <p:ph type="title"/>
          </p:nvPr>
        </p:nvSpPr>
        <p:spPr/>
        <p:txBody>
          <a:bodyPr/>
          <a:lstStyle/>
          <a:p>
            <a:r>
              <a:rPr lang="de-CH" dirty="0" err="1" smtClean="0"/>
              <a:t>Case</a:t>
            </a:r>
            <a:r>
              <a:rPr lang="de-CH" dirty="0" smtClean="0"/>
              <a:t> </a:t>
            </a:r>
            <a:r>
              <a:rPr lang="de-CH" dirty="0" err="1" smtClean="0"/>
              <a:t>Study</a:t>
            </a:r>
            <a:r>
              <a:rPr lang="de-CH" dirty="0" smtClean="0"/>
              <a:t>: </a:t>
            </a:r>
            <a:r>
              <a:rPr lang="de-CH" dirty="0" err="1" smtClean="0"/>
              <a:t>Geo-Routing</a:t>
            </a:r>
            <a:r>
              <a:rPr lang="de-CH" dirty="0" smtClean="0"/>
              <a:t> </a:t>
            </a:r>
            <a:r>
              <a:rPr lang="de-CH" dirty="0" err="1"/>
              <a:t>without</a:t>
            </a:r>
            <a:r>
              <a:rPr lang="de-CH" dirty="0"/>
              <a:t> </a:t>
            </a:r>
            <a:r>
              <a:rPr lang="de-CH" dirty="0" err="1"/>
              <a:t>Geometry</a:t>
            </a:r>
            <a:endParaRPr lang="en-US" dirty="0">
              <a:solidFill>
                <a:schemeClr val="tx1"/>
              </a:solidFill>
            </a:endParaRPr>
          </a:p>
        </p:txBody>
      </p:sp>
      <p:sp>
        <p:nvSpPr>
          <p:cNvPr id="961539" name="Rectangle 3"/>
          <p:cNvSpPr>
            <a:spLocks noGrp="1" noChangeArrowheads="1"/>
          </p:cNvSpPr>
          <p:nvPr>
            <p:ph type="body" idx="1"/>
          </p:nvPr>
        </p:nvSpPr>
        <p:spPr>
          <a:xfrm>
            <a:off x="468313" y="836613"/>
            <a:ext cx="8207375" cy="5384800"/>
          </a:xfrm>
        </p:spPr>
        <p:txBody>
          <a:bodyPr/>
          <a:lstStyle/>
          <a:p>
            <a:endParaRPr lang="en-US" dirty="0"/>
          </a:p>
          <a:p>
            <a:r>
              <a:rPr lang="en-US" dirty="0"/>
              <a:t>For many applications, like routing, finding a </a:t>
            </a:r>
            <a:r>
              <a:rPr lang="en-US" dirty="0">
                <a:solidFill>
                  <a:srgbClr val="FF0000"/>
                </a:solidFill>
              </a:rPr>
              <a:t>realization</a:t>
            </a:r>
            <a:r>
              <a:rPr lang="en-US" dirty="0"/>
              <a:t> of a UDG is </a:t>
            </a:r>
            <a:r>
              <a:rPr lang="en-US" dirty="0">
                <a:solidFill>
                  <a:srgbClr val="FF0000"/>
                </a:solidFill>
              </a:rPr>
              <a:t>not mandatory</a:t>
            </a:r>
          </a:p>
          <a:p>
            <a:r>
              <a:rPr lang="en-US" dirty="0"/>
              <a:t>Virtual coordinates merely as </a:t>
            </a:r>
            <a:r>
              <a:rPr lang="en-US" dirty="0">
                <a:solidFill>
                  <a:srgbClr val="FF0000"/>
                </a:solidFill>
              </a:rPr>
              <a:t>infrastructure</a:t>
            </a:r>
            <a:r>
              <a:rPr lang="en-US" dirty="0"/>
              <a:t> for geometric routing</a:t>
            </a:r>
          </a:p>
          <a:p>
            <a:pPr>
              <a:buFontTx/>
              <a:buNone/>
            </a:pPr>
            <a:r>
              <a:rPr lang="en-US" dirty="0">
                <a:sym typeface="Wingdings" pitchFamily="2" charset="2"/>
              </a:rPr>
              <a:t></a:t>
            </a:r>
            <a:r>
              <a:rPr lang="en-US" dirty="0"/>
              <a:t> </a:t>
            </a:r>
            <a:r>
              <a:rPr lang="en-US" dirty="0">
                <a:solidFill>
                  <a:srgbClr val="FF0000"/>
                </a:solidFill>
              </a:rPr>
              <a:t>Pseudo geometric</a:t>
            </a:r>
            <a:r>
              <a:rPr lang="en-US" dirty="0"/>
              <a:t> coordinates:</a:t>
            </a:r>
          </a:p>
          <a:p>
            <a:pPr lvl="1"/>
            <a:r>
              <a:rPr lang="en-US" dirty="0"/>
              <a:t>Select some nodes as </a:t>
            </a:r>
            <a:r>
              <a:rPr lang="en-US" dirty="0">
                <a:solidFill>
                  <a:srgbClr val="FF0000"/>
                </a:solidFill>
              </a:rPr>
              <a:t>anchors</a:t>
            </a:r>
            <a:r>
              <a:rPr lang="en-US" dirty="0"/>
              <a:t>:</a:t>
            </a:r>
            <a:r>
              <a:rPr lang="en-US" dirty="0">
                <a:solidFill>
                  <a:srgbClr val="FF0000"/>
                </a:solidFill>
              </a:rPr>
              <a:t> </a:t>
            </a:r>
            <a:r>
              <a:rPr lang="en-US" dirty="0"/>
              <a:t>a</a:t>
            </a:r>
            <a:r>
              <a:rPr lang="en-US" baseline="-25000" dirty="0"/>
              <a:t>1</a:t>
            </a:r>
            <a:r>
              <a:rPr lang="en-US" dirty="0"/>
              <a:t>,a</a:t>
            </a:r>
            <a:r>
              <a:rPr lang="en-US" baseline="-25000" dirty="0"/>
              <a:t>2</a:t>
            </a:r>
            <a:r>
              <a:rPr lang="en-US" dirty="0"/>
              <a:t>, ..., </a:t>
            </a:r>
            <a:r>
              <a:rPr lang="en-US" dirty="0" err="1"/>
              <a:t>a</a:t>
            </a:r>
            <a:r>
              <a:rPr lang="en-US" baseline="-25000" dirty="0" err="1"/>
              <a:t>k</a:t>
            </a:r>
            <a:endParaRPr lang="en-US" dirty="0"/>
          </a:p>
          <a:p>
            <a:pPr lvl="1"/>
            <a:r>
              <a:rPr lang="en-US" dirty="0"/>
              <a:t>Coordinate of each node </a:t>
            </a:r>
            <a:r>
              <a:rPr lang="en-US" i="1" dirty="0"/>
              <a:t>u</a:t>
            </a:r>
            <a:r>
              <a:rPr lang="en-US" dirty="0"/>
              <a:t> is its </a:t>
            </a:r>
            <a:r>
              <a:rPr lang="en-US" dirty="0">
                <a:solidFill>
                  <a:srgbClr val="FF0000"/>
                </a:solidFill>
              </a:rPr>
              <a:t>hop-distance</a:t>
            </a:r>
            <a:r>
              <a:rPr lang="en-US" dirty="0"/>
              <a:t> to all anchors: </a:t>
            </a:r>
            <a:r>
              <a:rPr lang="en-US" i="1" dirty="0"/>
              <a:t>(d(u,a</a:t>
            </a:r>
            <a:r>
              <a:rPr lang="en-US" i="1" baseline="-25000" dirty="0"/>
              <a:t>1</a:t>
            </a:r>
            <a:r>
              <a:rPr lang="en-US" i="1" dirty="0"/>
              <a:t>),d(u,a</a:t>
            </a:r>
            <a:r>
              <a:rPr lang="en-US" i="1" baseline="-25000" dirty="0"/>
              <a:t>2</a:t>
            </a:r>
            <a:r>
              <a:rPr lang="en-US" i="1" dirty="0"/>
              <a:t>),..., d(</a:t>
            </a:r>
            <a:r>
              <a:rPr lang="en-US" i="1" dirty="0" err="1"/>
              <a:t>u,a</a:t>
            </a:r>
            <a:r>
              <a:rPr lang="en-US" i="1" baseline="-25000" dirty="0" err="1"/>
              <a:t>k</a:t>
            </a:r>
            <a:r>
              <a:rPr lang="en-US" i="1" dirty="0"/>
              <a:t>))</a:t>
            </a:r>
          </a:p>
          <a:p>
            <a:pPr lvl="1"/>
            <a:endParaRPr lang="en-US" i="1" dirty="0">
              <a:solidFill>
                <a:srgbClr val="FF0000"/>
              </a:solidFill>
            </a:endParaRPr>
          </a:p>
          <a:p>
            <a:endParaRPr lang="en-US" dirty="0"/>
          </a:p>
          <a:p>
            <a:endParaRPr lang="en-US" dirty="0"/>
          </a:p>
          <a:p>
            <a:r>
              <a:rPr lang="en-US" dirty="0"/>
              <a:t>Requirements:</a:t>
            </a:r>
          </a:p>
          <a:p>
            <a:pPr lvl="1"/>
            <a:r>
              <a:rPr lang="en-US" dirty="0"/>
              <a:t>each node uniquely identified: </a:t>
            </a:r>
            <a:r>
              <a:rPr lang="en-US" dirty="0">
                <a:solidFill>
                  <a:srgbClr val="FF0000"/>
                </a:solidFill>
              </a:rPr>
              <a:t>Naming Problem</a:t>
            </a:r>
          </a:p>
          <a:p>
            <a:pPr lvl="1"/>
            <a:r>
              <a:rPr lang="en-US" dirty="0"/>
              <a:t>routing based on (pseudo geometric) </a:t>
            </a:r>
            <a:r>
              <a:rPr lang="en-US" dirty="0" smtClean="0"/>
              <a:t>coordinates </a:t>
            </a:r>
            <a:br>
              <a:rPr lang="en-US" dirty="0" smtClean="0"/>
            </a:br>
            <a:r>
              <a:rPr lang="en-US" dirty="0" smtClean="0"/>
              <a:t>possible</a:t>
            </a:r>
            <a:r>
              <a:rPr lang="en-US" dirty="0"/>
              <a:t>: </a:t>
            </a:r>
            <a:r>
              <a:rPr lang="en-US" dirty="0">
                <a:solidFill>
                  <a:srgbClr val="FF0000"/>
                </a:solidFill>
              </a:rPr>
              <a:t>Routing Problem</a:t>
            </a:r>
          </a:p>
          <a:p>
            <a:endParaRPr lang="en-US" dirty="0"/>
          </a:p>
        </p:txBody>
      </p:sp>
      <p:sp>
        <p:nvSpPr>
          <p:cNvPr id="961540" name="Line 4"/>
          <p:cNvSpPr>
            <a:spLocks noChangeShapeType="1"/>
          </p:cNvSpPr>
          <p:nvPr/>
        </p:nvSpPr>
        <p:spPr bwMode="auto">
          <a:xfrm flipV="1">
            <a:off x="2038350" y="4219575"/>
            <a:ext cx="2409825" cy="9525"/>
          </a:xfrm>
          <a:prstGeom prst="line">
            <a:avLst/>
          </a:prstGeom>
          <a:noFill/>
          <a:ln w="25400">
            <a:solidFill>
              <a:schemeClr val="tx1"/>
            </a:solidFill>
            <a:round/>
            <a:headEnd/>
            <a:tailEnd/>
          </a:ln>
          <a:effectLst/>
        </p:spPr>
        <p:txBody>
          <a:bodyPr lIns="90000" tIns="46800" rIns="90000" bIns="46800" anchor="ctr">
            <a:spAutoFit/>
          </a:bodyPr>
          <a:lstStyle/>
          <a:p>
            <a:endParaRPr lang="en-US"/>
          </a:p>
        </p:txBody>
      </p:sp>
      <p:sp>
        <p:nvSpPr>
          <p:cNvPr id="961541" name="Oval 5"/>
          <p:cNvSpPr>
            <a:spLocks noChangeArrowheads="1"/>
          </p:cNvSpPr>
          <p:nvPr/>
        </p:nvSpPr>
        <p:spPr bwMode="auto">
          <a:xfrm>
            <a:off x="3287713" y="4146550"/>
            <a:ext cx="142875" cy="161925"/>
          </a:xfrm>
          <a:prstGeom prst="ellipse">
            <a:avLst/>
          </a:prstGeom>
          <a:solidFill>
            <a:schemeClr val="tx2"/>
          </a:solidFill>
          <a:ln w="25400" algn="ctr">
            <a:solidFill>
              <a:schemeClr val="tx1"/>
            </a:solidFill>
            <a:round/>
            <a:headEnd/>
            <a:tailEnd/>
          </a:ln>
          <a:effectLst/>
        </p:spPr>
        <p:txBody>
          <a:bodyPr wrap="none" lIns="90000" tIns="46800" rIns="90000" bIns="46800" anchor="ctr">
            <a:spAutoFit/>
          </a:bodyPr>
          <a:lstStyle/>
          <a:p>
            <a:endParaRPr lang="en-US"/>
          </a:p>
        </p:txBody>
      </p:sp>
      <p:sp>
        <p:nvSpPr>
          <p:cNvPr id="961542" name="Oval 6"/>
          <p:cNvSpPr>
            <a:spLocks noChangeArrowheads="1"/>
          </p:cNvSpPr>
          <p:nvPr/>
        </p:nvSpPr>
        <p:spPr bwMode="auto">
          <a:xfrm>
            <a:off x="4364038" y="4146550"/>
            <a:ext cx="142875" cy="161925"/>
          </a:xfrm>
          <a:prstGeom prst="ellipse">
            <a:avLst/>
          </a:prstGeom>
          <a:solidFill>
            <a:schemeClr val="tx2"/>
          </a:solidFill>
          <a:ln w="25400" algn="ctr">
            <a:solidFill>
              <a:schemeClr val="tx1"/>
            </a:solidFill>
            <a:round/>
            <a:headEnd/>
            <a:tailEnd/>
          </a:ln>
          <a:effectLst/>
        </p:spPr>
        <p:txBody>
          <a:bodyPr wrap="none" lIns="90000" tIns="46800" rIns="90000" bIns="46800" anchor="ctr">
            <a:spAutoFit/>
          </a:bodyPr>
          <a:lstStyle/>
          <a:p>
            <a:endParaRPr lang="en-US"/>
          </a:p>
        </p:txBody>
      </p:sp>
      <p:sp>
        <p:nvSpPr>
          <p:cNvPr id="961543" name="Oval 7"/>
          <p:cNvSpPr>
            <a:spLocks noChangeArrowheads="1"/>
          </p:cNvSpPr>
          <p:nvPr/>
        </p:nvSpPr>
        <p:spPr bwMode="auto">
          <a:xfrm>
            <a:off x="1884363" y="4124325"/>
            <a:ext cx="142875" cy="161925"/>
          </a:xfrm>
          <a:prstGeom prst="ellipse">
            <a:avLst/>
          </a:prstGeom>
          <a:solidFill>
            <a:srgbClr val="FF0000"/>
          </a:solidFill>
          <a:ln w="25400" algn="ctr">
            <a:solidFill>
              <a:schemeClr val="tx1"/>
            </a:solidFill>
            <a:round/>
            <a:headEnd/>
            <a:tailEnd/>
          </a:ln>
          <a:effectLst/>
        </p:spPr>
        <p:txBody>
          <a:bodyPr wrap="none" lIns="90000" tIns="46800" rIns="90000" bIns="46800" anchor="ctr">
            <a:spAutoFit/>
          </a:bodyPr>
          <a:lstStyle/>
          <a:p>
            <a:endParaRPr lang="en-US"/>
          </a:p>
        </p:txBody>
      </p:sp>
      <p:sp>
        <p:nvSpPr>
          <p:cNvPr id="961544" name="Oval 8"/>
          <p:cNvSpPr>
            <a:spLocks noChangeArrowheads="1"/>
          </p:cNvSpPr>
          <p:nvPr/>
        </p:nvSpPr>
        <p:spPr bwMode="auto">
          <a:xfrm>
            <a:off x="2709863" y="4130675"/>
            <a:ext cx="142875" cy="161925"/>
          </a:xfrm>
          <a:prstGeom prst="ellipse">
            <a:avLst/>
          </a:prstGeom>
          <a:solidFill>
            <a:schemeClr val="tx2"/>
          </a:solidFill>
          <a:ln w="25400" algn="ctr">
            <a:solidFill>
              <a:schemeClr val="tx1"/>
            </a:solidFill>
            <a:round/>
            <a:headEnd/>
            <a:tailEnd/>
          </a:ln>
          <a:effectLst/>
        </p:spPr>
        <p:txBody>
          <a:bodyPr wrap="none" lIns="90000" tIns="46800" rIns="90000" bIns="46800" anchor="ctr">
            <a:spAutoFit/>
          </a:bodyPr>
          <a:lstStyle/>
          <a:p>
            <a:endParaRPr lang="en-US"/>
          </a:p>
        </p:txBody>
      </p:sp>
      <p:sp>
        <p:nvSpPr>
          <p:cNvPr id="961545" name="Oval 9"/>
          <p:cNvSpPr>
            <a:spLocks noChangeArrowheads="1"/>
          </p:cNvSpPr>
          <p:nvPr/>
        </p:nvSpPr>
        <p:spPr bwMode="auto">
          <a:xfrm>
            <a:off x="3849688" y="4127500"/>
            <a:ext cx="142875" cy="161925"/>
          </a:xfrm>
          <a:prstGeom prst="ellipse">
            <a:avLst/>
          </a:prstGeom>
          <a:solidFill>
            <a:schemeClr val="tx2"/>
          </a:solidFill>
          <a:ln w="25400" algn="ctr">
            <a:solidFill>
              <a:schemeClr val="tx1"/>
            </a:solidFill>
            <a:round/>
            <a:headEnd/>
            <a:tailEnd/>
          </a:ln>
          <a:effectLst/>
        </p:spPr>
        <p:txBody>
          <a:bodyPr wrap="none" lIns="90000" tIns="46800" rIns="90000" bIns="46800" anchor="ctr">
            <a:spAutoFit/>
          </a:bodyPr>
          <a:lstStyle/>
          <a:p>
            <a:endParaRPr lang="en-US"/>
          </a:p>
        </p:txBody>
      </p:sp>
      <p:grpSp>
        <p:nvGrpSpPr>
          <p:cNvPr id="2" name="Group 10"/>
          <p:cNvGrpSpPr>
            <a:grpSpLocks/>
          </p:cNvGrpSpPr>
          <p:nvPr/>
        </p:nvGrpSpPr>
        <p:grpSpPr bwMode="auto">
          <a:xfrm>
            <a:off x="1543050" y="3730625"/>
            <a:ext cx="2768600" cy="409575"/>
            <a:chOff x="972" y="1984"/>
            <a:chExt cx="1744" cy="258"/>
          </a:xfrm>
        </p:grpSpPr>
        <p:sp>
          <p:nvSpPr>
            <p:cNvPr id="961547" name="Text Box 11"/>
            <p:cNvSpPr txBox="1">
              <a:spLocks noChangeArrowheads="1"/>
            </p:cNvSpPr>
            <p:nvPr/>
          </p:nvSpPr>
          <p:spPr bwMode="auto">
            <a:xfrm>
              <a:off x="972" y="1992"/>
              <a:ext cx="498" cy="250"/>
            </a:xfrm>
            <a:prstGeom prst="rect">
              <a:avLst/>
            </a:prstGeom>
            <a:noFill/>
            <a:ln w="25400" algn="ctr">
              <a:noFill/>
              <a:miter lim="800000"/>
              <a:headEnd/>
              <a:tailEnd/>
            </a:ln>
            <a:effectLst/>
          </p:spPr>
          <p:txBody>
            <a:bodyPr lIns="90000" tIns="46800" rIns="90000" bIns="46800">
              <a:spAutoFit/>
            </a:bodyPr>
            <a:lstStyle/>
            <a:p>
              <a:pPr marL="381000" indent="-381000" algn="ctr">
                <a:spcBef>
                  <a:spcPct val="50000"/>
                </a:spcBef>
              </a:pPr>
              <a:r>
                <a:rPr lang="de-CH">
                  <a:solidFill>
                    <a:schemeClr val="tx1"/>
                  </a:solidFill>
                  <a:cs typeface="Arial" pitchFamily="34" charset="0"/>
                </a:rPr>
                <a:t>(0)</a:t>
              </a:r>
              <a:endParaRPr lang="en-US">
                <a:solidFill>
                  <a:schemeClr val="tx1"/>
                </a:solidFill>
                <a:cs typeface="Arial" pitchFamily="34" charset="0"/>
              </a:endParaRPr>
            </a:p>
          </p:txBody>
        </p:sp>
        <p:sp>
          <p:nvSpPr>
            <p:cNvPr id="961548" name="Text Box 12"/>
            <p:cNvSpPr txBox="1">
              <a:spLocks noChangeArrowheads="1"/>
            </p:cNvSpPr>
            <p:nvPr/>
          </p:nvSpPr>
          <p:spPr bwMode="auto">
            <a:xfrm>
              <a:off x="1504" y="1984"/>
              <a:ext cx="498" cy="250"/>
            </a:xfrm>
            <a:prstGeom prst="rect">
              <a:avLst/>
            </a:prstGeom>
            <a:noFill/>
            <a:ln w="25400" algn="ctr">
              <a:noFill/>
              <a:miter lim="800000"/>
              <a:headEnd/>
              <a:tailEnd/>
            </a:ln>
            <a:effectLst/>
          </p:spPr>
          <p:txBody>
            <a:bodyPr lIns="90000" tIns="46800" rIns="90000" bIns="46800">
              <a:spAutoFit/>
            </a:bodyPr>
            <a:lstStyle/>
            <a:p>
              <a:pPr marL="381000" indent="-381000" algn="ctr">
                <a:spcBef>
                  <a:spcPct val="50000"/>
                </a:spcBef>
              </a:pPr>
              <a:r>
                <a:rPr lang="de-CH">
                  <a:solidFill>
                    <a:schemeClr val="tx1"/>
                  </a:solidFill>
                  <a:cs typeface="Arial" pitchFamily="34" charset="0"/>
                </a:rPr>
                <a:t>(1)</a:t>
              </a:r>
              <a:endParaRPr lang="en-US">
                <a:solidFill>
                  <a:schemeClr val="tx1"/>
                </a:solidFill>
                <a:cs typeface="Arial" pitchFamily="34" charset="0"/>
              </a:endParaRPr>
            </a:p>
          </p:txBody>
        </p:sp>
        <p:sp>
          <p:nvSpPr>
            <p:cNvPr id="961549" name="Text Box 13"/>
            <p:cNvSpPr txBox="1">
              <a:spLocks noChangeArrowheads="1"/>
            </p:cNvSpPr>
            <p:nvPr/>
          </p:nvSpPr>
          <p:spPr bwMode="auto">
            <a:xfrm>
              <a:off x="1864" y="1990"/>
              <a:ext cx="498" cy="250"/>
            </a:xfrm>
            <a:prstGeom prst="rect">
              <a:avLst/>
            </a:prstGeom>
            <a:noFill/>
            <a:ln w="25400" algn="ctr">
              <a:noFill/>
              <a:miter lim="800000"/>
              <a:headEnd/>
              <a:tailEnd/>
            </a:ln>
            <a:effectLst/>
          </p:spPr>
          <p:txBody>
            <a:bodyPr lIns="90000" tIns="46800" rIns="90000" bIns="46800">
              <a:spAutoFit/>
            </a:bodyPr>
            <a:lstStyle/>
            <a:p>
              <a:pPr marL="381000" indent="-381000" algn="ctr">
                <a:spcBef>
                  <a:spcPct val="50000"/>
                </a:spcBef>
              </a:pPr>
              <a:r>
                <a:rPr lang="de-CH">
                  <a:solidFill>
                    <a:schemeClr val="tx1"/>
                  </a:solidFill>
                  <a:cs typeface="Arial" pitchFamily="34" charset="0"/>
                </a:rPr>
                <a:t>(2)</a:t>
              </a:r>
              <a:endParaRPr lang="en-US">
                <a:solidFill>
                  <a:schemeClr val="tx1"/>
                </a:solidFill>
                <a:cs typeface="Arial" pitchFamily="34" charset="0"/>
              </a:endParaRPr>
            </a:p>
          </p:txBody>
        </p:sp>
        <p:sp>
          <p:nvSpPr>
            <p:cNvPr id="961550" name="Text Box 14"/>
            <p:cNvSpPr txBox="1">
              <a:spLocks noChangeArrowheads="1"/>
            </p:cNvSpPr>
            <p:nvPr/>
          </p:nvSpPr>
          <p:spPr bwMode="auto">
            <a:xfrm>
              <a:off x="2218" y="1984"/>
              <a:ext cx="498" cy="250"/>
            </a:xfrm>
            <a:prstGeom prst="rect">
              <a:avLst/>
            </a:prstGeom>
            <a:noFill/>
            <a:ln w="25400" algn="ctr">
              <a:noFill/>
              <a:miter lim="800000"/>
              <a:headEnd/>
              <a:tailEnd/>
            </a:ln>
            <a:effectLst/>
          </p:spPr>
          <p:txBody>
            <a:bodyPr lIns="90000" tIns="46800" rIns="90000" bIns="46800">
              <a:spAutoFit/>
            </a:bodyPr>
            <a:lstStyle/>
            <a:p>
              <a:pPr marL="381000" indent="-381000" algn="ctr">
                <a:spcBef>
                  <a:spcPct val="50000"/>
                </a:spcBef>
              </a:pPr>
              <a:r>
                <a:rPr lang="de-CH">
                  <a:solidFill>
                    <a:schemeClr val="tx1"/>
                  </a:solidFill>
                  <a:cs typeface="Arial" pitchFamily="34" charset="0"/>
                </a:rPr>
                <a:t>(3)</a:t>
              </a:r>
              <a:endParaRPr lang="en-US">
                <a:solidFill>
                  <a:schemeClr val="tx1"/>
                </a:solidFill>
                <a:cs typeface="Arial" pitchFamily="34" charset="0"/>
              </a:endParaRPr>
            </a:p>
          </p:txBody>
        </p:sp>
      </p:grpSp>
      <p:sp>
        <p:nvSpPr>
          <p:cNvPr id="961551" name="Text Box 15"/>
          <p:cNvSpPr txBox="1">
            <a:spLocks noChangeArrowheads="1"/>
          </p:cNvSpPr>
          <p:nvPr/>
        </p:nvSpPr>
        <p:spPr bwMode="auto">
          <a:xfrm>
            <a:off x="4038600" y="3743325"/>
            <a:ext cx="790575" cy="396875"/>
          </a:xfrm>
          <a:prstGeom prst="rect">
            <a:avLst/>
          </a:prstGeom>
          <a:noFill/>
          <a:ln w="25400" algn="ctr">
            <a:noFill/>
            <a:miter lim="800000"/>
            <a:headEnd/>
            <a:tailEnd/>
          </a:ln>
          <a:effectLst/>
        </p:spPr>
        <p:txBody>
          <a:bodyPr lIns="90000" tIns="46800" rIns="90000" bIns="46800">
            <a:spAutoFit/>
          </a:bodyPr>
          <a:lstStyle/>
          <a:p>
            <a:pPr marL="381000" indent="-381000" algn="ctr">
              <a:spcBef>
                <a:spcPct val="50000"/>
              </a:spcBef>
            </a:pPr>
            <a:r>
              <a:rPr lang="de-CH">
                <a:solidFill>
                  <a:schemeClr val="tx1"/>
                </a:solidFill>
                <a:cs typeface="Arial" pitchFamily="34" charset="0"/>
              </a:rPr>
              <a:t>(4)</a:t>
            </a:r>
            <a:endParaRPr lang="en-US">
              <a:solidFill>
                <a:schemeClr val="tx1"/>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6153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6153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6153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6153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61539">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154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6154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6154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6154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6154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61540"/>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96155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61539">
                                            <p:txEl>
                                              <p:pRg st="9" end="9"/>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961539">
                                            <p:txEl>
                                              <p:pRg st="10" end="10"/>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96153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1540" grpId="0" animBg="1"/>
      <p:bldP spid="961541" grpId="0" animBg="1"/>
      <p:bldP spid="961542" grpId="0" animBg="1"/>
      <p:bldP spid="961543" grpId="0" animBg="1"/>
      <p:bldP spid="961544" grpId="0" animBg="1"/>
      <p:bldP spid="961545" grpId="0" animBg="1"/>
      <p:bldP spid="96155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5634" name="Rectangle 2"/>
          <p:cNvSpPr>
            <a:spLocks noGrp="1" noChangeArrowheads="1"/>
          </p:cNvSpPr>
          <p:nvPr>
            <p:ph type="title"/>
          </p:nvPr>
        </p:nvSpPr>
        <p:spPr/>
        <p:txBody>
          <a:bodyPr/>
          <a:lstStyle/>
          <a:p>
            <a:r>
              <a:rPr lang="de-CH" dirty="0" err="1" smtClean="0"/>
              <a:t>Pseudo-geo-routing</a:t>
            </a:r>
            <a:r>
              <a:rPr lang="de-CH" dirty="0" smtClean="0"/>
              <a:t> on </a:t>
            </a:r>
            <a:r>
              <a:rPr lang="de-CH" dirty="0" err="1"/>
              <a:t>the</a:t>
            </a:r>
            <a:r>
              <a:rPr lang="de-CH" dirty="0"/>
              <a:t> </a:t>
            </a:r>
            <a:r>
              <a:rPr lang="de-CH" dirty="0" err="1"/>
              <a:t>grid</a:t>
            </a:r>
            <a:r>
              <a:rPr lang="de-CH" dirty="0"/>
              <a:t>: </a:t>
            </a:r>
            <a:r>
              <a:rPr lang="de-CH" dirty="0" err="1"/>
              <a:t>Naming</a:t>
            </a:r>
            <a:endParaRPr lang="en-US" dirty="0"/>
          </a:p>
        </p:txBody>
      </p:sp>
      <p:grpSp>
        <p:nvGrpSpPr>
          <p:cNvPr id="2" name="Group 3"/>
          <p:cNvGrpSpPr>
            <a:grpSpLocks/>
          </p:cNvGrpSpPr>
          <p:nvPr/>
        </p:nvGrpSpPr>
        <p:grpSpPr bwMode="auto">
          <a:xfrm>
            <a:off x="1690688" y="1268413"/>
            <a:ext cx="4321175" cy="4319587"/>
            <a:chOff x="1065" y="1253"/>
            <a:chExt cx="2722" cy="2721"/>
          </a:xfrm>
        </p:grpSpPr>
        <p:sp>
          <p:nvSpPr>
            <p:cNvPr id="965636" name="Line 4"/>
            <p:cNvSpPr>
              <a:spLocks noChangeShapeType="1"/>
            </p:cNvSpPr>
            <p:nvPr/>
          </p:nvSpPr>
          <p:spPr bwMode="auto">
            <a:xfrm>
              <a:off x="1065" y="1253"/>
              <a:ext cx="2721" cy="0"/>
            </a:xfrm>
            <a:prstGeom prst="line">
              <a:avLst/>
            </a:prstGeom>
            <a:noFill/>
            <a:ln w="25400">
              <a:solidFill>
                <a:schemeClr val="tx1"/>
              </a:solidFill>
              <a:round/>
              <a:headEnd/>
              <a:tailEnd/>
            </a:ln>
            <a:effectLst/>
          </p:spPr>
          <p:txBody>
            <a:bodyPr wrap="none" lIns="90000" tIns="46800" rIns="90000" bIns="46800" anchor="ctr">
              <a:spAutoFit/>
            </a:bodyPr>
            <a:lstStyle/>
            <a:p>
              <a:endParaRPr lang="en-US"/>
            </a:p>
          </p:txBody>
        </p:sp>
        <p:sp>
          <p:nvSpPr>
            <p:cNvPr id="965637" name="Line 5"/>
            <p:cNvSpPr>
              <a:spLocks noChangeShapeType="1"/>
            </p:cNvSpPr>
            <p:nvPr/>
          </p:nvSpPr>
          <p:spPr bwMode="auto">
            <a:xfrm>
              <a:off x="3787" y="1253"/>
              <a:ext cx="0" cy="2721"/>
            </a:xfrm>
            <a:prstGeom prst="line">
              <a:avLst/>
            </a:prstGeom>
            <a:noFill/>
            <a:ln w="25400">
              <a:solidFill>
                <a:schemeClr val="tx1"/>
              </a:solidFill>
              <a:round/>
              <a:headEnd/>
              <a:tailEnd/>
            </a:ln>
            <a:effectLst/>
          </p:spPr>
          <p:txBody>
            <a:bodyPr wrap="none" lIns="90000" tIns="46800" rIns="90000" bIns="46800" anchor="ctr">
              <a:spAutoFit/>
            </a:bodyPr>
            <a:lstStyle/>
            <a:p>
              <a:endParaRPr lang="en-US"/>
            </a:p>
          </p:txBody>
        </p:sp>
        <p:sp>
          <p:nvSpPr>
            <p:cNvPr id="965638" name="Line 6"/>
            <p:cNvSpPr>
              <a:spLocks noChangeShapeType="1"/>
            </p:cNvSpPr>
            <p:nvPr/>
          </p:nvSpPr>
          <p:spPr bwMode="auto">
            <a:xfrm>
              <a:off x="1066" y="1253"/>
              <a:ext cx="0" cy="2721"/>
            </a:xfrm>
            <a:prstGeom prst="line">
              <a:avLst/>
            </a:prstGeom>
            <a:noFill/>
            <a:ln w="25400">
              <a:solidFill>
                <a:schemeClr val="tx1"/>
              </a:solidFill>
              <a:round/>
              <a:headEnd/>
              <a:tailEnd/>
            </a:ln>
            <a:effectLst/>
          </p:spPr>
          <p:txBody>
            <a:bodyPr wrap="none" lIns="90000" tIns="46800" rIns="90000" bIns="46800" anchor="ctr">
              <a:spAutoFit/>
            </a:bodyPr>
            <a:lstStyle/>
            <a:p>
              <a:endParaRPr lang="en-US"/>
            </a:p>
          </p:txBody>
        </p:sp>
        <p:sp>
          <p:nvSpPr>
            <p:cNvPr id="965639" name="Line 7"/>
            <p:cNvSpPr>
              <a:spLocks noChangeShapeType="1"/>
            </p:cNvSpPr>
            <p:nvPr/>
          </p:nvSpPr>
          <p:spPr bwMode="auto">
            <a:xfrm>
              <a:off x="1066" y="3974"/>
              <a:ext cx="2721" cy="0"/>
            </a:xfrm>
            <a:prstGeom prst="line">
              <a:avLst/>
            </a:prstGeom>
            <a:noFill/>
            <a:ln w="25400">
              <a:solidFill>
                <a:schemeClr val="tx1"/>
              </a:solidFill>
              <a:round/>
              <a:headEnd/>
              <a:tailEnd/>
            </a:ln>
            <a:effectLst/>
          </p:spPr>
          <p:txBody>
            <a:bodyPr wrap="none" lIns="90000" tIns="46800" rIns="90000" bIns="46800" anchor="ctr">
              <a:spAutoFit/>
            </a:bodyPr>
            <a:lstStyle/>
            <a:p>
              <a:endParaRPr lang="en-US"/>
            </a:p>
          </p:txBody>
        </p:sp>
        <p:sp>
          <p:nvSpPr>
            <p:cNvPr id="965640" name="Line 8"/>
            <p:cNvSpPr>
              <a:spLocks noChangeShapeType="1"/>
            </p:cNvSpPr>
            <p:nvPr/>
          </p:nvSpPr>
          <p:spPr bwMode="auto">
            <a:xfrm>
              <a:off x="3334" y="1253"/>
              <a:ext cx="0" cy="2721"/>
            </a:xfrm>
            <a:prstGeom prst="line">
              <a:avLst/>
            </a:prstGeom>
            <a:noFill/>
            <a:ln w="25400">
              <a:solidFill>
                <a:schemeClr val="tx1"/>
              </a:solidFill>
              <a:round/>
              <a:headEnd/>
              <a:tailEnd/>
            </a:ln>
            <a:effectLst/>
          </p:spPr>
          <p:txBody>
            <a:bodyPr wrap="none" lIns="90000" tIns="46800" rIns="90000" bIns="46800" anchor="ctr">
              <a:spAutoFit/>
            </a:bodyPr>
            <a:lstStyle/>
            <a:p>
              <a:endParaRPr lang="en-US"/>
            </a:p>
          </p:txBody>
        </p:sp>
        <p:sp>
          <p:nvSpPr>
            <p:cNvPr id="965641" name="Line 9"/>
            <p:cNvSpPr>
              <a:spLocks noChangeShapeType="1"/>
            </p:cNvSpPr>
            <p:nvPr/>
          </p:nvSpPr>
          <p:spPr bwMode="auto">
            <a:xfrm>
              <a:off x="2880" y="1253"/>
              <a:ext cx="0" cy="2721"/>
            </a:xfrm>
            <a:prstGeom prst="line">
              <a:avLst/>
            </a:prstGeom>
            <a:noFill/>
            <a:ln w="25400">
              <a:solidFill>
                <a:schemeClr val="tx1"/>
              </a:solidFill>
              <a:round/>
              <a:headEnd/>
              <a:tailEnd/>
            </a:ln>
            <a:effectLst/>
          </p:spPr>
          <p:txBody>
            <a:bodyPr wrap="none" lIns="90000" tIns="46800" rIns="90000" bIns="46800" anchor="ctr">
              <a:spAutoFit/>
            </a:bodyPr>
            <a:lstStyle/>
            <a:p>
              <a:endParaRPr lang="en-US"/>
            </a:p>
          </p:txBody>
        </p:sp>
        <p:sp>
          <p:nvSpPr>
            <p:cNvPr id="965642" name="Line 10"/>
            <p:cNvSpPr>
              <a:spLocks noChangeShapeType="1"/>
            </p:cNvSpPr>
            <p:nvPr/>
          </p:nvSpPr>
          <p:spPr bwMode="auto">
            <a:xfrm>
              <a:off x="1519" y="1253"/>
              <a:ext cx="0" cy="2721"/>
            </a:xfrm>
            <a:prstGeom prst="line">
              <a:avLst/>
            </a:prstGeom>
            <a:noFill/>
            <a:ln w="25400">
              <a:solidFill>
                <a:schemeClr val="tx1"/>
              </a:solidFill>
              <a:round/>
              <a:headEnd/>
              <a:tailEnd/>
            </a:ln>
            <a:effectLst/>
          </p:spPr>
          <p:txBody>
            <a:bodyPr wrap="none" lIns="90000" tIns="46800" rIns="90000" bIns="46800" anchor="ctr">
              <a:spAutoFit/>
            </a:bodyPr>
            <a:lstStyle/>
            <a:p>
              <a:endParaRPr lang="en-US"/>
            </a:p>
          </p:txBody>
        </p:sp>
        <p:sp>
          <p:nvSpPr>
            <p:cNvPr id="965643" name="Line 11"/>
            <p:cNvSpPr>
              <a:spLocks noChangeShapeType="1"/>
            </p:cNvSpPr>
            <p:nvPr/>
          </p:nvSpPr>
          <p:spPr bwMode="auto">
            <a:xfrm>
              <a:off x="1973" y="1253"/>
              <a:ext cx="0" cy="2721"/>
            </a:xfrm>
            <a:prstGeom prst="line">
              <a:avLst/>
            </a:prstGeom>
            <a:noFill/>
            <a:ln w="25400">
              <a:solidFill>
                <a:schemeClr val="tx1"/>
              </a:solidFill>
              <a:round/>
              <a:headEnd/>
              <a:tailEnd/>
            </a:ln>
            <a:effectLst/>
          </p:spPr>
          <p:txBody>
            <a:bodyPr wrap="none" lIns="90000" tIns="46800" rIns="90000" bIns="46800" anchor="ctr">
              <a:spAutoFit/>
            </a:bodyPr>
            <a:lstStyle/>
            <a:p>
              <a:endParaRPr lang="en-US"/>
            </a:p>
          </p:txBody>
        </p:sp>
        <p:sp>
          <p:nvSpPr>
            <p:cNvPr id="965644" name="Line 12"/>
            <p:cNvSpPr>
              <a:spLocks noChangeShapeType="1"/>
            </p:cNvSpPr>
            <p:nvPr/>
          </p:nvSpPr>
          <p:spPr bwMode="auto">
            <a:xfrm>
              <a:off x="2426" y="1253"/>
              <a:ext cx="0" cy="2721"/>
            </a:xfrm>
            <a:prstGeom prst="line">
              <a:avLst/>
            </a:prstGeom>
            <a:noFill/>
            <a:ln w="25400">
              <a:solidFill>
                <a:schemeClr val="tx1"/>
              </a:solidFill>
              <a:round/>
              <a:headEnd/>
              <a:tailEnd/>
            </a:ln>
            <a:effectLst/>
          </p:spPr>
          <p:txBody>
            <a:bodyPr wrap="none" lIns="90000" tIns="46800" rIns="90000" bIns="46800" anchor="ctr">
              <a:spAutoFit/>
            </a:bodyPr>
            <a:lstStyle/>
            <a:p>
              <a:endParaRPr lang="en-US"/>
            </a:p>
          </p:txBody>
        </p:sp>
        <p:sp>
          <p:nvSpPr>
            <p:cNvPr id="965645" name="Line 13"/>
            <p:cNvSpPr>
              <a:spLocks noChangeShapeType="1"/>
            </p:cNvSpPr>
            <p:nvPr/>
          </p:nvSpPr>
          <p:spPr bwMode="auto">
            <a:xfrm>
              <a:off x="1066" y="1706"/>
              <a:ext cx="2721" cy="0"/>
            </a:xfrm>
            <a:prstGeom prst="line">
              <a:avLst/>
            </a:prstGeom>
            <a:noFill/>
            <a:ln w="25400">
              <a:solidFill>
                <a:schemeClr val="tx1"/>
              </a:solidFill>
              <a:round/>
              <a:headEnd/>
              <a:tailEnd/>
            </a:ln>
            <a:effectLst/>
          </p:spPr>
          <p:txBody>
            <a:bodyPr wrap="none" lIns="90000" tIns="46800" rIns="90000" bIns="46800" anchor="ctr">
              <a:spAutoFit/>
            </a:bodyPr>
            <a:lstStyle/>
            <a:p>
              <a:endParaRPr lang="en-US"/>
            </a:p>
          </p:txBody>
        </p:sp>
        <p:sp>
          <p:nvSpPr>
            <p:cNvPr id="965646" name="Line 14"/>
            <p:cNvSpPr>
              <a:spLocks noChangeShapeType="1"/>
            </p:cNvSpPr>
            <p:nvPr/>
          </p:nvSpPr>
          <p:spPr bwMode="auto">
            <a:xfrm>
              <a:off x="1066" y="2160"/>
              <a:ext cx="2721" cy="0"/>
            </a:xfrm>
            <a:prstGeom prst="line">
              <a:avLst/>
            </a:prstGeom>
            <a:noFill/>
            <a:ln w="25400">
              <a:solidFill>
                <a:schemeClr val="tx1"/>
              </a:solidFill>
              <a:round/>
              <a:headEnd/>
              <a:tailEnd/>
            </a:ln>
            <a:effectLst/>
          </p:spPr>
          <p:txBody>
            <a:bodyPr wrap="none" lIns="90000" tIns="46800" rIns="90000" bIns="46800" anchor="ctr">
              <a:spAutoFit/>
            </a:bodyPr>
            <a:lstStyle/>
            <a:p>
              <a:endParaRPr lang="en-US"/>
            </a:p>
          </p:txBody>
        </p:sp>
        <p:sp>
          <p:nvSpPr>
            <p:cNvPr id="965647" name="Line 15"/>
            <p:cNvSpPr>
              <a:spLocks noChangeShapeType="1"/>
            </p:cNvSpPr>
            <p:nvPr/>
          </p:nvSpPr>
          <p:spPr bwMode="auto">
            <a:xfrm>
              <a:off x="1066" y="2614"/>
              <a:ext cx="2721" cy="0"/>
            </a:xfrm>
            <a:prstGeom prst="line">
              <a:avLst/>
            </a:prstGeom>
            <a:noFill/>
            <a:ln w="25400">
              <a:solidFill>
                <a:schemeClr val="tx1"/>
              </a:solidFill>
              <a:round/>
              <a:headEnd/>
              <a:tailEnd/>
            </a:ln>
            <a:effectLst/>
          </p:spPr>
          <p:txBody>
            <a:bodyPr wrap="none" lIns="90000" tIns="46800" rIns="90000" bIns="46800" anchor="ctr">
              <a:spAutoFit/>
            </a:bodyPr>
            <a:lstStyle/>
            <a:p>
              <a:endParaRPr lang="en-US"/>
            </a:p>
          </p:txBody>
        </p:sp>
        <p:sp>
          <p:nvSpPr>
            <p:cNvPr id="965648" name="Line 16"/>
            <p:cNvSpPr>
              <a:spLocks noChangeShapeType="1"/>
            </p:cNvSpPr>
            <p:nvPr/>
          </p:nvSpPr>
          <p:spPr bwMode="auto">
            <a:xfrm>
              <a:off x="1066" y="3067"/>
              <a:ext cx="2721" cy="0"/>
            </a:xfrm>
            <a:prstGeom prst="line">
              <a:avLst/>
            </a:prstGeom>
            <a:noFill/>
            <a:ln w="25400">
              <a:solidFill>
                <a:schemeClr val="tx1"/>
              </a:solidFill>
              <a:round/>
              <a:headEnd/>
              <a:tailEnd/>
            </a:ln>
            <a:effectLst/>
          </p:spPr>
          <p:txBody>
            <a:bodyPr wrap="none" lIns="90000" tIns="46800" rIns="90000" bIns="46800" anchor="ctr">
              <a:spAutoFit/>
            </a:bodyPr>
            <a:lstStyle/>
            <a:p>
              <a:endParaRPr lang="en-US"/>
            </a:p>
          </p:txBody>
        </p:sp>
        <p:sp>
          <p:nvSpPr>
            <p:cNvPr id="965649" name="Line 17"/>
            <p:cNvSpPr>
              <a:spLocks noChangeShapeType="1"/>
            </p:cNvSpPr>
            <p:nvPr/>
          </p:nvSpPr>
          <p:spPr bwMode="auto">
            <a:xfrm>
              <a:off x="1066" y="3521"/>
              <a:ext cx="2721" cy="0"/>
            </a:xfrm>
            <a:prstGeom prst="line">
              <a:avLst/>
            </a:prstGeom>
            <a:noFill/>
            <a:ln w="25400">
              <a:solidFill>
                <a:schemeClr val="tx1"/>
              </a:solidFill>
              <a:round/>
              <a:headEnd/>
              <a:tailEnd/>
            </a:ln>
            <a:effectLst/>
          </p:spPr>
          <p:txBody>
            <a:bodyPr wrap="none" lIns="90000" tIns="46800" rIns="90000" bIns="46800" anchor="ctr">
              <a:spAutoFit/>
            </a:bodyPr>
            <a:lstStyle/>
            <a:p>
              <a:endParaRPr lang="en-US"/>
            </a:p>
          </p:txBody>
        </p:sp>
      </p:grpSp>
      <p:sp>
        <p:nvSpPr>
          <p:cNvPr id="965650" name="Oval 18"/>
          <p:cNvSpPr>
            <a:spLocks noChangeArrowheads="1"/>
          </p:cNvSpPr>
          <p:nvPr/>
        </p:nvSpPr>
        <p:spPr bwMode="auto">
          <a:xfrm>
            <a:off x="1546225" y="1123950"/>
            <a:ext cx="288925" cy="288925"/>
          </a:xfrm>
          <a:prstGeom prst="ellipse">
            <a:avLst/>
          </a:prstGeom>
          <a:solidFill>
            <a:srgbClr val="FF0000"/>
          </a:solidFill>
          <a:ln w="25400" algn="ctr">
            <a:solidFill>
              <a:schemeClr val="tx1"/>
            </a:solidFill>
            <a:round/>
            <a:headEnd/>
            <a:tailEnd/>
          </a:ln>
          <a:effectLst/>
        </p:spPr>
        <p:txBody>
          <a:bodyPr wrap="none" lIns="90000" tIns="46800" rIns="90000" bIns="46800" anchor="ctr">
            <a:spAutoFit/>
          </a:bodyPr>
          <a:lstStyle/>
          <a:p>
            <a:endParaRPr lang="en-US"/>
          </a:p>
        </p:txBody>
      </p:sp>
      <p:sp>
        <p:nvSpPr>
          <p:cNvPr id="965651" name="Text Box 19"/>
          <p:cNvSpPr txBox="1">
            <a:spLocks noChangeArrowheads="1"/>
          </p:cNvSpPr>
          <p:nvPr/>
        </p:nvSpPr>
        <p:spPr bwMode="auto">
          <a:xfrm>
            <a:off x="4369872" y="855062"/>
            <a:ext cx="792162" cy="402291"/>
          </a:xfrm>
          <a:prstGeom prst="rect">
            <a:avLst/>
          </a:prstGeom>
          <a:noFill/>
          <a:ln w="25400" algn="ctr">
            <a:noFill/>
            <a:miter lim="800000"/>
            <a:headEnd/>
            <a:tailEnd/>
          </a:ln>
          <a:effectLst/>
        </p:spPr>
        <p:txBody>
          <a:bodyPr lIns="90000" tIns="46800" rIns="90000" bIns="46800">
            <a:spAutoFit/>
          </a:bodyPr>
          <a:lstStyle/>
          <a:p>
            <a:pPr marL="381000" indent="-381000" algn="ctr">
              <a:spcBef>
                <a:spcPct val="50000"/>
              </a:spcBef>
            </a:pPr>
            <a:r>
              <a:rPr lang="de-CH" sz="2000" dirty="0">
                <a:solidFill>
                  <a:schemeClr val="tx1"/>
                </a:solidFill>
                <a:cs typeface="Arial" pitchFamily="34" charset="0"/>
              </a:rPr>
              <a:t>(4)</a:t>
            </a:r>
            <a:endParaRPr lang="en-US" sz="2000" dirty="0">
              <a:solidFill>
                <a:schemeClr val="tx1"/>
              </a:solidFill>
              <a:cs typeface="Arial" pitchFamily="34" charset="0"/>
            </a:endParaRPr>
          </a:p>
        </p:txBody>
      </p:sp>
      <p:sp>
        <p:nvSpPr>
          <p:cNvPr id="965652" name="Text Box 20"/>
          <p:cNvSpPr txBox="1">
            <a:spLocks noChangeArrowheads="1"/>
          </p:cNvSpPr>
          <p:nvPr/>
        </p:nvSpPr>
        <p:spPr bwMode="auto">
          <a:xfrm>
            <a:off x="3749590" y="1557338"/>
            <a:ext cx="576263" cy="402291"/>
          </a:xfrm>
          <a:prstGeom prst="rect">
            <a:avLst/>
          </a:prstGeom>
          <a:noFill/>
          <a:ln w="25400" algn="ctr">
            <a:noFill/>
            <a:miter lim="800000"/>
            <a:headEnd/>
            <a:tailEnd/>
          </a:ln>
          <a:effectLst/>
        </p:spPr>
        <p:txBody>
          <a:bodyPr lIns="90000" tIns="46800" rIns="90000" bIns="46800">
            <a:spAutoFit/>
          </a:bodyPr>
          <a:lstStyle/>
          <a:p>
            <a:pPr marL="381000" indent="-381000" algn="ctr">
              <a:spcBef>
                <a:spcPct val="50000"/>
              </a:spcBef>
            </a:pPr>
            <a:r>
              <a:rPr lang="de-CH" sz="2000" dirty="0">
                <a:solidFill>
                  <a:schemeClr val="tx1"/>
                </a:solidFill>
                <a:cs typeface="Arial" pitchFamily="34" charset="0"/>
              </a:rPr>
              <a:t>(4)</a:t>
            </a:r>
            <a:endParaRPr lang="en-US" sz="2000" dirty="0">
              <a:solidFill>
                <a:schemeClr val="tx1"/>
              </a:solidFill>
              <a:cs typeface="Arial" pitchFamily="34" charset="0"/>
            </a:endParaRPr>
          </a:p>
        </p:txBody>
      </p:sp>
      <p:sp>
        <p:nvSpPr>
          <p:cNvPr id="965653" name="Text Box 21"/>
          <p:cNvSpPr txBox="1">
            <a:spLocks noChangeArrowheads="1"/>
          </p:cNvSpPr>
          <p:nvPr/>
        </p:nvSpPr>
        <p:spPr bwMode="auto">
          <a:xfrm>
            <a:off x="3020627" y="2284713"/>
            <a:ext cx="576263" cy="402291"/>
          </a:xfrm>
          <a:prstGeom prst="rect">
            <a:avLst/>
          </a:prstGeom>
          <a:noFill/>
          <a:ln w="25400" algn="ctr">
            <a:noFill/>
            <a:miter lim="800000"/>
            <a:headEnd/>
            <a:tailEnd/>
          </a:ln>
          <a:effectLst/>
        </p:spPr>
        <p:txBody>
          <a:bodyPr lIns="90000" tIns="46800" rIns="90000" bIns="46800">
            <a:spAutoFit/>
          </a:bodyPr>
          <a:lstStyle/>
          <a:p>
            <a:pPr marL="381000" indent="-381000" algn="ctr">
              <a:spcBef>
                <a:spcPct val="50000"/>
              </a:spcBef>
            </a:pPr>
            <a:r>
              <a:rPr lang="de-CH" sz="2000" dirty="0">
                <a:solidFill>
                  <a:schemeClr val="tx1"/>
                </a:solidFill>
                <a:cs typeface="Arial" pitchFamily="34" charset="0"/>
              </a:rPr>
              <a:t>(4)</a:t>
            </a:r>
            <a:endParaRPr lang="en-US" sz="2000" dirty="0">
              <a:solidFill>
                <a:schemeClr val="tx1"/>
              </a:solidFill>
              <a:cs typeface="Arial" pitchFamily="34" charset="0"/>
            </a:endParaRPr>
          </a:p>
        </p:txBody>
      </p:sp>
      <p:sp>
        <p:nvSpPr>
          <p:cNvPr id="965654" name="Text Box 22"/>
          <p:cNvSpPr txBox="1">
            <a:spLocks noChangeArrowheads="1"/>
          </p:cNvSpPr>
          <p:nvPr/>
        </p:nvSpPr>
        <p:spPr bwMode="auto">
          <a:xfrm>
            <a:off x="2316378" y="2997200"/>
            <a:ext cx="576263" cy="402291"/>
          </a:xfrm>
          <a:prstGeom prst="rect">
            <a:avLst/>
          </a:prstGeom>
          <a:noFill/>
          <a:ln w="25400" algn="ctr">
            <a:noFill/>
            <a:miter lim="800000"/>
            <a:headEnd/>
            <a:tailEnd/>
          </a:ln>
          <a:effectLst/>
        </p:spPr>
        <p:txBody>
          <a:bodyPr lIns="90000" tIns="46800" rIns="90000" bIns="46800">
            <a:spAutoFit/>
          </a:bodyPr>
          <a:lstStyle/>
          <a:p>
            <a:pPr marL="381000" indent="-381000" algn="ctr">
              <a:spcBef>
                <a:spcPct val="50000"/>
              </a:spcBef>
            </a:pPr>
            <a:r>
              <a:rPr lang="de-CH" sz="2000" dirty="0">
                <a:solidFill>
                  <a:schemeClr val="tx1"/>
                </a:solidFill>
                <a:cs typeface="Arial" pitchFamily="34" charset="0"/>
              </a:rPr>
              <a:t>(4)</a:t>
            </a:r>
            <a:endParaRPr lang="en-US" sz="2000" dirty="0">
              <a:solidFill>
                <a:schemeClr val="tx1"/>
              </a:solidFill>
              <a:cs typeface="Arial" pitchFamily="34" charset="0"/>
            </a:endParaRPr>
          </a:p>
        </p:txBody>
      </p:sp>
      <p:sp>
        <p:nvSpPr>
          <p:cNvPr id="965655" name="Text Box 23"/>
          <p:cNvSpPr txBox="1">
            <a:spLocks noChangeArrowheads="1"/>
          </p:cNvSpPr>
          <p:nvPr/>
        </p:nvSpPr>
        <p:spPr bwMode="auto">
          <a:xfrm>
            <a:off x="1580765" y="3716338"/>
            <a:ext cx="576262" cy="402291"/>
          </a:xfrm>
          <a:prstGeom prst="rect">
            <a:avLst/>
          </a:prstGeom>
          <a:noFill/>
          <a:ln w="25400" algn="ctr">
            <a:noFill/>
            <a:miter lim="800000"/>
            <a:headEnd/>
            <a:tailEnd/>
          </a:ln>
          <a:effectLst/>
        </p:spPr>
        <p:txBody>
          <a:bodyPr lIns="90000" tIns="46800" rIns="90000" bIns="46800">
            <a:spAutoFit/>
          </a:bodyPr>
          <a:lstStyle/>
          <a:p>
            <a:pPr marL="381000" indent="-381000" algn="ctr">
              <a:spcBef>
                <a:spcPct val="50000"/>
              </a:spcBef>
            </a:pPr>
            <a:r>
              <a:rPr lang="de-CH" sz="2000" dirty="0">
                <a:solidFill>
                  <a:schemeClr val="tx1"/>
                </a:solidFill>
                <a:cs typeface="Arial" pitchFamily="34" charset="0"/>
              </a:rPr>
              <a:t>(4)</a:t>
            </a:r>
            <a:endParaRPr lang="en-US" sz="2000" dirty="0">
              <a:solidFill>
                <a:schemeClr val="tx1"/>
              </a:solidFill>
              <a:cs typeface="Arial" pitchFamily="34" charset="0"/>
            </a:endParaRPr>
          </a:p>
        </p:txBody>
      </p:sp>
      <p:sp>
        <p:nvSpPr>
          <p:cNvPr id="965656" name="Text Box 24"/>
          <p:cNvSpPr txBox="1">
            <a:spLocks noChangeArrowheads="1"/>
          </p:cNvSpPr>
          <p:nvPr/>
        </p:nvSpPr>
        <p:spPr bwMode="auto">
          <a:xfrm>
            <a:off x="611188" y="765175"/>
            <a:ext cx="2195512" cy="402291"/>
          </a:xfrm>
          <a:prstGeom prst="rect">
            <a:avLst/>
          </a:prstGeom>
          <a:noFill/>
          <a:ln w="25400" algn="ctr">
            <a:noFill/>
            <a:miter lim="800000"/>
            <a:headEnd/>
            <a:tailEnd/>
          </a:ln>
          <a:effectLst/>
        </p:spPr>
        <p:txBody>
          <a:bodyPr lIns="90000" tIns="46800" rIns="90000" bIns="46800">
            <a:spAutoFit/>
          </a:bodyPr>
          <a:lstStyle/>
          <a:p>
            <a:pPr marL="381000" indent="-381000" algn="ctr">
              <a:spcBef>
                <a:spcPct val="50000"/>
              </a:spcBef>
            </a:pPr>
            <a:r>
              <a:rPr lang="de-CH" sz="2000" dirty="0" err="1">
                <a:solidFill>
                  <a:schemeClr val="tx1"/>
                </a:solidFill>
                <a:cs typeface="Arial" pitchFamily="34" charset="0"/>
              </a:rPr>
              <a:t>Anchor</a:t>
            </a:r>
            <a:r>
              <a:rPr lang="de-CH" sz="2000" dirty="0">
                <a:solidFill>
                  <a:schemeClr val="tx1"/>
                </a:solidFill>
                <a:cs typeface="Arial" pitchFamily="34" charset="0"/>
              </a:rPr>
              <a:t> 1</a:t>
            </a:r>
            <a:endParaRPr lang="en-US" sz="2000" dirty="0">
              <a:solidFill>
                <a:schemeClr val="tx1"/>
              </a:solidFill>
              <a:cs typeface="Arial" pitchFamily="34" charset="0"/>
            </a:endParaRPr>
          </a:p>
        </p:txBody>
      </p:sp>
      <p:sp>
        <p:nvSpPr>
          <p:cNvPr id="965657" name="Oval 25"/>
          <p:cNvSpPr>
            <a:spLocks noChangeArrowheads="1"/>
          </p:cNvSpPr>
          <p:nvPr/>
        </p:nvSpPr>
        <p:spPr bwMode="auto">
          <a:xfrm>
            <a:off x="4500563" y="1196975"/>
            <a:ext cx="142875" cy="144463"/>
          </a:xfrm>
          <a:prstGeom prst="ellipse">
            <a:avLst/>
          </a:prstGeom>
          <a:solidFill>
            <a:schemeClr val="accent1"/>
          </a:solidFill>
          <a:ln w="25400" algn="ctr">
            <a:solidFill>
              <a:schemeClr val="tx1"/>
            </a:solidFill>
            <a:round/>
            <a:headEnd/>
            <a:tailEnd/>
          </a:ln>
          <a:effectLst/>
        </p:spPr>
        <p:txBody>
          <a:bodyPr wrap="none" lIns="90000" tIns="46800" rIns="90000" bIns="46800" anchor="ctr">
            <a:spAutoFit/>
          </a:bodyPr>
          <a:lstStyle/>
          <a:p>
            <a:endParaRPr lang="en-US"/>
          </a:p>
        </p:txBody>
      </p:sp>
      <p:sp>
        <p:nvSpPr>
          <p:cNvPr id="965658" name="Oval 26"/>
          <p:cNvSpPr>
            <a:spLocks noChangeArrowheads="1"/>
          </p:cNvSpPr>
          <p:nvPr/>
        </p:nvSpPr>
        <p:spPr bwMode="auto">
          <a:xfrm>
            <a:off x="3779838" y="1916113"/>
            <a:ext cx="142875" cy="144462"/>
          </a:xfrm>
          <a:prstGeom prst="ellipse">
            <a:avLst/>
          </a:prstGeom>
          <a:solidFill>
            <a:schemeClr val="accent1"/>
          </a:solidFill>
          <a:ln w="25400" algn="ctr">
            <a:solidFill>
              <a:schemeClr val="tx1"/>
            </a:solidFill>
            <a:round/>
            <a:headEnd/>
            <a:tailEnd/>
          </a:ln>
          <a:effectLst/>
        </p:spPr>
        <p:txBody>
          <a:bodyPr wrap="none" lIns="90000" tIns="46800" rIns="90000" bIns="46800" anchor="ctr">
            <a:spAutoFit/>
          </a:bodyPr>
          <a:lstStyle/>
          <a:p>
            <a:endParaRPr lang="en-US"/>
          </a:p>
        </p:txBody>
      </p:sp>
      <p:sp>
        <p:nvSpPr>
          <p:cNvPr id="965659" name="Oval 27"/>
          <p:cNvSpPr>
            <a:spLocks noChangeArrowheads="1"/>
          </p:cNvSpPr>
          <p:nvPr/>
        </p:nvSpPr>
        <p:spPr bwMode="auto">
          <a:xfrm>
            <a:off x="3059113" y="2636838"/>
            <a:ext cx="142875" cy="144462"/>
          </a:xfrm>
          <a:prstGeom prst="ellipse">
            <a:avLst/>
          </a:prstGeom>
          <a:solidFill>
            <a:schemeClr val="accent1"/>
          </a:solidFill>
          <a:ln w="25400" algn="ctr">
            <a:solidFill>
              <a:schemeClr val="tx1"/>
            </a:solidFill>
            <a:round/>
            <a:headEnd/>
            <a:tailEnd/>
          </a:ln>
          <a:effectLst/>
        </p:spPr>
        <p:txBody>
          <a:bodyPr wrap="none" lIns="90000" tIns="46800" rIns="90000" bIns="46800" anchor="ctr">
            <a:spAutoFit/>
          </a:bodyPr>
          <a:lstStyle/>
          <a:p>
            <a:endParaRPr lang="en-US"/>
          </a:p>
        </p:txBody>
      </p:sp>
      <p:sp>
        <p:nvSpPr>
          <p:cNvPr id="965660" name="Oval 28"/>
          <p:cNvSpPr>
            <a:spLocks noChangeArrowheads="1"/>
          </p:cNvSpPr>
          <p:nvPr/>
        </p:nvSpPr>
        <p:spPr bwMode="auto">
          <a:xfrm>
            <a:off x="2339975" y="3357563"/>
            <a:ext cx="142875" cy="144462"/>
          </a:xfrm>
          <a:prstGeom prst="ellipse">
            <a:avLst/>
          </a:prstGeom>
          <a:solidFill>
            <a:schemeClr val="accent1"/>
          </a:solidFill>
          <a:ln w="25400" algn="ctr">
            <a:solidFill>
              <a:schemeClr val="tx1"/>
            </a:solidFill>
            <a:round/>
            <a:headEnd/>
            <a:tailEnd/>
          </a:ln>
          <a:effectLst/>
        </p:spPr>
        <p:txBody>
          <a:bodyPr wrap="none" lIns="90000" tIns="46800" rIns="90000" bIns="46800" anchor="ctr">
            <a:spAutoFit/>
          </a:bodyPr>
          <a:lstStyle/>
          <a:p>
            <a:endParaRPr lang="en-US"/>
          </a:p>
        </p:txBody>
      </p:sp>
      <p:sp>
        <p:nvSpPr>
          <p:cNvPr id="965661" name="Oval 29"/>
          <p:cNvSpPr>
            <a:spLocks noChangeArrowheads="1"/>
          </p:cNvSpPr>
          <p:nvPr/>
        </p:nvSpPr>
        <p:spPr bwMode="auto">
          <a:xfrm>
            <a:off x="1619250" y="4076700"/>
            <a:ext cx="142875" cy="144463"/>
          </a:xfrm>
          <a:prstGeom prst="ellipse">
            <a:avLst/>
          </a:prstGeom>
          <a:solidFill>
            <a:schemeClr val="accent1"/>
          </a:solidFill>
          <a:ln w="25400" algn="ctr">
            <a:solidFill>
              <a:schemeClr val="tx1"/>
            </a:solidFill>
            <a:round/>
            <a:headEnd/>
            <a:tailEnd/>
          </a:ln>
          <a:effectLst/>
        </p:spPr>
        <p:txBody>
          <a:bodyPr wrap="none" lIns="90000" tIns="46800" rIns="90000" bIns="46800" anchor="ctr">
            <a:spAutoFit/>
          </a:bodyPr>
          <a:lstStyle/>
          <a:p>
            <a:endParaRPr lang="en-US"/>
          </a:p>
        </p:txBody>
      </p:sp>
      <p:sp>
        <p:nvSpPr>
          <p:cNvPr id="965662" name="Oval 30"/>
          <p:cNvSpPr>
            <a:spLocks noChangeArrowheads="1"/>
          </p:cNvSpPr>
          <p:nvPr/>
        </p:nvSpPr>
        <p:spPr bwMode="auto">
          <a:xfrm>
            <a:off x="5867400" y="1123950"/>
            <a:ext cx="288925" cy="288925"/>
          </a:xfrm>
          <a:prstGeom prst="ellipse">
            <a:avLst/>
          </a:prstGeom>
          <a:solidFill>
            <a:srgbClr val="FF0000"/>
          </a:solidFill>
          <a:ln w="25400" algn="ctr">
            <a:solidFill>
              <a:schemeClr val="tx1"/>
            </a:solidFill>
            <a:round/>
            <a:headEnd/>
            <a:tailEnd/>
          </a:ln>
          <a:effectLst/>
        </p:spPr>
        <p:txBody>
          <a:bodyPr wrap="none" lIns="90000" tIns="46800" rIns="90000" bIns="46800" anchor="ctr">
            <a:spAutoFit/>
          </a:bodyPr>
          <a:lstStyle/>
          <a:p>
            <a:endParaRPr lang="en-US"/>
          </a:p>
        </p:txBody>
      </p:sp>
      <p:sp>
        <p:nvSpPr>
          <p:cNvPr id="965663" name="Text Box 31"/>
          <p:cNvSpPr txBox="1">
            <a:spLocks noChangeArrowheads="1"/>
          </p:cNvSpPr>
          <p:nvPr/>
        </p:nvSpPr>
        <p:spPr bwMode="auto">
          <a:xfrm>
            <a:off x="4932363" y="765175"/>
            <a:ext cx="2195512" cy="402291"/>
          </a:xfrm>
          <a:prstGeom prst="rect">
            <a:avLst/>
          </a:prstGeom>
          <a:noFill/>
          <a:ln w="25400" algn="ctr">
            <a:noFill/>
            <a:miter lim="800000"/>
            <a:headEnd/>
            <a:tailEnd/>
          </a:ln>
          <a:effectLst/>
        </p:spPr>
        <p:txBody>
          <a:bodyPr lIns="90000" tIns="46800" rIns="90000" bIns="46800">
            <a:spAutoFit/>
          </a:bodyPr>
          <a:lstStyle/>
          <a:p>
            <a:pPr marL="381000" indent="-381000" algn="ctr">
              <a:spcBef>
                <a:spcPct val="50000"/>
              </a:spcBef>
            </a:pPr>
            <a:r>
              <a:rPr lang="de-CH" sz="2000" dirty="0" err="1">
                <a:solidFill>
                  <a:schemeClr val="tx1"/>
                </a:solidFill>
                <a:cs typeface="Arial" pitchFamily="34" charset="0"/>
              </a:rPr>
              <a:t>Anchor</a:t>
            </a:r>
            <a:r>
              <a:rPr lang="de-CH" sz="2000" dirty="0">
                <a:solidFill>
                  <a:schemeClr val="tx1"/>
                </a:solidFill>
                <a:cs typeface="Arial" pitchFamily="34" charset="0"/>
              </a:rPr>
              <a:t> 2</a:t>
            </a:r>
            <a:endParaRPr lang="en-US" sz="2000" dirty="0">
              <a:solidFill>
                <a:schemeClr val="tx1"/>
              </a:solidFill>
              <a:cs typeface="Arial" pitchFamily="34" charset="0"/>
            </a:endParaRPr>
          </a:p>
        </p:txBody>
      </p:sp>
      <p:grpSp>
        <p:nvGrpSpPr>
          <p:cNvPr id="3" name="Group 32"/>
          <p:cNvGrpSpPr>
            <a:grpSpLocks/>
          </p:cNvGrpSpPr>
          <p:nvPr/>
        </p:nvGrpSpPr>
        <p:grpSpPr bwMode="auto">
          <a:xfrm>
            <a:off x="1501770" y="1246189"/>
            <a:ext cx="3771905" cy="3295671"/>
            <a:chOff x="946" y="785"/>
            <a:chExt cx="2376" cy="2076"/>
          </a:xfrm>
        </p:grpSpPr>
        <p:sp>
          <p:nvSpPr>
            <p:cNvPr id="965665" name="Text Box 33"/>
            <p:cNvSpPr txBox="1">
              <a:spLocks noChangeArrowheads="1"/>
            </p:cNvSpPr>
            <p:nvPr/>
          </p:nvSpPr>
          <p:spPr bwMode="auto">
            <a:xfrm>
              <a:off x="2333" y="1230"/>
              <a:ext cx="544" cy="253"/>
            </a:xfrm>
            <a:prstGeom prst="rect">
              <a:avLst/>
            </a:prstGeom>
            <a:noFill/>
            <a:ln w="25400" algn="ctr">
              <a:noFill/>
              <a:miter lim="800000"/>
              <a:headEnd/>
              <a:tailEnd/>
            </a:ln>
            <a:effectLst/>
          </p:spPr>
          <p:txBody>
            <a:bodyPr lIns="90000" tIns="46800" rIns="90000" bIns="46800">
              <a:spAutoFit/>
            </a:bodyPr>
            <a:lstStyle/>
            <a:p>
              <a:pPr marL="381000" indent="-381000" algn="ctr">
                <a:spcBef>
                  <a:spcPct val="50000"/>
                </a:spcBef>
              </a:pPr>
              <a:r>
                <a:rPr lang="de-CH" sz="2000" dirty="0">
                  <a:solidFill>
                    <a:schemeClr val="tx1"/>
                  </a:solidFill>
                  <a:cs typeface="Arial" pitchFamily="34" charset="0"/>
                </a:rPr>
                <a:t>(4,4)</a:t>
              </a:r>
              <a:endParaRPr lang="en-US" sz="2000" dirty="0">
                <a:solidFill>
                  <a:schemeClr val="tx1"/>
                </a:solidFill>
                <a:cs typeface="Arial" pitchFamily="34" charset="0"/>
              </a:endParaRPr>
            </a:p>
          </p:txBody>
        </p:sp>
        <p:grpSp>
          <p:nvGrpSpPr>
            <p:cNvPr id="4" name="Group 34"/>
            <p:cNvGrpSpPr>
              <a:grpSpLocks/>
            </p:cNvGrpSpPr>
            <p:nvPr/>
          </p:nvGrpSpPr>
          <p:grpSpPr bwMode="auto">
            <a:xfrm>
              <a:off x="946" y="785"/>
              <a:ext cx="2376" cy="2076"/>
              <a:chOff x="2489" y="1647"/>
              <a:chExt cx="2376" cy="2076"/>
            </a:xfrm>
          </p:grpSpPr>
          <p:sp>
            <p:nvSpPr>
              <p:cNvPr id="965667" name="Text Box 35"/>
              <p:cNvSpPr txBox="1">
                <a:spLocks noChangeArrowheads="1"/>
              </p:cNvSpPr>
              <p:nvPr/>
            </p:nvSpPr>
            <p:spPr bwMode="auto">
              <a:xfrm>
                <a:off x="4366" y="1647"/>
                <a:ext cx="499" cy="253"/>
              </a:xfrm>
              <a:prstGeom prst="rect">
                <a:avLst/>
              </a:prstGeom>
              <a:noFill/>
              <a:ln w="25400" algn="ctr">
                <a:noFill/>
                <a:miter lim="800000"/>
                <a:headEnd/>
                <a:tailEnd/>
              </a:ln>
              <a:effectLst/>
            </p:spPr>
            <p:txBody>
              <a:bodyPr lIns="90000" tIns="46800" rIns="90000" bIns="46800">
                <a:spAutoFit/>
              </a:bodyPr>
              <a:lstStyle/>
              <a:p>
                <a:pPr marL="381000" indent="-381000" algn="ctr">
                  <a:spcBef>
                    <a:spcPct val="50000"/>
                  </a:spcBef>
                </a:pPr>
                <a:r>
                  <a:rPr lang="de-CH" sz="2000" dirty="0">
                    <a:solidFill>
                      <a:schemeClr val="tx1"/>
                    </a:solidFill>
                    <a:cs typeface="Arial" pitchFamily="34" charset="0"/>
                  </a:rPr>
                  <a:t>(4,2)</a:t>
                </a:r>
                <a:endParaRPr lang="en-US" sz="2000" dirty="0">
                  <a:solidFill>
                    <a:schemeClr val="tx1"/>
                  </a:solidFill>
                  <a:cs typeface="Arial" pitchFamily="34" charset="0"/>
                </a:endParaRPr>
              </a:p>
            </p:txBody>
          </p:sp>
          <p:sp>
            <p:nvSpPr>
              <p:cNvPr id="965668" name="Text Box 36"/>
              <p:cNvSpPr txBox="1">
                <a:spLocks noChangeArrowheads="1"/>
              </p:cNvSpPr>
              <p:nvPr/>
            </p:nvSpPr>
            <p:spPr bwMode="auto">
              <a:xfrm>
                <a:off x="3381" y="2563"/>
                <a:ext cx="635" cy="253"/>
              </a:xfrm>
              <a:prstGeom prst="rect">
                <a:avLst/>
              </a:prstGeom>
              <a:noFill/>
              <a:ln w="25400" algn="ctr">
                <a:noFill/>
                <a:miter lim="800000"/>
                <a:headEnd/>
                <a:tailEnd/>
              </a:ln>
              <a:effectLst/>
            </p:spPr>
            <p:txBody>
              <a:bodyPr lIns="90000" tIns="46800" rIns="90000" bIns="46800">
                <a:spAutoFit/>
              </a:bodyPr>
              <a:lstStyle/>
              <a:p>
                <a:pPr marL="381000" indent="-381000" algn="ctr">
                  <a:spcBef>
                    <a:spcPct val="50000"/>
                  </a:spcBef>
                </a:pPr>
                <a:r>
                  <a:rPr lang="de-CH" sz="2000" dirty="0">
                    <a:solidFill>
                      <a:schemeClr val="tx1"/>
                    </a:solidFill>
                    <a:cs typeface="Arial" pitchFamily="34" charset="0"/>
                  </a:rPr>
                  <a:t>(4,6)</a:t>
                </a:r>
                <a:endParaRPr lang="en-US" sz="2000" dirty="0">
                  <a:solidFill>
                    <a:schemeClr val="tx1"/>
                  </a:solidFill>
                  <a:cs typeface="Arial" pitchFamily="34" charset="0"/>
                </a:endParaRPr>
              </a:p>
            </p:txBody>
          </p:sp>
          <p:sp>
            <p:nvSpPr>
              <p:cNvPr id="965669" name="Text Box 37"/>
              <p:cNvSpPr txBox="1">
                <a:spLocks noChangeArrowheads="1"/>
              </p:cNvSpPr>
              <p:nvPr/>
            </p:nvSpPr>
            <p:spPr bwMode="auto">
              <a:xfrm>
                <a:off x="2927" y="3007"/>
                <a:ext cx="635" cy="253"/>
              </a:xfrm>
              <a:prstGeom prst="rect">
                <a:avLst/>
              </a:prstGeom>
              <a:noFill/>
              <a:ln w="25400" algn="ctr">
                <a:noFill/>
                <a:miter lim="800000"/>
                <a:headEnd/>
                <a:tailEnd/>
              </a:ln>
              <a:effectLst/>
            </p:spPr>
            <p:txBody>
              <a:bodyPr lIns="90000" tIns="46800" rIns="90000" bIns="46800">
                <a:spAutoFit/>
              </a:bodyPr>
              <a:lstStyle/>
              <a:p>
                <a:pPr marL="381000" indent="-381000" algn="ctr">
                  <a:spcBef>
                    <a:spcPct val="50000"/>
                  </a:spcBef>
                </a:pPr>
                <a:r>
                  <a:rPr lang="de-CH" sz="2000" dirty="0">
                    <a:solidFill>
                      <a:schemeClr val="tx1"/>
                    </a:solidFill>
                    <a:cs typeface="Arial" pitchFamily="34" charset="0"/>
                  </a:rPr>
                  <a:t>(4,8)</a:t>
                </a:r>
                <a:endParaRPr lang="en-US" sz="2000" dirty="0">
                  <a:solidFill>
                    <a:schemeClr val="tx1"/>
                  </a:solidFill>
                  <a:cs typeface="Arial" pitchFamily="34" charset="0"/>
                </a:endParaRPr>
              </a:p>
            </p:txBody>
          </p:sp>
          <p:sp>
            <p:nvSpPr>
              <p:cNvPr id="965670" name="Text Box 38"/>
              <p:cNvSpPr txBox="1">
                <a:spLocks noChangeArrowheads="1"/>
              </p:cNvSpPr>
              <p:nvPr/>
            </p:nvSpPr>
            <p:spPr bwMode="auto">
              <a:xfrm>
                <a:off x="2489" y="3470"/>
                <a:ext cx="680" cy="253"/>
              </a:xfrm>
              <a:prstGeom prst="rect">
                <a:avLst/>
              </a:prstGeom>
              <a:noFill/>
              <a:ln w="25400" algn="ctr">
                <a:noFill/>
                <a:miter lim="800000"/>
                <a:headEnd/>
                <a:tailEnd/>
              </a:ln>
              <a:effectLst/>
            </p:spPr>
            <p:txBody>
              <a:bodyPr lIns="90000" tIns="46800" rIns="90000" bIns="46800">
                <a:spAutoFit/>
              </a:bodyPr>
              <a:lstStyle/>
              <a:p>
                <a:pPr marL="381000" indent="-381000" algn="ctr">
                  <a:spcBef>
                    <a:spcPct val="50000"/>
                  </a:spcBef>
                </a:pPr>
                <a:r>
                  <a:rPr lang="de-CH" sz="2000" dirty="0">
                    <a:solidFill>
                      <a:schemeClr val="tx1"/>
                    </a:solidFill>
                    <a:cs typeface="Arial" pitchFamily="34" charset="0"/>
                  </a:rPr>
                  <a:t>(4,10)</a:t>
                </a:r>
                <a:endParaRPr lang="en-US" sz="2000" dirty="0">
                  <a:solidFill>
                    <a:schemeClr val="tx1"/>
                  </a:solidFill>
                  <a:cs typeface="Arial" pitchFamily="34" charset="0"/>
                </a:endParaRPr>
              </a:p>
            </p:txBody>
          </p:sp>
        </p:grpSp>
      </p:grpSp>
      <p:sp>
        <p:nvSpPr>
          <p:cNvPr id="965671" name="Rectangle 39"/>
          <p:cNvSpPr>
            <a:spLocks noChangeArrowheads="1"/>
          </p:cNvSpPr>
          <p:nvPr/>
        </p:nvSpPr>
        <p:spPr bwMode="auto">
          <a:xfrm>
            <a:off x="3502840" y="3814463"/>
            <a:ext cx="4319587" cy="710067"/>
          </a:xfrm>
          <a:prstGeom prst="rect">
            <a:avLst/>
          </a:prstGeom>
          <a:solidFill>
            <a:schemeClr val="accent1"/>
          </a:solidFill>
          <a:ln w="25400" algn="ctr">
            <a:noFill/>
            <a:miter lim="800000"/>
            <a:headEnd/>
            <a:tailEnd/>
          </a:ln>
          <a:effectLst/>
        </p:spPr>
        <p:txBody>
          <a:bodyPr lIns="90000" tIns="46800" rIns="90000" bIns="46800" anchor="ctr">
            <a:spAutoFit/>
          </a:bodyPr>
          <a:lstStyle/>
          <a:p>
            <a:pPr algn="l"/>
            <a:r>
              <a:rPr lang="de-CH" sz="2000" dirty="0" err="1" smtClean="0">
                <a:cs typeface="Arial" pitchFamily="34" charset="0"/>
              </a:rPr>
              <a:t>The</a:t>
            </a:r>
            <a:r>
              <a:rPr lang="de-CH" sz="2000" dirty="0" smtClean="0">
                <a:cs typeface="Arial" pitchFamily="34" charset="0"/>
              </a:rPr>
              <a:t> </a:t>
            </a:r>
            <a:r>
              <a:rPr lang="de-CH" sz="2000" dirty="0" err="1" smtClean="0">
                <a:cs typeface="Arial" pitchFamily="34" charset="0"/>
              </a:rPr>
              <a:t>naming</a:t>
            </a:r>
            <a:r>
              <a:rPr lang="de-CH" sz="2000" dirty="0" smtClean="0">
                <a:cs typeface="Arial" pitchFamily="34" charset="0"/>
              </a:rPr>
              <a:t> </a:t>
            </a:r>
            <a:r>
              <a:rPr lang="de-CH" sz="2000" dirty="0" err="1" smtClean="0">
                <a:cs typeface="Arial" pitchFamily="34" charset="0"/>
              </a:rPr>
              <a:t>problem</a:t>
            </a:r>
            <a:r>
              <a:rPr lang="de-CH" sz="2000" dirty="0" smtClean="0">
                <a:cs typeface="Arial" pitchFamily="34" charset="0"/>
              </a:rPr>
              <a:t> in </a:t>
            </a:r>
            <a:r>
              <a:rPr lang="de-CH" sz="2000" dirty="0" err="1" smtClean="0">
                <a:cs typeface="Arial" pitchFamily="34" charset="0"/>
              </a:rPr>
              <a:t>the</a:t>
            </a:r>
            <a:r>
              <a:rPr lang="de-CH" sz="2000" dirty="0" smtClean="0">
                <a:cs typeface="Arial" pitchFamily="34" charset="0"/>
              </a:rPr>
              <a:t> </a:t>
            </a:r>
            <a:r>
              <a:rPr lang="de-CH" sz="2000" dirty="0" err="1" smtClean="0">
                <a:cs typeface="Arial" pitchFamily="34" charset="0"/>
              </a:rPr>
              <a:t>grid</a:t>
            </a:r>
            <a:r>
              <a:rPr lang="de-CH" sz="2000" dirty="0" smtClean="0">
                <a:cs typeface="Arial" pitchFamily="34" charset="0"/>
              </a:rPr>
              <a:t> </a:t>
            </a:r>
            <a:r>
              <a:rPr lang="de-CH" sz="2000" dirty="0" err="1" smtClean="0">
                <a:cs typeface="Arial" pitchFamily="34" charset="0"/>
              </a:rPr>
              <a:t>can</a:t>
            </a:r>
            <a:r>
              <a:rPr lang="de-CH" sz="2000" dirty="0" smtClean="0">
                <a:cs typeface="Arial" pitchFamily="34" charset="0"/>
              </a:rPr>
              <a:t> </a:t>
            </a:r>
            <a:r>
              <a:rPr lang="de-CH" sz="2000" dirty="0" err="1" smtClean="0">
                <a:cs typeface="Arial" pitchFamily="34" charset="0"/>
              </a:rPr>
              <a:t>be</a:t>
            </a:r>
            <a:r>
              <a:rPr lang="de-CH" sz="2000" dirty="0" smtClean="0">
                <a:cs typeface="Arial" pitchFamily="34" charset="0"/>
              </a:rPr>
              <a:t> </a:t>
            </a:r>
            <a:r>
              <a:rPr lang="de-CH" sz="2000" dirty="0" err="1" smtClean="0">
                <a:cs typeface="Arial" pitchFamily="34" charset="0"/>
              </a:rPr>
              <a:t>solved</a:t>
            </a:r>
            <a:r>
              <a:rPr lang="de-CH" sz="2000" dirty="0" smtClean="0">
                <a:cs typeface="Arial" pitchFamily="34" charset="0"/>
              </a:rPr>
              <a:t> </a:t>
            </a:r>
            <a:r>
              <a:rPr lang="de-CH" sz="2000" dirty="0" err="1" smtClean="0">
                <a:cs typeface="Arial" pitchFamily="34" charset="0"/>
              </a:rPr>
              <a:t>with</a:t>
            </a:r>
            <a:r>
              <a:rPr lang="de-CH" sz="2000" dirty="0" smtClean="0">
                <a:cs typeface="Arial" pitchFamily="34" charset="0"/>
              </a:rPr>
              <a:t> </a:t>
            </a:r>
            <a:r>
              <a:rPr lang="de-CH" sz="2000" dirty="0" err="1" smtClean="0">
                <a:solidFill>
                  <a:srgbClr val="FF0000"/>
                </a:solidFill>
                <a:cs typeface="Arial" pitchFamily="34" charset="0"/>
              </a:rPr>
              <a:t>two</a:t>
            </a:r>
            <a:r>
              <a:rPr lang="de-CH" sz="2000" dirty="0" smtClean="0">
                <a:cs typeface="Arial" pitchFamily="34" charset="0"/>
              </a:rPr>
              <a:t> </a:t>
            </a:r>
            <a:r>
              <a:rPr lang="de-CH" sz="2000" dirty="0" err="1" smtClean="0">
                <a:cs typeface="Arial" pitchFamily="34" charset="0"/>
              </a:rPr>
              <a:t>anchors</a:t>
            </a:r>
            <a:r>
              <a:rPr lang="de-CH" sz="2000" dirty="0" smtClean="0">
                <a:cs typeface="Arial" pitchFamily="34" charset="0"/>
              </a:rPr>
              <a:t>.</a:t>
            </a:r>
            <a:endParaRPr lang="en-US" sz="2000" dirty="0" smtClean="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656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6565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6566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6566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6565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6565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6565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6565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65652"/>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6565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656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656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65662"/>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96566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965651"/>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965652"/>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965653"/>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965654"/>
                                        </p:tgtEl>
                                        <p:attrNameLst>
                                          <p:attrName>style.visibility</p:attrName>
                                        </p:attrNameLst>
                                      </p:cBhvr>
                                      <p:to>
                                        <p:strVal val="hidden"/>
                                      </p:to>
                                    </p:set>
                                  </p:childTnLst>
                                </p:cTn>
                              </p:par>
                              <p:par>
                                <p:cTn id="47" presetID="1" presetClass="exit" presetSubtype="0" fill="hold" grpId="1" nodeType="withEffect">
                                  <p:stCondLst>
                                    <p:cond delay="0"/>
                                  </p:stCondLst>
                                  <p:childTnLst>
                                    <p:set>
                                      <p:cBhvr>
                                        <p:cTn id="48" dur="1" fill="hold">
                                          <p:stCondLst>
                                            <p:cond delay="0"/>
                                          </p:stCondLst>
                                        </p:cTn>
                                        <p:tgtEl>
                                          <p:spTgt spid="965655"/>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3"/>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96567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1" nodeType="clickEffect">
                                  <p:stCondLst>
                                    <p:cond delay="0"/>
                                  </p:stCondLst>
                                  <p:childTnLst>
                                    <p:set>
                                      <p:cBhvr>
                                        <p:cTn id="56" dur="1" fill="hold">
                                          <p:stCondLst>
                                            <p:cond delay="0"/>
                                          </p:stCondLst>
                                        </p:cTn>
                                        <p:tgtEl>
                                          <p:spTgt spid="9656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5650" grpId="0" animBg="1"/>
      <p:bldP spid="965651" grpId="0"/>
      <p:bldP spid="965651" grpId="1"/>
      <p:bldP spid="965652" grpId="0"/>
      <p:bldP spid="965652" grpId="1"/>
      <p:bldP spid="965653" grpId="0"/>
      <p:bldP spid="965653" grpId="1"/>
      <p:bldP spid="965654" grpId="0"/>
      <p:bldP spid="965654" grpId="1"/>
      <p:bldP spid="965655" grpId="0"/>
      <p:bldP spid="965655" grpId="1"/>
      <p:bldP spid="965656" grpId="0"/>
      <p:bldP spid="965657" grpId="0" animBg="1"/>
      <p:bldP spid="965658" grpId="0" animBg="1"/>
      <p:bldP spid="965659" grpId="0" animBg="1"/>
      <p:bldP spid="965660" grpId="0" animBg="1"/>
      <p:bldP spid="965661" grpId="0" animBg="1"/>
      <p:bldP spid="965662" grpId="0" animBg="1"/>
      <p:bldP spid="965663" grpId="0"/>
      <p:bldP spid="965671" grpId="0" animBg="1"/>
      <p:bldP spid="965671"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7682" name="Rectangle 2"/>
          <p:cNvSpPr>
            <a:spLocks noGrp="1" noChangeArrowheads="1"/>
          </p:cNvSpPr>
          <p:nvPr>
            <p:ph type="title"/>
          </p:nvPr>
        </p:nvSpPr>
        <p:spPr/>
        <p:txBody>
          <a:bodyPr/>
          <a:lstStyle/>
          <a:p>
            <a:r>
              <a:rPr lang="de-CH" dirty="0" err="1" smtClean="0"/>
              <a:t>Pseudo-geo-routing</a:t>
            </a:r>
            <a:r>
              <a:rPr lang="de-CH" dirty="0" smtClean="0"/>
              <a:t> on </a:t>
            </a:r>
            <a:r>
              <a:rPr lang="de-CH" dirty="0" err="1"/>
              <a:t>the</a:t>
            </a:r>
            <a:r>
              <a:rPr lang="de-CH" dirty="0"/>
              <a:t> </a:t>
            </a:r>
            <a:r>
              <a:rPr lang="de-CH" dirty="0" err="1"/>
              <a:t>grid</a:t>
            </a:r>
            <a:r>
              <a:rPr lang="de-CH" dirty="0"/>
              <a:t>: </a:t>
            </a:r>
            <a:r>
              <a:rPr lang="de-CH" dirty="0" err="1"/>
              <a:t>Routing</a:t>
            </a:r>
            <a:endParaRPr lang="en-US" dirty="0"/>
          </a:p>
        </p:txBody>
      </p:sp>
      <p:grpSp>
        <p:nvGrpSpPr>
          <p:cNvPr id="2" name="Group 3"/>
          <p:cNvGrpSpPr>
            <a:grpSpLocks/>
          </p:cNvGrpSpPr>
          <p:nvPr/>
        </p:nvGrpSpPr>
        <p:grpSpPr bwMode="auto">
          <a:xfrm>
            <a:off x="1690688" y="1268413"/>
            <a:ext cx="4321175" cy="4319587"/>
            <a:chOff x="1065" y="1253"/>
            <a:chExt cx="2722" cy="2721"/>
          </a:xfrm>
        </p:grpSpPr>
        <p:sp>
          <p:nvSpPr>
            <p:cNvPr id="967684" name="Line 4"/>
            <p:cNvSpPr>
              <a:spLocks noChangeShapeType="1"/>
            </p:cNvSpPr>
            <p:nvPr/>
          </p:nvSpPr>
          <p:spPr bwMode="auto">
            <a:xfrm>
              <a:off x="1065" y="1253"/>
              <a:ext cx="2721" cy="0"/>
            </a:xfrm>
            <a:prstGeom prst="line">
              <a:avLst/>
            </a:prstGeom>
            <a:noFill/>
            <a:ln w="25400">
              <a:solidFill>
                <a:schemeClr val="tx1"/>
              </a:solidFill>
              <a:round/>
              <a:headEnd/>
              <a:tailEnd/>
            </a:ln>
            <a:effectLst/>
          </p:spPr>
          <p:txBody>
            <a:bodyPr wrap="none" lIns="90000" tIns="46800" rIns="90000" bIns="46800" anchor="ctr">
              <a:spAutoFit/>
            </a:bodyPr>
            <a:lstStyle/>
            <a:p>
              <a:endParaRPr lang="en-US"/>
            </a:p>
          </p:txBody>
        </p:sp>
        <p:sp>
          <p:nvSpPr>
            <p:cNvPr id="967685" name="Line 5"/>
            <p:cNvSpPr>
              <a:spLocks noChangeShapeType="1"/>
            </p:cNvSpPr>
            <p:nvPr/>
          </p:nvSpPr>
          <p:spPr bwMode="auto">
            <a:xfrm>
              <a:off x="3787" y="1253"/>
              <a:ext cx="0" cy="2721"/>
            </a:xfrm>
            <a:prstGeom prst="line">
              <a:avLst/>
            </a:prstGeom>
            <a:noFill/>
            <a:ln w="25400">
              <a:solidFill>
                <a:schemeClr val="tx1"/>
              </a:solidFill>
              <a:round/>
              <a:headEnd/>
              <a:tailEnd/>
            </a:ln>
            <a:effectLst/>
          </p:spPr>
          <p:txBody>
            <a:bodyPr wrap="none" lIns="90000" tIns="46800" rIns="90000" bIns="46800" anchor="ctr">
              <a:spAutoFit/>
            </a:bodyPr>
            <a:lstStyle/>
            <a:p>
              <a:endParaRPr lang="en-US"/>
            </a:p>
          </p:txBody>
        </p:sp>
        <p:sp>
          <p:nvSpPr>
            <p:cNvPr id="967686" name="Line 6"/>
            <p:cNvSpPr>
              <a:spLocks noChangeShapeType="1"/>
            </p:cNvSpPr>
            <p:nvPr/>
          </p:nvSpPr>
          <p:spPr bwMode="auto">
            <a:xfrm>
              <a:off x="1066" y="1253"/>
              <a:ext cx="0" cy="2721"/>
            </a:xfrm>
            <a:prstGeom prst="line">
              <a:avLst/>
            </a:prstGeom>
            <a:noFill/>
            <a:ln w="25400">
              <a:solidFill>
                <a:schemeClr val="tx1"/>
              </a:solidFill>
              <a:round/>
              <a:headEnd/>
              <a:tailEnd/>
            </a:ln>
            <a:effectLst/>
          </p:spPr>
          <p:txBody>
            <a:bodyPr wrap="none" lIns="90000" tIns="46800" rIns="90000" bIns="46800" anchor="ctr">
              <a:spAutoFit/>
            </a:bodyPr>
            <a:lstStyle/>
            <a:p>
              <a:endParaRPr lang="en-US"/>
            </a:p>
          </p:txBody>
        </p:sp>
        <p:sp>
          <p:nvSpPr>
            <p:cNvPr id="967687" name="Line 7"/>
            <p:cNvSpPr>
              <a:spLocks noChangeShapeType="1"/>
            </p:cNvSpPr>
            <p:nvPr/>
          </p:nvSpPr>
          <p:spPr bwMode="auto">
            <a:xfrm>
              <a:off x="1066" y="3974"/>
              <a:ext cx="2721" cy="0"/>
            </a:xfrm>
            <a:prstGeom prst="line">
              <a:avLst/>
            </a:prstGeom>
            <a:noFill/>
            <a:ln w="25400">
              <a:solidFill>
                <a:schemeClr val="tx1"/>
              </a:solidFill>
              <a:round/>
              <a:headEnd/>
              <a:tailEnd/>
            </a:ln>
            <a:effectLst/>
          </p:spPr>
          <p:txBody>
            <a:bodyPr wrap="none" lIns="90000" tIns="46800" rIns="90000" bIns="46800" anchor="ctr">
              <a:spAutoFit/>
            </a:bodyPr>
            <a:lstStyle/>
            <a:p>
              <a:endParaRPr lang="en-US"/>
            </a:p>
          </p:txBody>
        </p:sp>
        <p:sp>
          <p:nvSpPr>
            <p:cNvPr id="967688" name="Line 8"/>
            <p:cNvSpPr>
              <a:spLocks noChangeShapeType="1"/>
            </p:cNvSpPr>
            <p:nvPr/>
          </p:nvSpPr>
          <p:spPr bwMode="auto">
            <a:xfrm>
              <a:off x="3334" y="1253"/>
              <a:ext cx="0" cy="2721"/>
            </a:xfrm>
            <a:prstGeom prst="line">
              <a:avLst/>
            </a:prstGeom>
            <a:noFill/>
            <a:ln w="25400">
              <a:solidFill>
                <a:schemeClr val="tx1"/>
              </a:solidFill>
              <a:round/>
              <a:headEnd/>
              <a:tailEnd/>
            </a:ln>
            <a:effectLst/>
          </p:spPr>
          <p:txBody>
            <a:bodyPr wrap="none" lIns="90000" tIns="46800" rIns="90000" bIns="46800" anchor="ctr">
              <a:spAutoFit/>
            </a:bodyPr>
            <a:lstStyle/>
            <a:p>
              <a:endParaRPr lang="en-US"/>
            </a:p>
          </p:txBody>
        </p:sp>
        <p:sp>
          <p:nvSpPr>
            <p:cNvPr id="967689" name="Line 9"/>
            <p:cNvSpPr>
              <a:spLocks noChangeShapeType="1"/>
            </p:cNvSpPr>
            <p:nvPr/>
          </p:nvSpPr>
          <p:spPr bwMode="auto">
            <a:xfrm>
              <a:off x="2880" y="1253"/>
              <a:ext cx="0" cy="2721"/>
            </a:xfrm>
            <a:prstGeom prst="line">
              <a:avLst/>
            </a:prstGeom>
            <a:noFill/>
            <a:ln w="25400">
              <a:solidFill>
                <a:schemeClr val="tx1"/>
              </a:solidFill>
              <a:round/>
              <a:headEnd/>
              <a:tailEnd/>
            </a:ln>
            <a:effectLst/>
          </p:spPr>
          <p:txBody>
            <a:bodyPr wrap="none" lIns="90000" tIns="46800" rIns="90000" bIns="46800" anchor="ctr">
              <a:spAutoFit/>
            </a:bodyPr>
            <a:lstStyle/>
            <a:p>
              <a:endParaRPr lang="en-US"/>
            </a:p>
          </p:txBody>
        </p:sp>
        <p:sp>
          <p:nvSpPr>
            <p:cNvPr id="967690" name="Line 10"/>
            <p:cNvSpPr>
              <a:spLocks noChangeShapeType="1"/>
            </p:cNvSpPr>
            <p:nvPr/>
          </p:nvSpPr>
          <p:spPr bwMode="auto">
            <a:xfrm>
              <a:off x="1519" y="1253"/>
              <a:ext cx="0" cy="2721"/>
            </a:xfrm>
            <a:prstGeom prst="line">
              <a:avLst/>
            </a:prstGeom>
            <a:noFill/>
            <a:ln w="25400">
              <a:solidFill>
                <a:schemeClr val="tx1"/>
              </a:solidFill>
              <a:round/>
              <a:headEnd/>
              <a:tailEnd/>
            </a:ln>
            <a:effectLst/>
          </p:spPr>
          <p:txBody>
            <a:bodyPr wrap="none" lIns="90000" tIns="46800" rIns="90000" bIns="46800" anchor="ctr">
              <a:spAutoFit/>
            </a:bodyPr>
            <a:lstStyle/>
            <a:p>
              <a:endParaRPr lang="en-US"/>
            </a:p>
          </p:txBody>
        </p:sp>
        <p:sp>
          <p:nvSpPr>
            <p:cNvPr id="967691" name="Line 11"/>
            <p:cNvSpPr>
              <a:spLocks noChangeShapeType="1"/>
            </p:cNvSpPr>
            <p:nvPr/>
          </p:nvSpPr>
          <p:spPr bwMode="auto">
            <a:xfrm>
              <a:off x="1973" y="1253"/>
              <a:ext cx="0" cy="2721"/>
            </a:xfrm>
            <a:prstGeom prst="line">
              <a:avLst/>
            </a:prstGeom>
            <a:noFill/>
            <a:ln w="25400">
              <a:solidFill>
                <a:schemeClr val="tx1"/>
              </a:solidFill>
              <a:round/>
              <a:headEnd/>
              <a:tailEnd/>
            </a:ln>
            <a:effectLst/>
          </p:spPr>
          <p:txBody>
            <a:bodyPr wrap="none" lIns="90000" tIns="46800" rIns="90000" bIns="46800" anchor="ctr">
              <a:spAutoFit/>
            </a:bodyPr>
            <a:lstStyle/>
            <a:p>
              <a:endParaRPr lang="en-US"/>
            </a:p>
          </p:txBody>
        </p:sp>
        <p:sp>
          <p:nvSpPr>
            <p:cNvPr id="967692" name="Line 12"/>
            <p:cNvSpPr>
              <a:spLocks noChangeShapeType="1"/>
            </p:cNvSpPr>
            <p:nvPr/>
          </p:nvSpPr>
          <p:spPr bwMode="auto">
            <a:xfrm>
              <a:off x="2426" y="1253"/>
              <a:ext cx="0" cy="2721"/>
            </a:xfrm>
            <a:prstGeom prst="line">
              <a:avLst/>
            </a:prstGeom>
            <a:noFill/>
            <a:ln w="25400">
              <a:solidFill>
                <a:schemeClr val="tx1"/>
              </a:solidFill>
              <a:round/>
              <a:headEnd/>
              <a:tailEnd/>
            </a:ln>
            <a:effectLst/>
          </p:spPr>
          <p:txBody>
            <a:bodyPr wrap="none" lIns="90000" tIns="46800" rIns="90000" bIns="46800" anchor="ctr">
              <a:spAutoFit/>
            </a:bodyPr>
            <a:lstStyle/>
            <a:p>
              <a:endParaRPr lang="en-US"/>
            </a:p>
          </p:txBody>
        </p:sp>
        <p:sp>
          <p:nvSpPr>
            <p:cNvPr id="967693" name="Line 13"/>
            <p:cNvSpPr>
              <a:spLocks noChangeShapeType="1"/>
            </p:cNvSpPr>
            <p:nvPr/>
          </p:nvSpPr>
          <p:spPr bwMode="auto">
            <a:xfrm>
              <a:off x="1066" y="1706"/>
              <a:ext cx="2721" cy="0"/>
            </a:xfrm>
            <a:prstGeom prst="line">
              <a:avLst/>
            </a:prstGeom>
            <a:noFill/>
            <a:ln w="25400">
              <a:solidFill>
                <a:schemeClr val="tx1"/>
              </a:solidFill>
              <a:round/>
              <a:headEnd/>
              <a:tailEnd/>
            </a:ln>
            <a:effectLst/>
          </p:spPr>
          <p:txBody>
            <a:bodyPr wrap="none" lIns="90000" tIns="46800" rIns="90000" bIns="46800" anchor="ctr">
              <a:spAutoFit/>
            </a:bodyPr>
            <a:lstStyle/>
            <a:p>
              <a:endParaRPr lang="en-US"/>
            </a:p>
          </p:txBody>
        </p:sp>
        <p:sp>
          <p:nvSpPr>
            <p:cNvPr id="967694" name="Line 14"/>
            <p:cNvSpPr>
              <a:spLocks noChangeShapeType="1"/>
            </p:cNvSpPr>
            <p:nvPr/>
          </p:nvSpPr>
          <p:spPr bwMode="auto">
            <a:xfrm>
              <a:off x="1066" y="2160"/>
              <a:ext cx="2721" cy="0"/>
            </a:xfrm>
            <a:prstGeom prst="line">
              <a:avLst/>
            </a:prstGeom>
            <a:noFill/>
            <a:ln w="25400">
              <a:solidFill>
                <a:schemeClr val="tx1"/>
              </a:solidFill>
              <a:round/>
              <a:headEnd/>
              <a:tailEnd/>
            </a:ln>
            <a:effectLst/>
          </p:spPr>
          <p:txBody>
            <a:bodyPr wrap="none" lIns="90000" tIns="46800" rIns="90000" bIns="46800" anchor="ctr">
              <a:spAutoFit/>
            </a:bodyPr>
            <a:lstStyle/>
            <a:p>
              <a:endParaRPr lang="en-US"/>
            </a:p>
          </p:txBody>
        </p:sp>
        <p:sp>
          <p:nvSpPr>
            <p:cNvPr id="967695" name="Line 15"/>
            <p:cNvSpPr>
              <a:spLocks noChangeShapeType="1"/>
            </p:cNvSpPr>
            <p:nvPr/>
          </p:nvSpPr>
          <p:spPr bwMode="auto">
            <a:xfrm>
              <a:off x="1066" y="2614"/>
              <a:ext cx="2721" cy="0"/>
            </a:xfrm>
            <a:prstGeom prst="line">
              <a:avLst/>
            </a:prstGeom>
            <a:noFill/>
            <a:ln w="25400">
              <a:solidFill>
                <a:schemeClr val="tx1"/>
              </a:solidFill>
              <a:round/>
              <a:headEnd/>
              <a:tailEnd/>
            </a:ln>
            <a:effectLst/>
          </p:spPr>
          <p:txBody>
            <a:bodyPr wrap="none" lIns="90000" tIns="46800" rIns="90000" bIns="46800" anchor="ctr">
              <a:spAutoFit/>
            </a:bodyPr>
            <a:lstStyle/>
            <a:p>
              <a:endParaRPr lang="en-US"/>
            </a:p>
          </p:txBody>
        </p:sp>
        <p:sp>
          <p:nvSpPr>
            <p:cNvPr id="967696" name="Line 16"/>
            <p:cNvSpPr>
              <a:spLocks noChangeShapeType="1"/>
            </p:cNvSpPr>
            <p:nvPr/>
          </p:nvSpPr>
          <p:spPr bwMode="auto">
            <a:xfrm>
              <a:off x="1066" y="3067"/>
              <a:ext cx="2721" cy="0"/>
            </a:xfrm>
            <a:prstGeom prst="line">
              <a:avLst/>
            </a:prstGeom>
            <a:noFill/>
            <a:ln w="25400">
              <a:solidFill>
                <a:schemeClr val="tx1"/>
              </a:solidFill>
              <a:round/>
              <a:headEnd/>
              <a:tailEnd/>
            </a:ln>
            <a:effectLst/>
          </p:spPr>
          <p:txBody>
            <a:bodyPr wrap="none" lIns="90000" tIns="46800" rIns="90000" bIns="46800" anchor="ctr">
              <a:spAutoFit/>
            </a:bodyPr>
            <a:lstStyle/>
            <a:p>
              <a:endParaRPr lang="en-US"/>
            </a:p>
          </p:txBody>
        </p:sp>
        <p:sp>
          <p:nvSpPr>
            <p:cNvPr id="967697" name="Line 17"/>
            <p:cNvSpPr>
              <a:spLocks noChangeShapeType="1"/>
            </p:cNvSpPr>
            <p:nvPr/>
          </p:nvSpPr>
          <p:spPr bwMode="auto">
            <a:xfrm>
              <a:off x="1066" y="3521"/>
              <a:ext cx="2721" cy="0"/>
            </a:xfrm>
            <a:prstGeom prst="line">
              <a:avLst/>
            </a:prstGeom>
            <a:noFill/>
            <a:ln w="25400">
              <a:solidFill>
                <a:schemeClr val="tx1"/>
              </a:solidFill>
              <a:round/>
              <a:headEnd/>
              <a:tailEnd/>
            </a:ln>
            <a:effectLst/>
          </p:spPr>
          <p:txBody>
            <a:bodyPr wrap="none" lIns="90000" tIns="46800" rIns="90000" bIns="46800" anchor="ctr">
              <a:spAutoFit/>
            </a:bodyPr>
            <a:lstStyle/>
            <a:p>
              <a:endParaRPr lang="en-US"/>
            </a:p>
          </p:txBody>
        </p:sp>
      </p:grpSp>
      <p:sp>
        <p:nvSpPr>
          <p:cNvPr id="967698" name="Oval 18"/>
          <p:cNvSpPr>
            <a:spLocks noChangeArrowheads="1"/>
          </p:cNvSpPr>
          <p:nvPr/>
        </p:nvSpPr>
        <p:spPr bwMode="auto">
          <a:xfrm>
            <a:off x="1546225" y="1089025"/>
            <a:ext cx="288925" cy="288925"/>
          </a:xfrm>
          <a:prstGeom prst="ellipse">
            <a:avLst/>
          </a:prstGeom>
          <a:solidFill>
            <a:srgbClr val="FF0000"/>
          </a:solidFill>
          <a:ln w="25400" algn="ctr">
            <a:solidFill>
              <a:schemeClr val="tx1"/>
            </a:solidFill>
            <a:round/>
            <a:headEnd/>
            <a:tailEnd/>
          </a:ln>
          <a:effectLst/>
        </p:spPr>
        <p:txBody>
          <a:bodyPr wrap="none" lIns="90000" tIns="46800" rIns="90000" bIns="46800" anchor="ctr">
            <a:spAutoFit/>
          </a:bodyPr>
          <a:lstStyle/>
          <a:p>
            <a:endParaRPr lang="en-US"/>
          </a:p>
        </p:txBody>
      </p:sp>
      <p:sp>
        <p:nvSpPr>
          <p:cNvPr id="967699" name="Oval 19"/>
          <p:cNvSpPr>
            <a:spLocks noChangeArrowheads="1"/>
          </p:cNvSpPr>
          <p:nvPr/>
        </p:nvSpPr>
        <p:spPr bwMode="auto">
          <a:xfrm>
            <a:off x="1619250" y="4076700"/>
            <a:ext cx="142875" cy="144463"/>
          </a:xfrm>
          <a:prstGeom prst="ellipse">
            <a:avLst/>
          </a:prstGeom>
          <a:solidFill>
            <a:schemeClr val="accent1"/>
          </a:solidFill>
          <a:ln w="25400" algn="ctr">
            <a:solidFill>
              <a:schemeClr val="tx1"/>
            </a:solidFill>
            <a:round/>
            <a:headEnd/>
            <a:tailEnd/>
          </a:ln>
          <a:effectLst/>
        </p:spPr>
        <p:txBody>
          <a:bodyPr wrap="none" lIns="90000" tIns="46800" rIns="90000" bIns="46800" anchor="ctr">
            <a:spAutoFit/>
          </a:bodyPr>
          <a:lstStyle/>
          <a:p>
            <a:endParaRPr lang="en-US"/>
          </a:p>
        </p:txBody>
      </p:sp>
      <p:sp>
        <p:nvSpPr>
          <p:cNvPr id="967700" name="Oval 20"/>
          <p:cNvSpPr>
            <a:spLocks noChangeArrowheads="1"/>
          </p:cNvSpPr>
          <p:nvPr/>
        </p:nvSpPr>
        <p:spPr bwMode="auto">
          <a:xfrm>
            <a:off x="5867400" y="1089025"/>
            <a:ext cx="288925" cy="288925"/>
          </a:xfrm>
          <a:prstGeom prst="ellipse">
            <a:avLst/>
          </a:prstGeom>
          <a:solidFill>
            <a:srgbClr val="FF0000"/>
          </a:solidFill>
          <a:ln w="25400" algn="ctr">
            <a:solidFill>
              <a:schemeClr val="tx1"/>
            </a:solidFill>
            <a:round/>
            <a:headEnd/>
            <a:tailEnd/>
          </a:ln>
          <a:effectLst/>
        </p:spPr>
        <p:txBody>
          <a:bodyPr wrap="none" lIns="90000" tIns="46800" rIns="90000" bIns="46800" anchor="ctr">
            <a:spAutoFit/>
          </a:bodyPr>
          <a:lstStyle/>
          <a:p>
            <a:endParaRPr lang="en-US"/>
          </a:p>
        </p:txBody>
      </p:sp>
      <p:sp>
        <p:nvSpPr>
          <p:cNvPr id="967701" name="Oval 21"/>
          <p:cNvSpPr>
            <a:spLocks noChangeArrowheads="1"/>
          </p:cNvSpPr>
          <p:nvPr/>
        </p:nvSpPr>
        <p:spPr bwMode="auto">
          <a:xfrm>
            <a:off x="4500563" y="2636838"/>
            <a:ext cx="142875" cy="144462"/>
          </a:xfrm>
          <a:prstGeom prst="ellipse">
            <a:avLst/>
          </a:prstGeom>
          <a:solidFill>
            <a:schemeClr val="accent1"/>
          </a:solidFill>
          <a:ln w="25400" algn="ctr">
            <a:solidFill>
              <a:schemeClr val="tx1"/>
            </a:solidFill>
            <a:round/>
            <a:headEnd/>
            <a:tailEnd/>
          </a:ln>
          <a:effectLst/>
        </p:spPr>
        <p:txBody>
          <a:bodyPr wrap="none" lIns="90000" tIns="46800" rIns="90000" bIns="46800" anchor="ctr">
            <a:spAutoFit/>
          </a:bodyPr>
          <a:lstStyle/>
          <a:p>
            <a:endParaRPr lang="en-US"/>
          </a:p>
        </p:txBody>
      </p:sp>
      <p:sp>
        <p:nvSpPr>
          <p:cNvPr id="967702" name="Text Box 22"/>
          <p:cNvSpPr txBox="1">
            <a:spLocks noChangeArrowheads="1"/>
          </p:cNvSpPr>
          <p:nvPr/>
        </p:nvSpPr>
        <p:spPr bwMode="auto">
          <a:xfrm>
            <a:off x="682625" y="3716338"/>
            <a:ext cx="1296988" cy="402291"/>
          </a:xfrm>
          <a:prstGeom prst="rect">
            <a:avLst/>
          </a:prstGeom>
          <a:noFill/>
          <a:ln w="25400" algn="ctr">
            <a:noFill/>
            <a:miter lim="800000"/>
            <a:headEnd/>
            <a:tailEnd/>
          </a:ln>
          <a:effectLst/>
        </p:spPr>
        <p:txBody>
          <a:bodyPr lIns="90000" tIns="46800" rIns="90000" bIns="46800">
            <a:spAutoFit/>
          </a:bodyPr>
          <a:lstStyle/>
          <a:p>
            <a:pPr marL="381000" indent="-381000" algn="ctr">
              <a:spcBef>
                <a:spcPct val="50000"/>
              </a:spcBef>
            </a:pPr>
            <a:r>
              <a:rPr lang="de-CH" sz="2000">
                <a:solidFill>
                  <a:schemeClr val="tx1"/>
                </a:solidFill>
                <a:cs typeface="Arial" pitchFamily="34" charset="0"/>
              </a:rPr>
              <a:t>(4,10)</a:t>
            </a:r>
            <a:endParaRPr lang="en-US" sz="2000">
              <a:solidFill>
                <a:schemeClr val="tx1"/>
              </a:solidFill>
              <a:cs typeface="Arial" pitchFamily="34" charset="0"/>
            </a:endParaRPr>
          </a:p>
        </p:txBody>
      </p:sp>
      <p:sp>
        <p:nvSpPr>
          <p:cNvPr id="967703" name="Text Box 23"/>
          <p:cNvSpPr txBox="1">
            <a:spLocks noChangeArrowheads="1"/>
          </p:cNvSpPr>
          <p:nvPr/>
        </p:nvSpPr>
        <p:spPr bwMode="auto">
          <a:xfrm>
            <a:off x="1042988" y="765175"/>
            <a:ext cx="1296987" cy="402291"/>
          </a:xfrm>
          <a:prstGeom prst="rect">
            <a:avLst/>
          </a:prstGeom>
          <a:noFill/>
          <a:ln w="25400" algn="ctr">
            <a:noFill/>
            <a:miter lim="800000"/>
            <a:headEnd/>
            <a:tailEnd/>
          </a:ln>
          <a:effectLst/>
        </p:spPr>
        <p:txBody>
          <a:bodyPr lIns="90000" tIns="46800" rIns="90000" bIns="46800">
            <a:spAutoFit/>
          </a:bodyPr>
          <a:lstStyle/>
          <a:p>
            <a:pPr marL="381000" indent="-381000" algn="ctr">
              <a:spcBef>
                <a:spcPct val="50000"/>
              </a:spcBef>
            </a:pPr>
            <a:r>
              <a:rPr lang="de-CH" sz="2000" dirty="0" err="1">
                <a:solidFill>
                  <a:schemeClr val="tx1"/>
                </a:solidFill>
                <a:cs typeface="Arial" pitchFamily="34" charset="0"/>
              </a:rPr>
              <a:t>Anchor</a:t>
            </a:r>
            <a:r>
              <a:rPr lang="de-CH" sz="2000" dirty="0">
                <a:solidFill>
                  <a:schemeClr val="tx1"/>
                </a:solidFill>
                <a:cs typeface="Arial" pitchFamily="34" charset="0"/>
              </a:rPr>
              <a:t> 1</a:t>
            </a:r>
            <a:endParaRPr lang="en-US" sz="2000" dirty="0">
              <a:solidFill>
                <a:schemeClr val="tx1"/>
              </a:solidFill>
              <a:cs typeface="Arial" pitchFamily="34" charset="0"/>
            </a:endParaRPr>
          </a:p>
        </p:txBody>
      </p:sp>
      <p:sp>
        <p:nvSpPr>
          <p:cNvPr id="967704" name="Text Box 24"/>
          <p:cNvSpPr txBox="1">
            <a:spLocks noChangeArrowheads="1"/>
          </p:cNvSpPr>
          <p:nvPr/>
        </p:nvSpPr>
        <p:spPr bwMode="auto">
          <a:xfrm>
            <a:off x="5362575" y="765175"/>
            <a:ext cx="1296988" cy="402291"/>
          </a:xfrm>
          <a:prstGeom prst="rect">
            <a:avLst/>
          </a:prstGeom>
          <a:noFill/>
          <a:ln w="25400" algn="ctr">
            <a:noFill/>
            <a:miter lim="800000"/>
            <a:headEnd/>
            <a:tailEnd/>
          </a:ln>
          <a:effectLst/>
        </p:spPr>
        <p:txBody>
          <a:bodyPr lIns="90000" tIns="46800" rIns="90000" bIns="46800">
            <a:spAutoFit/>
          </a:bodyPr>
          <a:lstStyle/>
          <a:p>
            <a:pPr marL="381000" indent="-381000" algn="ctr">
              <a:spcBef>
                <a:spcPct val="50000"/>
              </a:spcBef>
            </a:pPr>
            <a:r>
              <a:rPr lang="de-CH" sz="2000" dirty="0" err="1">
                <a:solidFill>
                  <a:schemeClr val="tx1"/>
                </a:solidFill>
                <a:cs typeface="Arial" pitchFamily="34" charset="0"/>
              </a:rPr>
              <a:t>Anchor</a:t>
            </a:r>
            <a:r>
              <a:rPr lang="de-CH" sz="2000" dirty="0">
                <a:solidFill>
                  <a:schemeClr val="tx1"/>
                </a:solidFill>
                <a:cs typeface="Arial" pitchFamily="34" charset="0"/>
              </a:rPr>
              <a:t> 2</a:t>
            </a:r>
            <a:endParaRPr lang="en-US" sz="2000" dirty="0">
              <a:solidFill>
                <a:schemeClr val="tx1"/>
              </a:solidFill>
              <a:cs typeface="Arial" pitchFamily="34" charset="0"/>
            </a:endParaRPr>
          </a:p>
        </p:txBody>
      </p:sp>
      <p:sp>
        <p:nvSpPr>
          <p:cNvPr id="967705" name="Text Box 25"/>
          <p:cNvSpPr txBox="1">
            <a:spLocks noChangeArrowheads="1"/>
          </p:cNvSpPr>
          <p:nvPr/>
        </p:nvSpPr>
        <p:spPr bwMode="auto">
          <a:xfrm>
            <a:off x="4211638" y="2311400"/>
            <a:ext cx="1296987" cy="402291"/>
          </a:xfrm>
          <a:prstGeom prst="rect">
            <a:avLst/>
          </a:prstGeom>
          <a:noFill/>
          <a:ln w="25400" algn="ctr">
            <a:noFill/>
            <a:miter lim="800000"/>
            <a:headEnd/>
            <a:tailEnd/>
          </a:ln>
          <a:effectLst/>
        </p:spPr>
        <p:txBody>
          <a:bodyPr lIns="90000" tIns="46800" rIns="90000" bIns="46800">
            <a:spAutoFit/>
          </a:bodyPr>
          <a:lstStyle/>
          <a:p>
            <a:pPr marL="381000" indent="-381000" algn="ctr">
              <a:spcBef>
                <a:spcPct val="50000"/>
              </a:spcBef>
            </a:pPr>
            <a:r>
              <a:rPr lang="de-CH" sz="2000">
                <a:solidFill>
                  <a:schemeClr val="tx1"/>
                </a:solidFill>
                <a:cs typeface="Arial" pitchFamily="34" charset="0"/>
              </a:rPr>
              <a:t>(6,4)</a:t>
            </a:r>
            <a:endParaRPr lang="en-US" sz="2000">
              <a:solidFill>
                <a:schemeClr val="tx1"/>
              </a:solidFill>
              <a:cs typeface="Arial" pitchFamily="34" charset="0"/>
            </a:endParaRPr>
          </a:p>
        </p:txBody>
      </p:sp>
      <p:sp>
        <p:nvSpPr>
          <p:cNvPr id="967706" name="Text Box 26"/>
          <p:cNvSpPr txBox="1">
            <a:spLocks noChangeArrowheads="1"/>
          </p:cNvSpPr>
          <p:nvPr/>
        </p:nvSpPr>
        <p:spPr bwMode="auto">
          <a:xfrm>
            <a:off x="684213" y="4437063"/>
            <a:ext cx="1296987" cy="402291"/>
          </a:xfrm>
          <a:prstGeom prst="rect">
            <a:avLst/>
          </a:prstGeom>
          <a:noFill/>
          <a:ln w="25400" algn="ctr">
            <a:noFill/>
            <a:miter lim="800000"/>
            <a:headEnd/>
            <a:tailEnd/>
          </a:ln>
          <a:effectLst/>
        </p:spPr>
        <p:txBody>
          <a:bodyPr lIns="90000" tIns="46800" rIns="90000" bIns="46800">
            <a:spAutoFit/>
          </a:bodyPr>
          <a:lstStyle/>
          <a:p>
            <a:pPr marL="381000" indent="-381000" algn="ctr">
              <a:spcBef>
                <a:spcPct val="50000"/>
              </a:spcBef>
            </a:pPr>
            <a:r>
              <a:rPr lang="de-CH" sz="2000">
                <a:solidFill>
                  <a:schemeClr val="tx1"/>
                </a:solidFill>
                <a:cs typeface="Arial" pitchFamily="34" charset="0"/>
              </a:rPr>
              <a:t>(5,11)</a:t>
            </a:r>
            <a:endParaRPr lang="en-US" sz="2000">
              <a:solidFill>
                <a:schemeClr val="tx1"/>
              </a:solidFill>
              <a:cs typeface="Arial" pitchFamily="34" charset="0"/>
            </a:endParaRPr>
          </a:p>
        </p:txBody>
      </p:sp>
      <p:sp>
        <p:nvSpPr>
          <p:cNvPr id="967707" name="Text Box 27"/>
          <p:cNvSpPr txBox="1">
            <a:spLocks noChangeArrowheads="1"/>
          </p:cNvSpPr>
          <p:nvPr/>
        </p:nvSpPr>
        <p:spPr bwMode="auto">
          <a:xfrm>
            <a:off x="754063" y="2997200"/>
            <a:ext cx="1296987" cy="402291"/>
          </a:xfrm>
          <a:prstGeom prst="rect">
            <a:avLst/>
          </a:prstGeom>
          <a:noFill/>
          <a:ln w="25400" algn="ctr">
            <a:noFill/>
            <a:miter lim="800000"/>
            <a:headEnd/>
            <a:tailEnd/>
          </a:ln>
          <a:effectLst/>
        </p:spPr>
        <p:txBody>
          <a:bodyPr lIns="90000" tIns="46800" rIns="90000" bIns="46800">
            <a:spAutoFit/>
          </a:bodyPr>
          <a:lstStyle/>
          <a:p>
            <a:pPr marL="381000" indent="-381000" algn="ctr">
              <a:spcBef>
                <a:spcPct val="50000"/>
              </a:spcBef>
            </a:pPr>
            <a:r>
              <a:rPr lang="de-CH" sz="2000">
                <a:solidFill>
                  <a:schemeClr val="tx1"/>
                </a:solidFill>
                <a:cs typeface="Arial" pitchFamily="34" charset="0"/>
              </a:rPr>
              <a:t>(3,9)</a:t>
            </a:r>
            <a:endParaRPr lang="en-US" sz="2000">
              <a:solidFill>
                <a:schemeClr val="tx1"/>
              </a:solidFill>
              <a:cs typeface="Arial" pitchFamily="34" charset="0"/>
            </a:endParaRPr>
          </a:p>
        </p:txBody>
      </p:sp>
      <p:sp>
        <p:nvSpPr>
          <p:cNvPr id="967708" name="Text Box 28"/>
          <p:cNvSpPr txBox="1">
            <a:spLocks noChangeArrowheads="1"/>
          </p:cNvSpPr>
          <p:nvPr/>
        </p:nvSpPr>
        <p:spPr bwMode="auto">
          <a:xfrm>
            <a:off x="2051050" y="3716338"/>
            <a:ext cx="1296988" cy="402291"/>
          </a:xfrm>
          <a:prstGeom prst="rect">
            <a:avLst/>
          </a:prstGeom>
          <a:noFill/>
          <a:ln w="25400" algn="ctr">
            <a:noFill/>
            <a:miter lim="800000"/>
            <a:headEnd/>
            <a:tailEnd/>
          </a:ln>
          <a:effectLst/>
        </p:spPr>
        <p:txBody>
          <a:bodyPr lIns="90000" tIns="46800" rIns="90000" bIns="46800">
            <a:spAutoFit/>
          </a:bodyPr>
          <a:lstStyle/>
          <a:p>
            <a:pPr marL="381000" indent="-381000" algn="ctr">
              <a:spcBef>
                <a:spcPct val="50000"/>
              </a:spcBef>
            </a:pPr>
            <a:r>
              <a:rPr lang="de-CH" sz="2000">
                <a:solidFill>
                  <a:schemeClr val="tx1"/>
                </a:solidFill>
                <a:cs typeface="Arial" pitchFamily="34" charset="0"/>
              </a:rPr>
              <a:t>(5,9)</a:t>
            </a:r>
            <a:endParaRPr lang="en-US" sz="2000">
              <a:solidFill>
                <a:schemeClr val="tx1"/>
              </a:solidFill>
              <a:cs typeface="Arial" pitchFamily="34" charset="0"/>
            </a:endParaRPr>
          </a:p>
        </p:txBody>
      </p:sp>
      <p:sp>
        <p:nvSpPr>
          <p:cNvPr id="967709" name="Oval 29"/>
          <p:cNvSpPr>
            <a:spLocks noChangeArrowheads="1"/>
          </p:cNvSpPr>
          <p:nvPr/>
        </p:nvSpPr>
        <p:spPr bwMode="auto">
          <a:xfrm>
            <a:off x="2339975" y="4076700"/>
            <a:ext cx="142875" cy="144463"/>
          </a:xfrm>
          <a:prstGeom prst="ellipse">
            <a:avLst/>
          </a:prstGeom>
          <a:solidFill>
            <a:schemeClr val="accent1"/>
          </a:solidFill>
          <a:ln w="25400" algn="ctr">
            <a:solidFill>
              <a:schemeClr val="tx1"/>
            </a:solidFill>
            <a:round/>
            <a:headEnd/>
            <a:tailEnd/>
          </a:ln>
          <a:effectLst/>
        </p:spPr>
        <p:txBody>
          <a:bodyPr wrap="none" lIns="90000" tIns="46800" rIns="90000" bIns="46800" anchor="ctr">
            <a:spAutoFit/>
          </a:bodyPr>
          <a:lstStyle/>
          <a:p>
            <a:endParaRPr lang="en-US"/>
          </a:p>
        </p:txBody>
      </p:sp>
      <p:sp>
        <p:nvSpPr>
          <p:cNvPr id="967710" name="Oval 30"/>
          <p:cNvSpPr>
            <a:spLocks noChangeArrowheads="1"/>
          </p:cNvSpPr>
          <p:nvPr/>
        </p:nvSpPr>
        <p:spPr bwMode="auto">
          <a:xfrm>
            <a:off x="3059113" y="4076700"/>
            <a:ext cx="142875" cy="144463"/>
          </a:xfrm>
          <a:prstGeom prst="ellipse">
            <a:avLst/>
          </a:prstGeom>
          <a:solidFill>
            <a:schemeClr val="accent1"/>
          </a:solidFill>
          <a:ln w="25400" algn="ctr">
            <a:solidFill>
              <a:schemeClr val="tx1"/>
            </a:solidFill>
            <a:round/>
            <a:headEnd/>
            <a:tailEnd/>
          </a:ln>
          <a:effectLst/>
        </p:spPr>
        <p:txBody>
          <a:bodyPr wrap="none" lIns="90000" tIns="46800" rIns="90000" bIns="46800" anchor="ctr">
            <a:spAutoFit/>
          </a:bodyPr>
          <a:lstStyle/>
          <a:p>
            <a:endParaRPr lang="en-US"/>
          </a:p>
        </p:txBody>
      </p:sp>
      <p:sp>
        <p:nvSpPr>
          <p:cNvPr id="967711" name="Oval 31"/>
          <p:cNvSpPr>
            <a:spLocks noChangeArrowheads="1"/>
          </p:cNvSpPr>
          <p:nvPr/>
        </p:nvSpPr>
        <p:spPr bwMode="auto">
          <a:xfrm>
            <a:off x="3059113" y="3357563"/>
            <a:ext cx="142875" cy="144462"/>
          </a:xfrm>
          <a:prstGeom prst="ellipse">
            <a:avLst/>
          </a:prstGeom>
          <a:solidFill>
            <a:schemeClr val="accent1"/>
          </a:solidFill>
          <a:ln w="25400" algn="ctr">
            <a:solidFill>
              <a:schemeClr val="tx1"/>
            </a:solidFill>
            <a:round/>
            <a:headEnd/>
            <a:tailEnd/>
          </a:ln>
          <a:effectLst/>
        </p:spPr>
        <p:txBody>
          <a:bodyPr wrap="none" lIns="90000" tIns="46800" rIns="90000" bIns="46800" anchor="ctr">
            <a:spAutoFit/>
          </a:bodyPr>
          <a:lstStyle/>
          <a:p>
            <a:endParaRPr lang="en-US"/>
          </a:p>
        </p:txBody>
      </p:sp>
      <p:sp>
        <p:nvSpPr>
          <p:cNvPr id="967712" name="Text Box 32"/>
          <p:cNvSpPr txBox="1">
            <a:spLocks noChangeArrowheads="1"/>
          </p:cNvSpPr>
          <p:nvPr/>
        </p:nvSpPr>
        <p:spPr bwMode="auto">
          <a:xfrm>
            <a:off x="2770188" y="3716338"/>
            <a:ext cx="1296987" cy="402291"/>
          </a:xfrm>
          <a:prstGeom prst="rect">
            <a:avLst/>
          </a:prstGeom>
          <a:noFill/>
          <a:ln w="25400" algn="ctr">
            <a:noFill/>
            <a:miter lim="800000"/>
            <a:headEnd/>
            <a:tailEnd/>
          </a:ln>
          <a:effectLst/>
        </p:spPr>
        <p:txBody>
          <a:bodyPr lIns="90000" tIns="46800" rIns="90000" bIns="46800">
            <a:spAutoFit/>
          </a:bodyPr>
          <a:lstStyle/>
          <a:p>
            <a:pPr marL="381000" indent="-381000" algn="ctr">
              <a:spcBef>
                <a:spcPct val="50000"/>
              </a:spcBef>
            </a:pPr>
            <a:r>
              <a:rPr lang="de-CH" sz="2000">
                <a:solidFill>
                  <a:schemeClr val="tx1"/>
                </a:solidFill>
                <a:cs typeface="Arial" pitchFamily="34" charset="0"/>
              </a:rPr>
              <a:t>(6,8)</a:t>
            </a:r>
            <a:endParaRPr lang="en-US" sz="2000">
              <a:solidFill>
                <a:schemeClr val="tx1"/>
              </a:solidFill>
              <a:cs typeface="Arial" pitchFamily="34" charset="0"/>
            </a:endParaRPr>
          </a:p>
        </p:txBody>
      </p:sp>
      <p:sp>
        <p:nvSpPr>
          <p:cNvPr id="967713" name="Text Box 33"/>
          <p:cNvSpPr txBox="1">
            <a:spLocks noChangeArrowheads="1"/>
          </p:cNvSpPr>
          <p:nvPr/>
        </p:nvSpPr>
        <p:spPr bwMode="auto">
          <a:xfrm>
            <a:off x="2771775" y="2997200"/>
            <a:ext cx="1296988" cy="402291"/>
          </a:xfrm>
          <a:prstGeom prst="rect">
            <a:avLst/>
          </a:prstGeom>
          <a:noFill/>
          <a:ln w="25400" algn="ctr">
            <a:noFill/>
            <a:miter lim="800000"/>
            <a:headEnd/>
            <a:tailEnd/>
          </a:ln>
          <a:effectLst/>
        </p:spPr>
        <p:txBody>
          <a:bodyPr lIns="90000" tIns="46800" rIns="90000" bIns="46800">
            <a:spAutoFit/>
          </a:bodyPr>
          <a:lstStyle/>
          <a:p>
            <a:pPr marL="381000" indent="-381000" algn="ctr">
              <a:spcBef>
                <a:spcPct val="50000"/>
              </a:spcBef>
            </a:pPr>
            <a:r>
              <a:rPr lang="de-CH" sz="2000">
                <a:solidFill>
                  <a:schemeClr val="tx1"/>
                </a:solidFill>
                <a:cs typeface="Arial" pitchFamily="34" charset="0"/>
              </a:rPr>
              <a:t>(5,7)</a:t>
            </a:r>
            <a:endParaRPr lang="en-US" sz="2000">
              <a:solidFill>
                <a:schemeClr val="tx1"/>
              </a:solidFill>
              <a:cs typeface="Arial" pitchFamily="34" charset="0"/>
            </a:endParaRPr>
          </a:p>
        </p:txBody>
      </p:sp>
      <p:sp>
        <p:nvSpPr>
          <p:cNvPr id="967714" name="Text Box 34"/>
          <p:cNvSpPr txBox="1">
            <a:spLocks noChangeArrowheads="1"/>
          </p:cNvSpPr>
          <p:nvPr/>
        </p:nvSpPr>
        <p:spPr bwMode="auto">
          <a:xfrm>
            <a:off x="3492500" y="3716338"/>
            <a:ext cx="1296988" cy="402291"/>
          </a:xfrm>
          <a:prstGeom prst="rect">
            <a:avLst/>
          </a:prstGeom>
          <a:noFill/>
          <a:ln w="25400" algn="ctr">
            <a:noFill/>
            <a:miter lim="800000"/>
            <a:headEnd/>
            <a:tailEnd/>
          </a:ln>
          <a:effectLst/>
        </p:spPr>
        <p:txBody>
          <a:bodyPr lIns="90000" tIns="46800" rIns="90000" bIns="46800">
            <a:spAutoFit/>
          </a:bodyPr>
          <a:lstStyle/>
          <a:p>
            <a:pPr marL="381000" indent="-381000" algn="ctr">
              <a:spcBef>
                <a:spcPct val="50000"/>
              </a:spcBef>
            </a:pPr>
            <a:r>
              <a:rPr lang="de-CH" sz="2000">
                <a:solidFill>
                  <a:schemeClr val="tx1"/>
                </a:solidFill>
                <a:cs typeface="Arial" pitchFamily="34" charset="0"/>
              </a:rPr>
              <a:t>(7,7)</a:t>
            </a:r>
            <a:endParaRPr lang="en-US" sz="2000">
              <a:solidFill>
                <a:schemeClr val="tx1"/>
              </a:solidFill>
              <a:cs typeface="Arial" pitchFamily="34" charset="0"/>
            </a:endParaRPr>
          </a:p>
        </p:txBody>
      </p:sp>
      <p:sp>
        <p:nvSpPr>
          <p:cNvPr id="967715" name="Oval 35"/>
          <p:cNvSpPr>
            <a:spLocks noChangeArrowheads="1"/>
          </p:cNvSpPr>
          <p:nvPr/>
        </p:nvSpPr>
        <p:spPr bwMode="auto">
          <a:xfrm>
            <a:off x="3779838" y="3357563"/>
            <a:ext cx="142875" cy="144462"/>
          </a:xfrm>
          <a:prstGeom prst="ellipse">
            <a:avLst/>
          </a:prstGeom>
          <a:solidFill>
            <a:schemeClr val="accent1"/>
          </a:solidFill>
          <a:ln w="25400" algn="ctr">
            <a:solidFill>
              <a:schemeClr val="tx1"/>
            </a:solidFill>
            <a:round/>
            <a:headEnd/>
            <a:tailEnd/>
          </a:ln>
          <a:effectLst/>
        </p:spPr>
        <p:txBody>
          <a:bodyPr wrap="none" lIns="90000" tIns="46800" rIns="90000" bIns="46800" anchor="ctr">
            <a:spAutoFit/>
          </a:bodyPr>
          <a:lstStyle/>
          <a:p>
            <a:endParaRPr lang="en-US"/>
          </a:p>
        </p:txBody>
      </p:sp>
      <p:sp>
        <p:nvSpPr>
          <p:cNvPr id="967716" name="Text Box 36"/>
          <p:cNvSpPr txBox="1">
            <a:spLocks noChangeArrowheads="1"/>
          </p:cNvSpPr>
          <p:nvPr/>
        </p:nvSpPr>
        <p:spPr bwMode="auto">
          <a:xfrm>
            <a:off x="3490913" y="3032125"/>
            <a:ext cx="1296987" cy="402291"/>
          </a:xfrm>
          <a:prstGeom prst="rect">
            <a:avLst/>
          </a:prstGeom>
          <a:noFill/>
          <a:ln w="25400" algn="ctr">
            <a:noFill/>
            <a:miter lim="800000"/>
            <a:headEnd/>
            <a:tailEnd/>
          </a:ln>
          <a:effectLst/>
        </p:spPr>
        <p:txBody>
          <a:bodyPr lIns="90000" tIns="46800" rIns="90000" bIns="46800">
            <a:spAutoFit/>
          </a:bodyPr>
          <a:lstStyle/>
          <a:p>
            <a:pPr marL="381000" indent="-381000" algn="ctr">
              <a:spcBef>
                <a:spcPct val="50000"/>
              </a:spcBef>
            </a:pPr>
            <a:r>
              <a:rPr lang="de-CH" sz="2000">
                <a:solidFill>
                  <a:schemeClr val="tx1"/>
                </a:solidFill>
                <a:cs typeface="Arial" pitchFamily="34" charset="0"/>
              </a:rPr>
              <a:t>(6,6)</a:t>
            </a:r>
            <a:endParaRPr lang="en-US" sz="2000">
              <a:solidFill>
                <a:schemeClr val="tx1"/>
              </a:solidFill>
              <a:cs typeface="Arial" pitchFamily="34" charset="0"/>
            </a:endParaRPr>
          </a:p>
        </p:txBody>
      </p:sp>
      <p:sp>
        <p:nvSpPr>
          <p:cNvPr id="967717" name="Oval 37"/>
          <p:cNvSpPr>
            <a:spLocks noChangeArrowheads="1"/>
          </p:cNvSpPr>
          <p:nvPr/>
        </p:nvSpPr>
        <p:spPr bwMode="auto">
          <a:xfrm>
            <a:off x="3779838" y="2636838"/>
            <a:ext cx="142875" cy="144462"/>
          </a:xfrm>
          <a:prstGeom prst="ellipse">
            <a:avLst/>
          </a:prstGeom>
          <a:solidFill>
            <a:schemeClr val="accent1"/>
          </a:solidFill>
          <a:ln w="25400" algn="ctr">
            <a:solidFill>
              <a:schemeClr val="tx1"/>
            </a:solidFill>
            <a:round/>
            <a:headEnd/>
            <a:tailEnd/>
          </a:ln>
          <a:effectLst/>
        </p:spPr>
        <p:txBody>
          <a:bodyPr wrap="none" lIns="90000" tIns="46800" rIns="90000" bIns="46800" anchor="ctr">
            <a:spAutoFit/>
          </a:bodyPr>
          <a:lstStyle/>
          <a:p>
            <a:endParaRPr lang="en-US"/>
          </a:p>
        </p:txBody>
      </p:sp>
      <p:sp>
        <p:nvSpPr>
          <p:cNvPr id="967718" name="Text Box 38"/>
          <p:cNvSpPr txBox="1">
            <a:spLocks noChangeArrowheads="1"/>
          </p:cNvSpPr>
          <p:nvPr/>
        </p:nvSpPr>
        <p:spPr bwMode="auto">
          <a:xfrm>
            <a:off x="3490913" y="2311400"/>
            <a:ext cx="1296987" cy="402291"/>
          </a:xfrm>
          <a:prstGeom prst="rect">
            <a:avLst/>
          </a:prstGeom>
          <a:noFill/>
          <a:ln w="25400" algn="ctr">
            <a:noFill/>
            <a:miter lim="800000"/>
            <a:headEnd/>
            <a:tailEnd/>
          </a:ln>
          <a:effectLst/>
        </p:spPr>
        <p:txBody>
          <a:bodyPr lIns="90000" tIns="46800" rIns="90000" bIns="46800">
            <a:spAutoFit/>
          </a:bodyPr>
          <a:lstStyle/>
          <a:p>
            <a:pPr marL="381000" indent="-381000" algn="ctr">
              <a:spcBef>
                <a:spcPct val="50000"/>
              </a:spcBef>
            </a:pPr>
            <a:r>
              <a:rPr lang="de-CH" sz="2000">
                <a:solidFill>
                  <a:schemeClr val="tx1"/>
                </a:solidFill>
                <a:cs typeface="Arial" pitchFamily="34" charset="0"/>
              </a:rPr>
              <a:t>(5,5)</a:t>
            </a:r>
            <a:endParaRPr lang="en-US" sz="2000">
              <a:solidFill>
                <a:schemeClr val="tx1"/>
              </a:solidFill>
              <a:cs typeface="Arial" pitchFamily="34" charset="0"/>
            </a:endParaRPr>
          </a:p>
        </p:txBody>
      </p:sp>
      <p:sp>
        <p:nvSpPr>
          <p:cNvPr id="967719" name="Text Box 39"/>
          <p:cNvSpPr txBox="1">
            <a:spLocks noChangeArrowheads="1"/>
          </p:cNvSpPr>
          <p:nvPr/>
        </p:nvSpPr>
        <p:spPr bwMode="auto">
          <a:xfrm>
            <a:off x="2124075" y="4437063"/>
            <a:ext cx="1296988" cy="402291"/>
          </a:xfrm>
          <a:prstGeom prst="rect">
            <a:avLst/>
          </a:prstGeom>
          <a:noFill/>
          <a:ln w="25400" algn="ctr">
            <a:noFill/>
            <a:miter lim="800000"/>
            <a:headEnd/>
            <a:tailEnd/>
          </a:ln>
          <a:effectLst/>
        </p:spPr>
        <p:txBody>
          <a:bodyPr lIns="90000" tIns="46800" rIns="90000" bIns="46800">
            <a:spAutoFit/>
          </a:bodyPr>
          <a:lstStyle/>
          <a:p>
            <a:pPr marL="381000" indent="-381000" algn="ctr">
              <a:spcBef>
                <a:spcPct val="50000"/>
              </a:spcBef>
            </a:pPr>
            <a:r>
              <a:rPr lang="de-CH" sz="2000">
                <a:solidFill>
                  <a:schemeClr val="tx1"/>
                </a:solidFill>
                <a:cs typeface="Arial" pitchFamily="34" charset="0"/>
              </a:rPr>
              <a:t>(6,10)</a:t>
            </a:r>
            <a:endParaRPr lang="en-US" sz="2000">
              <a:solidFill>
                <a:schemeClr val="tx1"/>
              </a:solidFill>
              <a:cs typeface="Arial" pitchFamily="34" charset="0"/>
            </a:endParaRPr>
          </a:p>
        </p:txBody>
      </p:sp>
      <p:sp>
        <p:nvSpPr>
          <p:cNvPr id="967720" name="Text Box 40"/>
          <p:cNvSpPr txBox="1">
            <a:spLocks noChangeArrowheads="1"/>
          </p:cNvSpPr>
          <p:nvPr/>
        </p:nvSpPr>
        <p:spPr bwMode="auto">
          <a:xfrm>
            <a:off x="2051050" y="2997200"/>
            <a:ext cx="1296988" cy="402291"/>
          </a:xfrm>
          <a:prstGeom prst="rect">
            <a:avLst/>
          </a:prstGeom>
          <a:noFill/>
          <a:ln w="25400" algn="ctr">
            <a:noFill/>
            <a:miter lim="800000"/>
            <a:headEnd/>
            <a:tailEnd/>
          </a:ln>
          <a:effectLst/>
        </p:spPr>
        <p:txBody>
          <a:bodyPr lIns="90000" tIns="46800" rIns="90000" bIns="46800">
            <a:spAutoFit/>
          </a:bodyPr>
          <a:lstStyle/>
          <a:p>
            <a:pPr marL="381000" indent="-381000" algn="ctr">
              <a:spcBef>
                <a:spcPct val="50000"/>
              </a:spcBef>
            </a:pPr>
            <a:r>
              <a:rPr lang="de-CH" sz="2000">
                <a:solidFill>
                  <a:schemeClr val="tx1"/>
                </a:solidFill>
                <a:cs typeface="Arial" pitchFamily="34" charset="0"/>
              </a:rPr>
              <a:t>(4,8)</a:t>
            </a:r>
            <a:endParaRPr lang="en-US" sz="2000">
              <a:solidFill>
                <a:schemeClr val="tx1"/>
              </a:solidFill>
              <a:cs typeface="Arial" pitchFamily="34" charset="0"/>
            </a:endParaRPr>
          </a:p>
        </p:txBody>
      </p:sp>
      <p:sp>
        <p:nvSpPr>
          <p:cNvPr id="967721" name="Text Box 41"/>
          <p:cNvSpPr txBox="1">
            <a:spLocks noChangeArrowheads="1"/>
          </p:cNvSpPr>
          <p:nvPr/>
        </p:nvSpPr>
        <p:spPr bwMode="auto">
          <a:xfrm>
            <a:off x="2771775" y="4437063"/>
            <a:ext cx="1296988" cy="402291"/>
          </a:xfrm>
          <a:prstGeom prst="rect">
            <a:avLst/>
          </a:prstGeom>
          <a:noFill/>
          <a:ln w="25400" algn="ctr">
            <a:noFill/>
            <a:miter lim="800000"/>
            <a:headEnd/>
            <a:tailEnd/>
          </a:ln>
          <a:effectLst/>
        </p:spPr>
        <p:txBody>
          <a:bodyPr lIns="90000" tIns="46800" rIns="90000" bIns="46800">
            <a:spAutoFit/>
          </a:bodyPr>
          <a:lstStyle/>
          <a:p>
            <a:pPr marL="381000" indent="-381000" algn="ctr">
              <a:spcBef>
                <a:spcPct val="50000"/>
              </a:spcBef>
            </a:pPr>
            <a:r>
              <a:rPr lang="de-CH" sz="2000">
                <a:solidFill>
                  <a:schemeClr val="tx1"/>
                </a:solidFill>
                <a:cs typeface="Arial" pitchFamily="34" charset="0"/>
              </a:rPr>
              <a:t>(7,9)</a:t>
            </a:r>
            <a:endParaRPr lang="en-US" sz="2000">
              <a:solidFill>
                <a:schemeClr val="tx1"/>
              </a:solidFill>
              <a:cs typeface="Arial" pitchFamily="34" charset="0"/>
            </a:endParaRPr>
          </a:p>
        </p:txBody>
      </p:sp>
      <p:sp>
        <p:nvSpPr>
          <p:cNvPr id="967722" name="Rectangle 42"/>
          <p:cNvSpPr>
            <a:spLocks noChangeArrowheads="1"/>
          </p:cNvSpPr>
          <p:nvPr/>
        </p:nvSpPr>
        <p:spPr bwMode="auto">
          <a:xfrm>
            <a:off x="5678522" y="2166355"/>
            <a:ext cx="2666408" cy="1017844"/>
          </a:xfrm>
          <a:prstGeom prst="rect">
            <a:avLst/>
          </a:prstGeom>
          <a:solidFill>
            <a:schemeClr val="accent1"/>
          </a:solidFill>
          <a:ln w="25400" algn="ctr">
            <a:noFill/>
            <a:miter lim="800000"/>
            <a:headEnd/>
            <a:tailEnd/>
          </a:ln>
          <a:effectLst/>
        </p:spPr>
        <p:txBody>
          <a:bodyPr wrap="square" lIns="90000" tIns="46800" rIns="90000" bIns="46800" anchor="ctr">
            <a:spAutoFit/>
          </a:bodyPr>
          <a:lstStyle/>
          <a:p>
            <a:pPr algn="l"/>
            <a:r>
              <a:rPr lang="de-CH" sz="2000" dirty="0" err="1" smtClean="0">
                <a:cs typeface="Arial" pitchFamily="34" charset="0"/>
              </a:rPr>
              <a:t>Rule</a:t>
            </a:r>
            <a:r>
              <a:rPr lang="de-CH" sz="2000" dirty="0" smtClean="0">
                <a:cs typeface="Arial" pitchFamily="34" charset="0"/>
              </a:rPr>
              <a:t>: pass </a:t>
            </a:r>
            <a:r>
              <a:rPr lang="de-CH" sz="2000" dirty="0" err="1" smtClean="0">
                <a:cs typeface="Arial" pitchFamily="34" charset="0"/>
              </a:rPr>
              <a:t>message</a:t>
            </a:r>
            <a:r>
              <a:rPr lang="de-CH" sz="2000" dirty="0" smtClean="0">
                <a:cs typeface="Arial" pitchFamily="34" charset="0"/>
              </a:rPr>
              <a:t> to </a:t>
            </a:r>
            <a:r>
              <a:rPr lang="de-CH" sz="2000" dirty="0" err="1" smtClean="0">
                <a:cs typeface="Arial" pitchFamily="34" charset="0"/>
              </a:rPr>
              <a:t>neighbor</a:t>
            </a:r>
            <a:r>
              <a:rPr lang="de-CH" sz="2000" dirty="0" smtClean="0">
                <a:cs typeface="Arial" pitchFamily="34" charset="0"/>
              </a:rPr>
              <a:t> </a:t>
            </a:r>
            <a:r>
              <a:rPr lang="de-CH" sz="2000" dirty="0" err="1" smtClean="0">
                <a:cs typeface="Arial" pitchFamily="34" charset="0"/>
              </a:rPr>
              <a:t>which</a:t>
            </a:r>
            <a:r>
              <a:rPr lang="de-CH" sz="2000" dirty="0" smtClean="0">
                <a:cs typeface="Arial" pitchFamily="34" charset="0"/>
              </a:rPr>
              <a:t> </a:t>
            </a:r>
            <a:r>
              <a:rPr lang="de-CH" sz="2000" dirty="0" err="1" smtClean="0">
                <a:cs typeface="Arial" pitchFamily="34" charset="0"/>
              </a:rPr>
              <a:t>is</a:t>
            </a:r>
            <a:r>
              <a:rPr lang="de-CH" sz="2000" dirty="0" smtClean="0">
                <a:cs typeface="Arial" pitchFamily="34" charset="0"/>
              </a:rPr>
              <a:t> </a:t>
            </a:r>
            <a:r>
              <a:rPr lang="de-CH" sz="2000" dirty="0" err="1" smtClean="0">
                <a:cs typeface="Arial" pitchFamily="34" charset="0"/>
              </a:rPr>
              <a:t>closest</a:t>
            </a:r>
            <a:r>
              <a:rPr lang="de-CH" sz="2000" dirty="0" smtClean="0">
                <a:cs typeface="Arial" pitchFamily="34" charset="0"/>
              </a:rPr>
              <a:t> to </a:t>
            </a:r>
            <a:r>
              <a:rPr lang="de-CH" sz="2000" dirty="0" err="1" smtClean="0">
                <a:cs typeface="Arial" pitchFamily="34" charset="0"/>
              </a:rPr>
              <a:t>destination</a:t>
            </a:r>
            <a:r>
              <a:rPr lang="de-CH" sz="2000" dirty="0" smtClean="0">
                <a:cs typeface="Arial" pitchFamily="34" charset="0"/>
              </a:rPr>
              <a:t>.</a:t>
            </a:r>
            <a:endParaRPr lang="en-US" dirty="0"/>
          </a:p>
        </p:txBody>
      </p:sp>
      <p:sp>
        <p:nvSpPr>
          <p:cNvPr id="967724" name="Rectangle 44"/>
          <p:cNvSpPr>
            <a:spLocks noChangeArrowheads="1"/>
          </p:cNvSpPr>
          <p:nvPr/>
        </p:nvSpPr>
        <p:spPr bwMode="auto">
          <a:xfrm>
            <a:off x="4108321" y="5146417"/>
            <a:ext cx="4319587" cy="710067"/>
          </a:xfrm>
          <a:prstGeom prst="rect">
            <a:avLst/>
          </a:prstGeom>
          <a:solidFill>
            <a:schemeClr val="accent1"/>
          </a:solidFill>
          <a:ln w="25400" algn="ctr">
            <a:noFill/>
            <a:miter lim="800000"/>
            <a:headEnd/>
            <a:tailEnd/>
          </a:ln>
          <a:effectLst/>
        </p:spPr>
        <p:txBody>
          <a:bodyPr lIns="90000" tIns="46800" rIns="90000" bIns="46800" anchor="ctr">
            <a:spAutoFit/>
          </a:bodyPr>
          <a:lstStyle/>
          <a:p>
            <a:pPr algn="l"/>
            <a:r>
              <a:rPr lang="de-CH" sz="2000" dirty="0" err="1" smtClean="0">
                <a:cs typeface="Arial" pitchFamily="34" charset="0"/>
              </a:rPr>
              <a:t>The</a:t>
            </a:r>
            <a:r>
              <a:rPr lang="de-CH" sz="2000" dirty="0" smtClean="0">
                <a:cs typeface="Arial" pitchFamily="34" charset="0"/>
              </a:rPr>
              <a:t> </a:t>
            </a:r>
            <a:r>
              <a:rPr lang="de-CH" sz="2000" dirty="0" err="1" smtClean="0">
                <a:cs typeface="Arial" pitchFamily="34" charset="0"/>
              </a:rPr>
              <a:t>routing</a:t>
            </a:r>
            <a:r>
              <a:rPr lang="de-CH" sz="2000" dirty="0" smtClean="0">
                <a:cs typeface="Arial" pitchFamily="34" charset="0"/>
              </a:rPr>
              <a:t> </a:t>
            </a:r>
            <a:r>
              <a:rPr lang="de-CH" sz="2000" dirty="0" err="1" smtClean="0">
                <a:cs typeface="Arial" pitchFamily="34" charset="0"/>
              </a:rPr>
              <a:t>problem</a:t>
            </a:r>
            <a:r>
              <a:rPr lang="de-CH" sz="2000" dirty="0" smtClean="0">
                <a:cs typeface="Arial" pitchFamily="34" charset="0"/>
              </a:rPr>
              <a:t> in </a:t>
            </a:r>
            <a:r>
              <a:rPr lang="de-CH" sz="2000" dirty="0" err="1" smtClean="0">
                <a:cs typeface="Arial" pitchFamily="34" charset="0"/>
              </a:rPr>
              <a:t>the</a:t>
            </a:r>
            <a:r>
              <a:rPr lang="de-CH" sz="2000" dirty="0" smtClean="0">
                <a:cs typeface="Arial" pitchFamily="34" charset="0"/>
              </a:rPr>
              <a:t> </a:t>
            </a:r>
            <a:r>
              <a:rPr lang="de-CH" sz="2000" dirty="0" err="1" smtClean="0">
                <a:cs typeface="Arial" pitchFamily="34" charset="0"/>
              </a:rPr>
              <a:t>grid</a:t>
            </a:r>
            <a:r>
              <a:rPr lang="de-CH" sz="2000" dirty="0" smtClean="0">
                <a:cs typeface="Arial" pitchFamily="34" charset="0"/>
              </a:rPr>
              <a:t> </a:t>
            </a:r>
            <a:r>
              <a:rPr lang="de-CH" sz="2000" dirty="0" err="1" smtClean="0">
                <a:cs typeface="Arial" pitchFamily="34" charset="0"/>
              </a:rPr>
              <a:t>can</a:t>
            </a:r>
            <a:r>
              <a:rPr lang="de-CH" sz="2000" dirty="0" smtClean="0">
                <a:cs typeface="Arial" pitchFamily="34" charset="0"/>
              </a:rPr>
              <a:t> </a:t>
            </a:r>
            <a:r>
              <a:rPr lang="de-CH" sz="2000" dirty="0" err="1" smtClean="0">
                <a:cs typeface="Arial" pitchFamily="34" charset="0"/>
              </a:rPr>
              <a:t>be</a:t>
            </a:r>
            <a:r>
              <a:rPr lang="de-CH" sz="2000" dirty="0" smtClean="0">
                <a:cs typeface="Arial" pitchFamily="34" charset="0"/>
              </a:rPr>
              <a:t> </a:t>
            </a:r>
            <a:r>
              <a:rPr lang="de-CH" sz="2000" dirty="0" err="1" smtClean="0">
                <a:cs typeface="Arial" pitchFamily="34" charset="0"/>
              </a:rPr>
              <a:t>solved</a:t>
            </a:r>
            <a:r>
              <a:rPr lang="de-CH" sz="2000" dirty="0" smtClean="0">
                <a:cs typeface="Arial" pitchFamily="34" charset="0"/>
              </a:rPr>
              <a:t> </a:t>
            </a:r>
            <a:r>
              <a:rPr lang="de-CH" sz="2000" dirty="0" err="1" smtClean="0">
                <a:cs typeface="Arial" pitchFamily="34" charset="0"/>
              </a:rPr>
              <a:t>with</a:t>
            </a:r>
            <a:r>
              <a:rPr lang="de-CH" sz="2000" dirty="0" smtClean="0">
                <a:cs typeface="Arial" pitchFamily="34" charset="0"/>
              </a:rPr>
              <a:t> </a:t>
            </a:r>
            <a:r>
              <a:rPr lang="de-CH" sz="2000" dirty="0" err="1" smtClean="0">
                <a:solidFill>
                  <a:srgbClr val="FF0000"/>
                </a:solidFill>
                <a:cs typeface="Arial" pitchFamily="34" charset="0"/>
              </a:rPr>
              <a:t>two</a:t>
            </a:r>
            <a:r>
              <a:rPr lang="de-CH" sz="2000" dirty="0" smtClean="0">
                <a:cs typeface="Arial" pitchFamily="34" charset="0"/>
              </a:rPr>
              <a:t> </a:t>
            </a:r>
            <a:r>
              <a:rPr lang="de-CH" sz="2000" dirty="0" err="1" smtClean="0">
                <a:cs typeface="Arial" pitchFamily="34" charset="0"/>
              </a:rPr>
              <a:t>anchors</a:t>
            </a:r>
            <a:r>
              <a:rPr lang="de-CH" sz="2000" dirty="0" smtClean="0">
                <a:cs typeface="Arial" pitchFamily="34" charset="0"/>
              </a:rPr>
              <a:t>.</a:t>
            </a:r>
            <a:endParaRPr lang="en-US" sz="2000" dirty="0" smtClean="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677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6770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6770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6770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67709"/>
                                        </p:tgtEl>
                                        <p:attrNameLst>
                                          <p:attrName>style.visibility</p:attrName>
                                        </p:attrNameLst>
                                      </p:cBhvr>
                                      <p:to>
                                        <p:strVal val="visible"/>
                                      </p:to>
                                    </p:set>
                                  </p:childTnLst>
                                </p:cTn>
                              </p:par>
                              <p:par>
                                <p:cTn id="19" presetID="1" presetClass="exit" presetSubtype="0" fill="hold" grpId="1" nodeType="withEffect">
                                  <p:stCondLst>
                                    <p:cond delay="0"/>
                                  </p:stCondLst>
                                  <p:childTnLst>
                                    <p:set>
                                      <p:cBhvr>
                                        <p:cTn id="20" dur="1" fill="hold">
                                          <p:stCondLst>
                                            <p:cond delay="0"/>
                                          </p:stCondLst>
                                        </p:cTn>
                                        <p:tgtEl>
                                          <p:spTgt spid="967707"/>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967706"/>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9677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677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96772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67710"/>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967720"/>
                                        </p:tgtEl>
                                        <p:attrNameLst>
                                          <p:attrName>style.visibility</p:attrName>
                                        </p:attrNameLst>
                                      </p:cBhvr>
                                      <p:to>
                                        <p:strVal val="hidden"/>
                                      </p:to>
                                    </p:set>
                                  </p:childTnLst>
                                </p:cTn>
                              </p:par>
                              <p:par>
                                <p:cTn id="37" presetID="1" presetClass="exit" presetSubtype="0" fill="hold" grpId="1" nodeType="withEffect">
                                  <p:stCondLst>
                                    <p:cond delay="0"/>
                                  </p:stCondLst>
                                  <p:childTnLst>
                                    <p:set>
                                      <p:cBhvr>
                                        <p:cTn id="38" dur="1" fill="hold">
                                          <p:stCondLst>
                                            <p:cond delay="0"/>
                                          </p:stCondLst>
                                        </p:cTn>
                                        <p:tgtEl>
                                          <p:spTgt spid="967719"/>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67714"/>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677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677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967714"/>
                                        </p:tgtEl>
                                        <p:attrNameLst>
                                          <p:attrName>style.visibility</p:attrName>
                                        </p:attrNameLst>
                                      </p:cBhvr>
                                      <p:to>
                                        <p:strVal val="hidden"/>
                                      </p:to>
                                    </p:set>
                                  </p:childTnLst>
                                </p:cTn>
                              </p:par>
                              <p:par>
                                <p:cTn id="51" presetID="1" presetClass="exit" presetSubtype="0" fill="hold" grpId="1" nodeType="withEffect">
                                  <p:stCondLst>
                                    <p:cond delay="0"/>
                                  </p:stCondLst>
                                  <p:childTnLst>
                                    <p:set>
                                      <p:cBhvr>
                                        <p:cTn id="52" dur="1" fill="hold">
                                          <p:stCondLst>
                                            <p:cond delay="0"/>
                                          </p:stCondLst>
                                        </p:cTn>
                                        <p:tgtEl>
                                          <p:spTgt spid="967721"/>
                                        </p:tgtEl>
                                        <p:attrNameLst>
                                          <p:attrName>style.visibility</p:attrName>
                                        </p:attrNameLst>
                                      </p:cBhvr>
                                      <p:to>
                                        <p:strVal val="hidden"/>
                                      </p:to>
                                    </p:set>
                                  </p:childTnLst>
                                </p:cTn>
                              </p:par>
                              <p:par>
                                <p:cTn id="53" presetID="1" presetClass="entr" presetSubtype="0" fill="hold" grpId="0" nodeType="withEffect">
                                  <p:stCondLst>
                                    <p:cond delay="0"/>
                                  </p:stCondLst>
                                  <p:childTnLst>
                                    <p:set>
                                      <p:cBhvr>
                                        <p:cTn id="54" dur="1" fill="hold">
                                          <p:stCondLst>
                                            <p:cond delay="0"/>
                                          </p:stCondLst>
                                        </p:cTn>
                                        <p:tgtEl>
                                          <p:spTgt spid="967711"/>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96771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96771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96771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967718"/>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9677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7706" grpId="0"/>
      <p:bldP spid="967706" grpId="1"/>
      <p:bldP spid="967707" grpId="0"/>
      <p:bldP spid="967707" grpId="1"/>
      <p:bldP spid="967708" grpId="0"/>
      <p:bldP spid="967709" grpId="0" animBg="1"/>
      <p:bldP spid="967710" grpId="0" animBg="1"/>
      <p:bldP spid="967711" grpId="0" animBg="1"/>
      <p:bldP spid="967712" grpId="0"/>
      <p:bldP spid="967713" grpId="0"/>
      <p:bldP spid="967714" grpId="0"/>
      <p:bldP spid="967714" grpId="1"/>
      <p:bldP spid="967715" grpId="0" animBg="1"/>
      <p:bldP spid="967716" grpId="0"/>
      <p:bldP spid="967717" grpId="0" animBg="1"/>
      <p:bldP spid="967718" grpId="0"/>
      <p:bldP spid="967719" grpId="0"/>
      <p:bldP spid="967719" grpId="1"/>
      <p:bldP spid="967720" grpId="0"/>
      <p:bldP spid="967720" grpId="1"/>
      <p:bldP spid="967721" grpId="0"/>
      <p:bldP spid="967721" grpId="1"/>
      <p:bldP spid="967722" grpId="0" animBg="1"/>
      <p:bldP spid="96772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3826" name="Rectangle 2"/>
          <p:cNvSpPr>
            <a:spLocks noGrp="1" noChangeArrowheads="1"/>
          </p:cNvSpPr>
          <p:nvPr>
            <p:ph type="title"/>
          </p:nvPr>
        </p:nvSpPr>
        <p:spPr/>
        <p:txBody>
          <a:bodyPr/>
          <a:lstStyle/>
          <a:p>
            <a:r>
              <a:rPr lang="de-CH" dirty="0"/>
              <a:t>Problem: </a:t>
            </a:r>
            <a:r>
              <a:rPr lang="de-CH" dirty="0" smtClean="0"/>
              <a:t>Even a UDG </a:t>
            </a:r>
            <a:r>
              <a:rPr lang="de-CH" dirty="0" err="1"/>
              <a:t>is</a:t>
            </a:r>
            <a:r>
              <a:rPr lang="de-CH" dirty="0"/>
              <a:t> </a:t>
            </a:r>
            <a:r>
              <a:rPr lang="de-CH" dirty="0" smtClean="0"/>
              <a:t>not a </a:t>
            </a:r>
            <a:r>
              <a:rPr lang="de-CH" dirty="0" err="1"/>
              <a:t>grid</a:t>
            </a:r>
            <a:endParaRPr lang="en-US" dirty="0"/>
          </a:p>
        </p:txBody>
      </p:sp>
      <p:sp>
        <p:nvSpPr>
          <p:cNvPr id="973827" name="Text Box 3"/>
          <p:cNvSpPr txBox="1">
            <a:spLocks noChangeArrowheads="1"/>
          </p:cNvSpPr>
          <p:nvPr/>
        </p:nvSpPr>
        <p:spPr bwMode="auto">
          <a:xfrm>
            <a:off x="5643563" y="3876675"/>
            <a:ext cx="990600" cy="396875"/>
          </a:xfrm>
          <a:prstGeom prst="rect">
            <a:avLst/>
          </a:prstGeom>
          <a:noFill/>
          <a:ln w="25400" algn="ctr">
            <a:noFill/>
            <a:miter lim="800000"/>
            <a:headEnd/>
            <a:tailEnd/>
          </a:ln>
          <a:effectLst/>
        </p:spPr>
        <p:txBody>
          <a:bodyPr lIns="90000" tIns="46800" rIns="90000" bIns="46800">
            <a:spAutoFit/>
          </a:bodyPr>
          <a:lstStyle/>
          <a:p>
            <a:pPr marL="381000" indent="-381000" algn="ctr">
              <a:spcBef>
                <a:spcPct val="50000"/>
              </a:spcBef>
            </a:pPr>
            <a:r>
              <a:rPr lang="de-CH" i="1">
                <a:solidFill>
                  <a:schemeClr val="tx1"/>
                </a:solidFill>
                <a:cs typeface="Arial" pitchFamily="34" charset="0"/>
              </a:rPr>
              <a:t>k</a:t>
            </a:r>
            <a:endParaRPr lang="en-US" i="1">
              <a:solidFill>
                <a:schemeClr val="tx1"/>
              </a:solidFill>
              <a:cs typeface="Arial" pitchFamily="34" charset="0"/>
            </a:endParaRPr>
          </a:p>
        </p:txBody>
      </p:sp>
      <p:grpSp>
        <p:nvGrpSpPr>
          <p:cNvPr id="2" name="Group 4"/>
          <p:cNvGrpSpPr>
            <a:grpSpLocks/>
          </p:cNvGrpSpPr>
          <p:nvPr/>
        </p:nvGrpSpPr>
        <p:grpSpPr bwMode="auto">
          <a:xfrm>
            <a:off x="5148263" y="1538288"/>
            <a:ext cx="2162175" cy="2384425"/>
            <a:chOff x="2001" y="1197"/>
            <a:chExt cx="1362" cy="1502"/>
          </a:xfrm>
        </p:grpSpPr>
        <p:sp>
          <p:nvSpPr>
            <p:cNvPr id="973829" name="AutoShape 5"/>
            <p:cNvSpPr>
              <a:spLocks noChangeArrowheads="1"/>
            </p:cNvSpPr>
            <p:nvPr/>
          </p:nvSpPr>
          <p:spPr bwMode="auto">
            <a:xfrm>
              <a:off x="2002" y="1197"/>
              <a:ext cx="454" cy="454"/>
            </a:xfrm>
            <a:prstGeom prst="rtTriangle">
              <a:avLst/>
            </a:prstGeom>
            <a:solidFill>
              <a:schemeClr val="accent1"/>
            </a:solidFill>
            <a:ln w="25400" algn="ctr">
              <a:solidFill>
                <a:schemeClr val="tx1"/>
              </a:solidFill>
              <a:miter lim="800000"/>
              <a:headEnd/>
              <a:tailEnd/>
            </a:ln>
            <a:effectLst/>
          </p:spPr>
          <p:txBody>
            <a:bodyPr wrap="none" lIns="90000" tIns="46800" rIns="90000" bIns="46800" anchor="ctr">
              <a:spAutoFit/>
            </a:bodyPr>
            <a:lstStyle/>
            <a:p>
              <a:endParaRPr lang="en-US"/>
            </a:p>
          </p:txBody>
        </p:sp>
        <p:grpSp>
          <p:nvGrpSpPr>
            <p:cNvPr id="3" name="Group 6"/>
            <p:cNvGrpSpPr>
              <a:grpSpLocks/>
            </p:cNvGrpSpPr>
            <p:nvPr/>
          </p:nvGrpSpPr>
          <p:grpSpPr bwMode="auto">
            <a:xfrm>
              <a:off x="2001" y="1651"/>
              <a:ext cx="1362" cy="1048"/>
              <a:chOff x="2001" y="1651"/>
              <a:chExt cx="1362" cy="1048"/>
            </a:xfrm>
          </p:grpSpPr>
          <p:grpSp>
            <p:nvGrpSpPr>
              <p:cNvPr id="4" name="Group 7"/>
              <p:cNvGrpSpPr>
                <a:grpSpLocks/>
              </p:cNvGrpSpPr>
              <p:nvPr/>
            </p:nvGrpSpPr>
            <p:grpSpPr bwMode="auto">
              <a:xfrm>
                <a:off x="2001" y="1651"/>
                <a:ext cx="1362" cy="907"/>
                <a:chOff x="2001" y="1651"/>
                <a:chExt cx="1362" cy="907"/>
              </a:xfrm>
            </p:grpSpPr>
            <p:sp>
              <p:nvSpPr>
                <p:cNvPr id="973832" name="AutoShape 8"/>
                <p:cNvSpPr>
                  <a:spLocks noChangeArrowheads="1"/>
                </p:cNvSpPr>
                <p:nvPr/>
              </p:nvSpPr>
              <p:spPr bwMode="auto">
                <a:xfrm>
                  <a:off x="2909" y="2104"/>
                  <a:ext cx="454" cy="454"/>
                </a:xfrm>
                <a:prstGeom prst="rtTriangle">
                  <a:avLst/>
                </a:prstGeom>
                <a:solidFill>
                  <a:schemeClr val="accent1"/>
                </a:solidFill>
                <a:ln w="25400" algn="ctr">
                  <a:solidFill>
                    <a:schemeClr val="tx1"/>
                  </a:solidFill>
                  <a:miter lim="800000"/>
                  <a:headEnd/>
                  <a:tailEnd/>
                </a:ln>
                <a:effectLst/>
              </p:spPr>
              <p:txBody>
                <a:bodyPr wrap="none" lIns="90000" tIns="46800" rIns="90000" bIns="46800" anchor="ctr">
                  <a:spAutoFit/>
                </a:bodyPr>
                <a:lstStyle/>
                <a:p>
                  <a:endParaRPr lang="en-US"/>
                </a:p>
              </p:txBody>
            </p:sp>
            <p:sp>
              <p:nvSpPr>
                <p:cNvPr id="973833" name="AutoShape 9"/>
                <p:cNvSpPr>
                  <a:spLocks noChangeArrowheads="1"/>
                </p:cNvSpPr>
                <p:nvPr/>
              </p:nvSpPr>
              <p:spPr bwMode="auto">
                <a:xfrm rot="5400000">
                  <a:off x="2172" y="1821"/>
                  <a:ext cx="454" cy="454"/>
                </a:xfrm>
                <a:prstGeom prst="rtTriangle">
                  <a:avLst/>
                </a:prstGeom>
                <a:solidFill>
                  <a:schemeClr val="accent1"/>
                </a:solidFill>
                <a:ln w="25400" algn="ctr">
                  <a:solidFill>
                    <a:schemeClr val="tx1"/>
                  </a:solidFill>
                  <a:miter lim="800000"/>
                  <a:headEnd/>
                  <a:tailEnd/>
                </a:ln>
                <a:effectLst/>
              </p:spPr>
              <p:txBody>
                <a:bodyPr wrap="none" lIns="90000" tIns="46800" rIns="90000" bIns="46800" anchor="ctr">
                  <a:spAutoFit/>
                </a:bodyPr>
                <a:lstStyle/>
                <a:p>
                  <a:endParaRPr lang="en-US"/>
                </a:p>
              </p:txBody>
            </p:sp>
            <p:sp>
              <p:nvSpPr>
                <p:cNvPr id="973834" name="AutoShape 10"/>
                <p:cNvSpPr>
                  <a:spLocks noChangeArrowheads="1"/>
                </p:cNvSpPr>
                <p:nvPr/>
              </p:nvSpPr>
              <p:spPr bwMode="auto">
                <a:xfrm rot="16200000">
                  <a:off x="2285" y="1963"/>
                  <a:ext cx="454" cy="454"/>
                </a:xfrm>
                <a:prstGeom prst="rtTriangle">
                  <a:avLst/>
                </a:prstGeom>
                <a:solidFill>
                  <a:schemeClr val="accent1"/>
                </a:solidFill>
                <a:ln w="25400" algn="ctr">
                  <a:solidFill>
                    <a:schemeClr val="tx1"/>
                  </a:solidFill>
                  <a:miter lim="800000"/>
                  <a:headEnd/>
                  <a:tailEnd/>
                </a:ln>
                <a:effectLst/>
              </p:spPr>
              <p:txBody>
                <a:bodyPr wrap="none" lIns="90000" tIns="46800" rIns="90000" bIns="46800" anchor="ctr">
                  <a:spAutoFit/>
                </a:bodyPr>
                <a:lstStyle/>
                <a:p>
                  <a:endParaRPr lang="en-US"/>
                </a:p>
              </p:txBody>
            </p:sp>
            <p:sp>
              <p:nvSpPr>
                <p:cNvPr id="973835" name="Line 11"/>
                <p:cNvSpPr>
                  <a:spLocks noChangeShapeType="1"/>
                </p:cNvSpPr>
                <p:nvPr/>
              </p:nvSpPr>
              <p:spPr bwMode="auto">
                <a:xfrm>
                  <a:off x="2001" y="1651"/>
                  <a:ext cx="0" cy="907"/>
                </a:xfrm>
                <a:prstGeom prst="line">
                  <a:avLst/>
                </a:prstGeom>
                <a:noFill/>
                <a:ln w="25400">
                  <a:solidFill>
                    <a:schemeClr val="tx1"/>
                  </a:solidFill>
                  <a:round/>
                  <a:headEnd/>
                  <a:tailEnd/>
                </a:ln>
                <a:effectLst/>
              </p:spPr>
              <p:txBody>
                <a:bodyPr lIns="90000" tIns="46800" rIns="90000" bIns="46800">
                  <a:spAutoFit/>
                </a:bodyPr>
                <a:lstStyle/>
                <a:p>
                  <a:endParaRPr lang="en-US"/>
                </a:p>
              </p:txBody>
            </p:sp>
            <p:sp>
              <p:nvSpPr>
                <p:cNvPr id="973836" name="Line 12"/>
                <p:cNvSpPr>
                  <a:spLocks noChangeShapeType="1"/>
                </p:cNvSpPr>
                <p:nvPr/>
              </p:nvSpPr>
              <p:spPr bwMode="auto">
                <a:xfrm>
                  <a:off x="2002" y="2558"/>
                  <a:ext cx="907" cy="0"/>
                </a:xfrm>
                <a:prstGeom prst="line">
                  <a:avLst/>
                </a:prstGeom>
                <a:noFill/>
                <a:ln w="25400">
                  <a:solidFill>
                    <a:schemeClr val="tx1"/>
                  </a:solidFill>
                  <a:round/>
                  <a:headEnd/>
                  <a:tailEnd/>
                </a:ln>
                <a:effectLst/>
              </p:spPr>
              <p:txBody>
                <a:bodyPr lIns="90000" tIns="46800" rIns="90000" bIns="46800">
                  <a:spAutoFit/>
                </a:bodyPr>
                <a:lstStyle/>
                <a:p>
                  <a:endParaRPr lang="en-US"/>
                </a:p>
              </p:txBody>
            </p:sp>
            <p:sp>
              <p:nvSpPr>
                <p:cNvPr id="973837" name="Line 13"/>
                <p:cNvSpPr>
                  <a:spLocks noChangeShapeType="1"/>
                </p:cNvSpPr>
                <p:nvPr/>
              </p:nvSpPr>
              <p:spPr bwMode="auto">
                <a:xfrm flipV="1">
                  <a:off x="2739" y="2416"/>
                  <a:ext cx="0" cy="142"/>
                </a:xfrm>
                <a:prstGeom prst="line">
                  <a:avLst/>
                </a:prstGeom>
                <a:noFill/>
                <a:ln w="25400">
                  <a:solidFill>
                    <a:schemeClr val="tx1"/>
                  </a:solidFill>
                  <a:round/>
                  <a:headEnd/>
                  <a:tailEnd/>
                </a:ln>
                <a:effectLst/>
              </p:spPr>
              <p:txBody>
                <a:bodyPr lIns="90000" tIns="46800" rIns="90000" bIns="46800">
                  <a:spAutoFit/>
                </a:bodyPr>
                <a:lstStyle/>
                <a:p>
                  <a:endParaRPr lang="en-US"/>
                </a:p>
              </p:txBody>
            </p:sp>
            <p:sp>
              <p:nvSpPr>
                <p:cNvPr id="973838" name="Line 14"/>
                <p:cNvSpPr>
                  <a:spLocks noChangeShapeType="1"/>
                </p:cNvSpPr>
                <p:nvPr/>
              </p:nvSpPr>
              <p:spPr bwMode="auto">
                <a:xfrm flipH="1">
                  <a:off x="2002" y="1821"/>
                  <a:ext cx="170" cy="0"/>
                </a:xfrm>
                <a:prstGeom prst="line">
                  <a:avLst/>
                </a:prstGeom>
                <a:noFill/>
                <a:ln w="25400">
                  <a:solidFill>
                    <a:schemeClr val="tx1"/>
                  </a:solidFill>
                  <a:round/>
                  <a:headEnd/>
                  <a:tailEnd/>
                </a:ln>
                <a:effectLst/>
              </p:spPr>
              <p:txBody>
                <a:bodyPr lIns="90000" tIns="46800" rIns="90000" bIns="46800">
                  <a:spAutoFit/>
                </a:bodyPr>
                <a:lstStyle/>
                <a:p>
                  <a:endParaRPr lang="en-US"/>
                </a:p>
              </p:txBody>
            </p:sp>
          </p:grpSp>
          <p:sp>
            <p:nvSpPr>
              <p:cNvPr id="973839" name="Line 15"/>
              <p:cNvSpPr>
                <a:spLocks noChangeShapeType="1"/>
              </p:cNvSpPr>
              <p:nvPr/>
            </p:nvSpPr>
            <p:spPr bwMode="auto">
              <a:xfrm>
                <a:off x="2001" y="2699"/>
                <a:ext cx="1361" cy="0"/>
              </a:xfrm>
              <a:prstGeom prst="line">
                <a:avLst/>
              </a:prstGeom>
              <a:noFill/>
              <a:ln w="25400">
                <a:solidFill>
                  <a:schemeClr val="tx1"/>
                </a:solidFill>
                <a:round/>
                <a:headEnd type="triangle" w="med" len="med"/>
                <a:tailEnd type="triangle" w="med" len="med"/>
              </a:ln>
              <a:effectLst/>
            </p:spPr>
            <p:txBody>
              <a:bodyPr lIns="90000" tIns="46800" rIns="90000" bIns="46800">
                <a:spAutoFit/>
              </a:bodyPr>
              <a:lstStyle/>
              <a:p>
                <a:endParaRPr lang="en-US"/>
              </a:p>
            </p:txBody>
          </p:sp>
        </p:grpSp>
      </p:grpSp>
      <p:pic>
        <p:nvPicPr>
          <p:cNvPr id="973840" name="Picture 16" descr="MCBS01873_0000[1]"/>
          <p:cNvPicPr>
            <a:picLocks noChangeAspect="1" noChangeArrowheads="1"/>
          </p:cNvPicPr>
          <p:nvPr/>
        </p:nvPicPr>
        <p:blipFill>
          <a:blip r:embed="rId3" cstate="print"/>
          <a:srcRect/>
          <a:stretch>
            <a:fillRect/>
          </a:stretch>
        </p:blipFill>
        <p:spPr bwMode="auto">
          <a:xfrm>
            <a:off x="2449513" y="1011238"/>
            <a:ext cx="5399087" cy="5205412"/>
          </a:xfrm>
          <a:prstGeom prst="rect">
            <a:avLst/>
          </a:prstGeom>
          <a:noFill/>
        </p:spPr>
      </p:pic>
      <p:grpSp>
        <p:nvGrpSpPr>
          <p:cNvPr id="5" name="Group 17"/>
          <p:cNvGrpSpPr>
            <a:grpSpLocks/>
          </p:cNvGrpSpPr>
          <p:nvPr/>
        </p:nvGrpSpPr>
        <p:grpSpPr bwMode="auto">
          <a:xfrm>
            <a:off x="5149850" y="1444625"/>
            <a:ext cx="2249488" cy="2343150"/>
            <a:chOff x="3334" y="1139"/>
            <a:chExt cx="1417" cy="1476"/>
          </a:xfrm>
        </p:grpSpPr>
        <p:grpSp>
          <p:nvGrpSpPr>
            <p:cNvPr id="6" name="Group 18"/>
            <p:cNvGrpSpPr>
              <a:grpSpLocks/>
            </p:cNvGrpSpPr>
            <p:nvPr/>
          </p:nvGrpSpPr>
          <p:grpSpPr bwMode="auto">
            <a:xfrm>
              <a:off x="3334" y="1139"/>
              <a:ext cx="510" cy="568"/>
              <a:chOff x="1518" y="1706"/>
              <a:chExt cx="1362" cy="1361"/>
            </a:xfrm>
          </p:grpSpPr>
          <p:sp>
            <p:nvSpPr>
              <p:cNvPr id="973843" name="AutoShape 19"/>
              <p:cNvSpPr>
                <a:spLocks noChangeArrowheads="1"/>
              </p:cNvSpPr>
              <p:nvPr/>
            </p:nvSpPr>
            <p:spPr bwMode="auto">
              <a:xfrm>
                <a:off x="1519" y="1706"/>
                <a:ext cx="454" cy="454"/>
              </a:xfrm>
              <a:prstGeom prst="rtTriangle">
                <a:avLst/>
              </a:prstGeom>
              <a:solidFill>
                <a:schemeClr val="accent1"/>
              </a:solidFill>
              <a:ln w="25400" algn="ctr">
                <a:solidFill>
                  <a:schemeClr val="tx1"/>
                </a:solidFill>
                <a:miter lim="800000"/>
                <a:headEnd/>
                <a:tailEnd/>
              </a:ln>
              <a:effectLst/>
            </p:spPr>
            <p:txBody>
              <a:bodyPr wrap="none" lIns="90000" tIns="46800" rIns="90000" bIns="46800" anchor="ctr">
                <a:spAutoFit/>
              </a:bodyPr>
              <a:lstStyle/>
              <a:p>
                <a:endParaRPr lang="en-US"/>
              </a:p>
            </p:txBody>
          </p:sp>
          <p:sp>
            <p:nvSpPr>
              <p:cNvPr id="973844" name="AutoShape 20"/>
              <p:cNvSpPr>
                <a:spLocks noChangeArrowheads="1"/>
              </p:cNvSpPr>
              <p:nvPr/>
            </p:nvSpPr>
            <p:spPr bwMode="auto">
              <a:xfrm>
                <a:off x="2426" y="2613"/>
                <a:ext cx="454" cy="454"/>
              </a:xfrm>
              <a:prstGeom prst="rtTriangle">
                <a:avLst/>
              </a:prstGeom>
              <a:solidFill>
                <a:schemeClr val="accent1"/>
              </a:solidFill>
              <a:ln w="25400" algn="ctr">
                <a:solidFill>
                  <a:schemeClr val="tx1"/>
                </a:solidFill>
                <a:miter lim="800000"/>
                <a:headEnd/>
                <a:tailEnd/>
              </a:ln>
              <a:effectLst/>
            </p:spPr>
            <p:txBody>
              <a:bodyPr wrap="none" lIns="90000" tIns="46800" rIns="90000" bIns="46800" anchor="ctr">
                <a:spAutoFit/>
              </a:bodyPr>
              <a:lstStyle/>
              <a:p>
                <a:endParaRPr lang="en-US"/>
              </a:p>
            </p:txBody>
          </p:sp>
          <p:sp>
            <p:nvSpPr>
              <p:cNvPr id="973845" name="AutoShape 21"/>
              <p:cNvSpPr>
                <a:spLocks noChangeArrowheads="1"/>
              </p:cNvSpPr>
              <p:nvPr/>
            </p:nvSpPr>
            <p:spPr bwMode="auto">
              <a:xfrm rot="5400000">
                <a:off x="1689" y="2330"/>
                <a:ext cx="454" cy="454"/>
              </a:xfrm>
              <a:prstGeom prst="rtTriangle">
                <a:avLst/>
              </a:prstGeom>
              <a:solidFill>
                <a:schemeClr val="accent1"/>
              </a:solidFill>
              <a:ln w="25400" algn="ctr">
                <a:solidFill>
                  <a:schemeClr val="tx1"/>
                </a:solidFill>
                <a:miter lim="800000"/>
                <a:headEnd/>
                <a:tailEnd/>
              </a:ln>
              <a:effectLst/>
            </p:spPr>
            <p:txBody>
              <a:bodyPr wrap="none" lIns="90000" tIns="46800" rIns="90000" bIns="46800" anchor="ctr">
                <a:spAutoFit/>
              </a:bodyPr>
              <a:lstStyle/>
              <a:p>
                <a:endParaRPr lang="en-US"/>
              </a:p>
            </p:txBody>
          </p:sp>
          <p:sp>
            <p:nvSpPr>
              <p:cNvPr id="973846" name="AutoShape 22"/>
              <p:cNvSpPr>
                <a:spLocks noChangeArrowheads="1"/>
              </p:cNvSpPr>
              <p:nvPr/>
            </p:nvSpPr>
            <p:spPr bwMode="auto">
              <a:xfrm rot="16200000">
                <a:off x="1802" y="2472"/>
                <a:ext cx="454" cy="454"/>
              </a:xfrm>
              <a:prstGeom prst="rtTriangle">
                <a:avLst/>
              </a:prstGeom>
              <a:solidFill>
                <a:schemeClr val="accent1"/>
              </a:solidFill>
              <a:ln w="25400" algn="ctr">
                <a:solidFill>
                  <a:schemeClr val="tx1"/>
                </a:solidFill>
                <a:miter lim="800000"/>
                <a:headEnd/>
                <a:tailEnd/>
              </a:ln>
              <a:effectLst/>
            </p:spPr>
            <p:txBody>
              <a:bodyPr lIns="90000" tIns="46800" rIns="90000" bIns="46800" anchor="ctr">
                <a:spAutoFit/>
              </a:bodyPr>
              <a:lstStyle/>
              <a:p>
                <a:endParaRPr lang="en-US"/>
              </a:p>
            </p:txBody>
          </p:sp>
          <p:sp>
            <p:nvSpPr>
              <p:cNvPr id="973847" name="Line 23"/>
              <p:cNvSpPr>
                <a:spLocks noChangeShapeType="1"/>
              </p:cNvSpPr>
              <p:nvPr/>
            </p:nvSpPr>
            <p:spPr bwMode="auto">
              <a:xfrm>
                <a:off x="1518" y="2160"/>
                <a:ext cx="0" cy="907"/>
              </a:xfrm>
              <a:prstGeom prst="line">
                <a:avLst/>
              </a:prstGeom>
              <a:noFill/>
              <a:ln w="25400">
                <a:solidFill>
                  <a:schemeClr val="tx1"/>
                </a:solidFill>
                <a:round/>
                <a:headEnd/>
                <a:tailEnd/>
              </a:ln>
              <a:effectLst/>
            </p:spPr>
            <p:txBody>
              <a:bodyPr lIns="90000" tIns="46800" rIns="90000" bIns="46800">
                <a:spAutoFit/>
              </a:bodyPr>
              <a:lstStyle/>
              <a:p>
                <a:endParaRPr lang="en-US"/>
              </a:p>
            </p:txBody>
          </p:sp>
          <p:sp>
            <p:nvSpPr>
              <p:cNvPr id="973848" name="Line 24"/>
              <p:cNvSpPr>
                <a:spLocks noChangeShapeType="1"/>
              </p:cNvSpPr>
              <p:nvPr/>
            </p:nvSpPr>
            <p:spPr bwMode="auto">
              <a:xfrm>
                <a:off x="1519" y="3067"/>
                <a:ext cx="907" cy="0"/>
              </a:xfrm>
              <a:prstGeom prst="line">
                <a:avLst/>
              </a:prstGeom>
              <a:noFill/>
              <a:ln w="25400">
                <a:solidFill>
                  <a:schemeClr val="tx1"/>
                </a:solidFill>
                <a:round/>
                <a:headEnd/>
                <a:tailEnd/>
              </a:ln>
              <a:effectLst/>
            </p:spPr>
            <p:txBody>
              <a:bodyPr lIns="90000" tIns="46800" rIns="90000" bIns="46800">
                <a:spAutoFit/>
              </a:bodyPr>
              <a:lstStyle/>
              <a:p>
                <a:endParaRPr lang="en-US"/>
              </a:p>
            </p:txBody>
          </p:sp>
          <p:sp>
            <p:nvSpPr>
              <p:cNvPr id="973849" name="Line 25"/>
              <p:cNvSpPr>
                <a:spLocks noChangeShapeType="1"/>
              </p:cNvSpPr>
              <p:nvPr/>
            </p:nvSpPr>
            <p:spPr bwMode="auto">
              <a:xfrm flipV="1">
                <a:off x="2256" y="2925"/>
                <a:ext cx="0" cy="142"/>
              </a:xfrm>
              <a:prstGeom prst="line">
                <a:avLst/>
              </a:prstGeom>
              <a:noFill/>
              <a:ln w="25400">
                <a:solidFill>
                  <a:schemeClr val="tx1"/>
                </a:solidFill>
                <a:round/>
                <a:headEnd/>
                <a:tailEnd/>
              </a:ln>
              <a:effectLst/>
            </p:spPr>
            <p:txBody>
              <a:bodyPr lIns="90000" tIns="46800" rIns="90000" bIns="46800">
                <a:spAutoFit/>
              </a:bodyPr>
              <a:lstStyle/>
              <a:p>
                <a:endParaRPr lang="en-US"/>
              </a:p>
            </p:txBody>
          </p:sp>
          <p:sp>
            <p:nvSpPr>
              <p:cNvPr id="973850" name="Line 26"/>
              <p:cNvSpPr>
                <a:spLocks noChangeShapeType="1"/>
              </p:cNvSpPr>
              <p:nvPr/>
            </p:nvSpPr>
            <p:spPr bwMode="auto">
              <a:xfrm flipH="1">
                <a:off x="1519" y="2330"/>
                <a:ext cx="170" cy="0"/>
              </a:xfrm>
              <a:prstGeom prst="line">
                <a:avLst/>
              </a:prstGeom>
              <a:noFill/>
              <a:ln w="25400">
                <a:solidFill>
                  <a:schemeClr val="tx1"/>
                </a:solidFill>
                <a:round/>
                <a:headEnd/>
                <a:tailEnd/>
              </a:ln>
              <a:effectLst/>
            </p:spPr>
            <p:txBody>
              <a:bodyPr lIns="90000" tIns="46800" rIns="90000" bIns="46800">
                <a:spAutoFit/>
              </a:bodyPr>
              <a:lstStyle/>
              <a:p>
                <a:endParaRPr lang="en-US"/>
              </a:p>
            </p:txBody>
          </p:sp>
        </p:grpSp>
        <p:grpSp>
          <p:nvGrpSpPr>
            <p:cNvPr id="7" name="Group 27"/>
            <p:cNvGrpSpPr>
              <a:grpSpLocks/>
            </p:cNvGrpSpPr>
            <p:nvPr/>
          </p:nvGrpSpPr>
          <p:grpSpPr bwMode="auto">
            <a:xfrm>
              <a:off x="4241" y="2047"/>
              <a:ext cx="510" cy="568"/>
              <a:chOff x="1518" y="1706"/>
              <a:chExt cx="1362" cy="1361"/>
            </a:xfrm>
          </p:grpSpPr>
          <p:sp>
            <p:nvSpPr>
              <p:cNvPr id="973852" name="AutoShape 28"/>
              <p:cNvSpPr>
                <a:spLocks noChangeArrowheads="1"/>
              </p:cNvSpPr>
              <p:nvPr/>
            </p:nvSpPr>
            <p:spPr bwMode="auto">
              <a:xfrm>
                <a:off x="1519" y="1706"/>
                <a:ext cx="454" cy="454"/>
              </a:xfrm>
              <a:prstGeom prst="rtTriangle">
                <a:avLst/>
              </a:prstGeom>
              <a:solidFill>
                <a:schemeClr val="accent1"/>
              </a:solidFill>
              <a:ln w="25400" algn="ctr">
                <a:solidFill>
                  <a:schemeClr val="tx1"/>
                </a:solidFill>
                <a:miter lim="800000"/>
                <a:headEnd/>
                <a:tailEnd/>
              </a:ln>
              <a:effectLst/>
            </p:spPr>
            <p:txBody>
              <a:bodyPr wrap="none" lIns="90000" tIns="46800" rIns="90000" bIns="46800" anchor="ctr">
                <a:spAutoFit/>
              </a:bodyPr>
              <a:lstStyle/>
              <a:p>
                <a:endParaRPr lang="en-US"/>
              </a:p>
            </p:txBody>
          </p:sp>
          <p:sp>
            <p:nvSpPr>
              <p:cNvPr id="973853" name="AutoShape 29"/>
              <p:cNvSpPr>
                <a:spLocks noChangeArrowheads="1"/>
              </p:cNvSpPr>
              <p:nvPr/>
            </p:nvSpPr>
            <p:spPr bwMode="auto">
              <a:xfrm>
                <a:off x="2426" y="2613"/>
                <a:ext cx="454" cy="454"/>
              </a:xfrm>
              <a:prstGeom prst="rtTriangle">
                <a:avLst/>
              </a:prstGeom>
              <a:solidFill>
                <a:schemeClr val="accent1"/>
              </a:solidFill>
              <a:ln w="25400" algn="ctr">
                <a:solidFill>
                  <a:schemeClr val="tx1"/>
                </a:solidFill>
                <a:miter lim="800000"/>
                <a:headEnd/>
                <a:tailEnd/>
              </a:ln>
              <a:effectLst/>
            </p:spPr>
            <p:txBody>
              <a:bodyPr wrap="none" lIns="90000" tIns="46800" rIns="90000" bIns="46800" anchor="ctr">
                <a:spAutoFit/>
              </a:bodyPr>
              <a:lstStyle/>
              <a:p>
                <a:endParaRPr lang="en-US"/>
              </a:p>
            </p:txBody>
          </p:sp>
          <p:sp>
            <p:nvSpPr>
              <p:cNvPr id="973854" name="AutoShape 30"/>
              <p:cNvSpPr>
                <a:spLocks noChangeArrowheads="1"/>
              </p:cNvSpPr>
              <p:nvPr/>
            </p:nvSpPr>
            <p:spPr bwMode="auto">
              <a:xfrm rot="5400000">
                <a:off x="1689" y="2330"/>
                <a:ext cx="454" cy="454"/>
              </a:xfrm>
              <a:prstGeom prst="rtTriangle">
                <a:avLst/>
              </a:prstGeom>
              <a:solidFill>
                <a:schemeClr val="accent1"/>
              </a:solidFill>
              <a:ln w="25400" algn="ctr">
                <a:solidFill>
                  <a:schemeClr val="tx1"/>
                </a:solidFill>
                <a:miter lim="800000"/>
                <a:headEnd/>
                <a:tailEnd/>
              </a:ln>
              <a:effectLst/>
            </p:spPr>
            <p:txBody>
              <a:bodyPr wrap="none" lIns="90000" tIns="46800" rIns="90000" bIns="46800" anchor="ctr">
                <a:spAutoFit/>
              </a:bodyPr>
              <a:lstStyle/>
              <a:p>
                <a:endParaRPr lang="en-US"/>
              </a:p>
            </p:txBody>
          </p:sp>
          <p:sp>
            <p:nvSpPr>
              <p:cNvPr id="973855" name="AutoShape 31"/>
              <p:cNvSpPr>
                <a:spLocks noChangeArrowheads="1"/>
              </p:cNvSpPr>
              <p:nvPr/>
            </p:nvSpPr>
            <p:spPr bwMode="auto">
              <a:xfrm rot="16200000">
                <a:off x="1802" y="2472"/>
                <a:ext cx="454" cy="454"/>
              </a:xfrm>
              <a:prstGeom prst="rtTriangle">
                <a:avLst/>
              </a:prstGeom>
              <a:solidFill>
                <a:schemeClr val="accent1"/>
              </a:solidFill>
              <a:ln w="25400" algn="ctr">
                <a:solidFill>
                  <a:schemeClr val="tx1"/>
                </a:solidFill>
                <a:miter lim="800000"/>
                <a:headEnd/>
                <a:tailEnd/>
              </a:ln>
              <a:effectLst/>
            </p:spPr>
            <p:txBody>
              <a:bodyPr lIns="90000" tIns="46800" rIns="90000" bIns="46800" anchor="ctr">
                <a:spAutoFit/>
              </a:bodyPr>
              <a:lstStyle/>
              <a:p>
                <a:endParaRPr lang="en-US"/>
              </a:p>
            </p:txBody>
          </p:sp>
          <p:sp>
            <p:nvSpPr>
              <p:cNvPr id="973856" name="Line 32"/>
              <p:cNvSpPr>
                <a:spLocks noChangeShapeType="1"/>
              </p:cNvSpPr>
              <p:nvPr/>
            </p:nvSpPr>
            <p:spPr bwMode="auto">
              <a:xfrm>
                <a:off x="1518" y="2160"/>
                <a:ext cx="0" cy="907"/>
              </a:xfrm>
              <a:prstGeom prst="line">
                <a:avLst/>
              </a:prstGeom>
              <a:noFill/>
              <a:ln w="25400">
                <a:solidFill>
                  <a:schemeClr val="tx1"/>
                </a:solidFill>
                <a:round/>
                <a:headEnd/>
                <a:tailEnd/>
              </a:ln>
              <a:effectLst/>
            </p:spPr>
            <p:txBody>
              <a:bodyPr lIns="90000" tIns="46800" rIns="90000" bIns="46800">
                <a:spAutoFit/>
              </a:bodyPr>
              <a:lstStyle/>
              <a:p>
                <a:endParaRPr lang="en-US"/>
              </a:p>
            </p:txBody>
          </p:sp>
          <p:sp>
            <p:nvSpPr>
              <p:cNvPr id="973857" name="Line 33"/>
              <p:cNvSpPr>
                <a:spLocks noChangeShapeType="1"/>
              </p:cNvSpPr>
              <p:nvPr/>
            </p:nvSpPr>
            <p:spPr bwMode="auto">
              <a:xfrm>
                <a:off x="1519" y="3067"/>
                <a:ext cx="907" cy="0"/>
              </a:xfrm>
              <a:prstGeom prst="line">
                <a:avLst/>
              </a:prstGeom>
              <a:noFill/>
              <a:ln w="25400">
                <a:solidFill>
                  <a:schemeClr val="tx1"/>
                </a:solidFill>
                <a:round/>
                <a:headEnd/>
                <a:tailEnd/>
              </a:ln>
              <a:effectLst/>
            </p:spPr>
            <p:txBody>
              <a:bodyPr lIns="90000" tIns="46800" rIns="90000" bIns="46800">
                <a:spAutoFit/>
              </a:bodyPr>
              <a:lstStyle/>
              <a:p>
                <a:endParaRPr lang="en-US"/>
              </a:p>
            </p:txBody>
          </p:sp>
          <p:sp>
            <p:nvSpPr>
              <p:cNvPr id="973858" name="Line 34"/>
              <p:cNvSpPr>
                <a:spLocks noChangeShapeType="1"/>
              </p:cNvSpPr>
              <p:nvPr/>
            </p:nvSpPr>
            <p:spPr bwMode="auto">
              <a:xfrm flipV="1">
                <a:off x="2256" y="2925"/>
                <a:ext cx="0" cy="142"/>
              </a:xfrm>
              <a:prstGeom prst="line">
                <a:avLst/>
              </a:prstGeom>
              <a:noFill/>
              <a:ln w="25400">
                <a:solidFill>
                  <a:schemeClr val="tx1"/>
                </a:solidFill>
                <a:round/>
                <a:headEnd/>
                <a:tailEnd/>
              </a:ln>
              <a:effectLst/>
            </p:spPr>
            <p:txBody>
              <a:bodyPr lIns="90000" tIns="46800" rIns="90000" bIns="46800">
                <a:spAutoFit/>
              </a:bodyPr>
              <a:lstStyle/>
              <a:p>
                <a:endParaRPr lang="en-US"/>
              </a:p>
            </p:txBody>
          </p:sp>
          <p:sp>
            <p:nvSpPr>
              <p:cNvPr id="973859" name="Line 35"/>
              <p:cNvSpPr>
                <a:spLocks noChangeShapeType="1"/>
              </p:cNvSpPr>
              <p:nvPr/>
            </p:nvSpPr>
            <p:spPr bwMode="auto">
              <a:xfrm flipH="1">
                <a:off x="1519" y="2330"/>
                <a:ext cx="170" cy="0"/>
              </a:xfrm>
              <a:prstGeom prst="line">
                <a:avLst/>
              </a:prstGeom>
              <a:noFill/>
              <a:ln w="25400">
                <a:solidFill>
                  <a:schemeClr val="tx1"/>
                </a:solidFill>
                <a:round/>
                <a:headEnd/>
                <a:tailEnd/>
              </a:ln>
              <a:effectLst/>
            </p:spPr>
            <p:txBody>
              <a:bodyPr lIns="90000" tIns="46800" rIns="90000" bIns="46800">
                <a:spAutoFit/>
              </a:bodyPr>
              <a:lstStyle/>
              <a:p>
                <a:endParaRPr lang="en-US"/>
              </a:p>
            </p:txBody>
          </p:sp>
        </p:grpSp>
        <p:grpSp>
          <p:nvGrpSpPr>
            <p:cNvPr id="8" name="Group 36"/>
            <p:cNvGrpSpPr>
              <a:grpSpLocks/>
            </p:cNvGrpSpPr>
            <p:nvPr/>
          </p:nvGrpSpPr>
          <p:grpSpPr bwMode="auto">
            <a:xfrm rot="5400000">
              <a:off x="3476" y="1791"/>
              <a:ext cx="510" cy="568"/>
              <a:chOff x="1518" y="1706"/>
              <a:chExt cx="1362" cy="1361"/>
            </a:xfrm>
          </p:grpSpPr>
          <p:sp>
            <p:nvSpPr>
              <p:cNvPr id="973861" name="AutoShape 37"/>
              <p:cNvSpPr>
                <a:spLocks noChangeArrowheads="1"/>
              </p:cNvSpPr>
              <p:nvPr/>
            </p:nvSpPr>
            <p:spPr bwMode="auto">
              <a:xfrm>
                <a:off x="1519" y="1706"/>
                <a:ext cx="454" cy="454"/>
              </a:xfrm>
              <a:prstGeom prst="rtTriangle">
                <a:avLst/>
              </a:prstGeom>
              <a:solidFill>
                <a:schemeClr val="accent1"/>
              </a:solidFill>
              <a:ln w="25400" algn="ctr">
                <a:solidFill>
                  <a:schemeClr val="tx1"/>
                </a:solidFill>
                <a:miter lim="800000"/>
                <a:headEnd/>
                <a:tailEnd/>
              </a:ln>
              <a:effectLst/>
            </p:spPr>
            <p:txBody>
              <a:bodyPr wrap="none" lIns="90000" tIns="46800" rIns="90000" bIns="46800" anchor="ctr">
                <a:spAutoFit/>
              </a:bodyPr>
              <a:lstStyle/>
              <a:p>
                <a:endParaRPr lang="en-US"/>
              </a:p>
            </p:txBody>
          </p:sp>
          <p:sp>
            <p:nvSpPr>
              <p:cNvPr id="973862" name="AutoShape 38"/>
              <p:cNvSpPr>
                <a:spLocks noChangeArrowheads="1"/>
              </p:cNvSpPr>
              <p:nvPr/>
            </p:nvSpPr>
            <p:spPr bwMode="auto">
              <a:xfrm>
                <a:off x="2426" y="2613"/>
                <a:ext cx="454" cy="454"/>
              </a:xfrm>
              <a:prstGeom prst="rtTriangle">
                <a:avLst/>
              </a:prstGeom>
              <a:solidFill>
                <a:schemeClr val="accent1"/>
              </a:solidFill>
              <a:ln w="25400" algn="ctr">
                <a:solidFill>
                  <a:schemeClr val="tx1"/>
                </a:solidFill>
                <a:miter lim="800000"/>
                <a:headEnd/>
                <a:tailEnd/>
              </a:ln>
              <a:effectLst/>
            </p:spPr>
            <p:txBody>
              <a:bodyPr wrap="none" lIns="90000" tIns="46800" rIns="90000" bIns="46800" anchor="ctr">
                <a:spAutoFit/>
              </a:bodyPr>
              <a:lstStyle/>
              <a:p>
                <a:endParaRPr lang="en-US"/>
              </a:p>
            </p:txBody>
          </p:sp>
          <p:sp>
            <p:nvSpPr>
              <p:cNvPr id="973863" name="AutoShape 39"/>
              <p:cNvSpPr>
                <a:spLocks noChangeArrowheads="1"/>
              </p:cNvSpPr>
              <p:nvPr/>
            </p:nvSpPr>
            <p:spPr bwMode="auto">
              <a:xfrm rot="5400000">
                <a:off x="1689" y="2330"/>
                <a:ext cx="454" cy="454"/>
              </a:xfrm>
              <a:prstGeom prst="rtTriangle">
                <a:avLst/>
              </a:prstGeom>
              <a:solidFill>
                <a:schemeClr val="accent1"/>
              </a:solidFill>
              <a:ln w="25400" algn="ctr">
                <a:solidFill>
                  <a:schemeClr val="tx1"/>
                </a:solidFill>
                <a:miter lim="800000"/>
                <a:headEnd/>
                <a:tailEnd/>
              </a:ln>
              <a:effectLst/>
            </p:spPr>
            <p:txBody>
              <a:bodyPr wrap="none" lIns="90000" tIns="46800" rIns="90000" bIns="46800" anchor="ctr">
                <a:spAutoFit/>
              </a:bodyPr>
              <a:lstStyle/>
              <a:p>
                <a:endParaRPr lang="en-US"/>
              </a:p>
            </p:txBody>
          </p:sp>
          <p:sp>
            <p:nvSpPr>
              <p:cNvPr id="973864" name="AutoShape 40"/>
              <p:cNvSpPr>
                <a:spLocks noChangeArrowheads="1"/>
              </p:cNvSpPr>
              <p:nvPr/>
            </p:nvSpPr>
            <p:spPr bwMode="auto">
              <a:xfrm rot="16200000">
                <a:off x="1802" y="2472"/>
                <a:ext cx="454" cy="454"/>
              </a:xfrm>
              <a:prstGeom prst="rtTriangle">
                <a:avLst/>
              </a:prstGeom>
              <a:solidFill>
                <a:schemeClr val="accent1"/>
              </a:solidFill>
              <a:ln w="25400" algn="ctr">
                <a:solidFill>
                  <a:schemeClr val="tx1"/>
                </a:solidFill>
                <a:miter lim="800000"/>
                <a:headEnd/>
                <a:tailEnd/>
              </a:ln>
              <a:effectLst/>
            </p:spPr>
            <p:txBody>
              <a:bodyPr lIns="90000" tIns="46800" rIns="90000" bIns="46800" anchor="ctr">
                <a:spAutoFit/>
              </a:bodyPr>
              <a:lstStyle/>
              <a:p>
                <a:endParaRPr lang="en-US"/>
              </a:p>
            </p:txBody>
          </p:sp>
          <p:sp>
            <p:nvSpPr>
              <p:cNvPr id="973865" name="Line 41"/>
              <p:cNvSpPr>
                <a:spLocks noChangeShapeType="1"/>
              </p:cNvSpPr>
              <p:nvPr/>
            </p:nvSpPr>
            <p:spPr bwMode="auto">
              <a:xfrm>
                <a:off x="1518" y="2160"/>
                <a:ext cx="0" cy="907"/>
              </a:xfrm>
              <a:prstGeom prst="line">
                <a:avLst/>
              </a:prstGeom>
              <a:noFill/>
              <a:ln w="25400">
                <a:solidFill>
                  <a:schemeClr val="tx1"/>
                </a:solidFill>
                <a:round/>
                <a:headEnd/>
                <a:tailEnd/>
              </a:ln>
              <a:effectLst/>
            </p:spPr>
            <p:txBody>
              <a:bodyPr lIns="90000" tIns="46800" rIns="90000" bIns="46800">
                <a:spAutoFit/>
              </a:bodyPr>
              <a:lstStyle/>
              <a:p>
                <a:endParaRPr lang="en-US"/>
              </a:p>
            </p:txBody>
          </p:sp>
          <p:sp>
            <p:nvSpPr>
              <p:cNvPr id="973866" name="Line 42"/>
              <p:cNvSpPr>
                <a:spLocks noChangeShapeType="1"/>
              </p:cNvSpPr>
              <p:nvPr/>
            </p:nvSpPr>
            <p:spPr bwMode="auto">
              <a:xfrm>
                <a:off x="1519" y="3067"/>
                <a:ext cx="907" cy="0"/>
              </a:xfrm>
              <a:prstGeom prst="line">
                <a:avLst/>
              </a:prstGeom>
              <a:noFill/>
              <a:ln w="25400">
                <a:solidFill>
                  <a:schemeClr val="tx1"/>
                </a:solidFill>
                <a:round/>
                <a:headEnd/>
                <a:tailEnd/>
              </a:ln>
              <a:effectLst/>
            </p:spPr>
            <p:txBody>
              <a:bodyPr lIns="90000" tIns="46800" rIns="90000" bIns="46800">
                <a:spAutoFit/>
              </a:bodyPr>
              <a:lstStyle/>
              <a:p>
                <a:endParaRPr lang="en-US"/>
              </a:p>
            </p:txBody>
          </p:sp>
          <p:sp>
            <p:nvSpPr>
              <p:cNvPr id="973867" name="Line 43"/>
              <p:cNvSpPr>
                <a:spLocks noChangeShapeType="1"/>
              </p:cNvSpPr>
              <p:nvPr/>
            </p:nvSpPr>
            <p:spPr bwMode="auto">
              <a:xfrm flipV="1">
                <a:off x="2256" y="2925"/>
                <a:ext cx="0" cy="142"/>
              </a:xfrm>
              <a:prstGeom prst="line">
                <a:avLst/>
              </a:prstGeom>
              <a:noFill/>
              <a:ln w="25400">
                <a:solidFill>
                  <a:schemeClr val="tx1"/>
                </a:solidFill>
                <a:round/>
                <a:headEnd/>
                <a:tailEnd/>
              </a:ln>
              <a:effectLst/>
            </p:spPr>
            <p:txBody>
              <a:bodyPr lIns="90000" tIns="46800" rIns="90000" bIns="46800">
                <a:spAutoFit/>
              </a:bodyPr>
              <a:lstStyle/>
              <a:p>
                <a:endParaRPr lang="en-US"/>
              </a:p>
            </p:txBody>
          </p:sp>
          <p:sp>
            <p:nvSpPr>
              <p:cNvPr id="973868" name="Line 44"/>
              <p:cNvSpPr>
                <a:spLocks noChangeShapeType="1"/>
              </p:cNvSpPr>
              <p:nvPr/>
            </p:nvSpPr>
            <p:spPr bwMode="auto">
              <a:xfrm flipH="1">
                <a:off x="1519" y="2330"/>
                <a:ext cx="170" cy="0"/>
              </a:xfrm>
              <a:prstGeom prst="line">
                <a:avLst/>
              </a:prstGeom>
              <a:noFill/>
              <a:ln w="25400">
                <a:solidFill>
                  <a:schemeClr val="tx1"/>
                </a:solidFill>
                <a:round/>
                <a:headEnd/>
                <a:tailEnd/>
              </a:ln>
              <a:effectLst/>
            </p:spPr>
            <p:txBody>
              <a:bodyPr lIns="90000" tIns="46800" rIns="90000" bIns="46800">
                <a:spAutoFit/>
              </a:bodyPr>
              <a:lstStyle/>
              <a:p>
                <a:endParaRPr lang="en-US"/>
              </a:p>
            </p:txBody>
          </p:sp>
        </p:grpSp>
        <p:grpSp>
          <p:nvGrpSpPr>
            <p:cNvPr id="9" name="Group 45"/>
            <p:cNvGrpSpPr>
              <a:grpSpLocks/>
            </p:cNvGrpSpPr>
            <p:nvPr/>
          </p:nvGrpSpPr>
          <p:grpSpPr bwMode="auto">
            <a:xfrm rot="16200000">
              <a:off x="3533" y="1933"/>
              <a:ext cx="510" cy="568"/>
              <a:chOff x="1518" y="1706"/>
              <a:chExt cx="1362" cy="1361"/>
            </a:xfrm>
          </p:grpSpPr>
          <p:sp>
            <p:nvSpPr>
              <p:cNvPr id="973870" name="AutoShape 46"/>
              <p:cNvSpPr>
                <a:spLocks noChangeArrowheads="1"/>
              </p:cNvSpPr>
              <p:nvPr/>
            </p:nvSpPr>
            <p:spPr bwMode="auto">
              <a:xfrm>
                <a:off x="1519" y="1706"/>
                <a:ext cx="454" cy="454"/>
              </a:xfrm>
              <a:prstGeom prst="rtTriangle">
                <a:avLst/>
              </a:prstGeom>
              <a:solidFill>
                <a:schemeClr val="accent1"/>
              </a:solidFill>
              <a:ln w="25400" algn="ctr">
                <a:solidFill>
                  <a:schemeClr val="tx1"/>
                </a:solidFill>
                <a:miter lim="800000"/>
                <a:headEnd/>
                <a:tailEnd/>
              </a:ln>
              <a:effectLst/>
            </p:spPr>
            <p:txBody>
              <a:bodyPr wrap="none" lIns="90000" tIns="46800" rIns="90000" bIns="46800" anchor="ctr">
                <a:spAutoFit/>
              </a:bodyPr>
              <a:lstStyle/>
              <a:p>
                <a:endParaRPr lang="en-US"/>
              </a:p>
            </p:txBody>
          </p:sp>
          <p:sp>
            <p:nvSpPr>
              <p:cNvPr id="973871" name="AutoShape 47"/>
              <p:cNvSpPr>
                <a:spLocks noChangeArrowheads="1"/>
              </p:cNvSpPr>
              <p:nvPr/>
            </p:nvSpPr>
            <p:spPr bwMode="auto">
              <a:xfrm>
                <a:off x="2426" y="2613"/>
                <a:ext cx="454" cy="454"/>
              </a:xfrm>
              <a:prstGeom prst="rtTriangle">
                <a:avLst/>
              </a:prstGeom>
              <a:solidFill>
                <a:schemeClr val="accent1"/>
              </a:solidFill>
              <a:ln w="25400" algn="ctr">
                <a:solidFill>
                  <a:schemeClr val="tx1"/>
                </a:solidFill>
                <a:miter lim="800000"/>
                <a:headEnd/>
                <a:tailEnd/>
              </a:ln>
              <a:effectLst/>
            </p:spPr>
            <p:txBody>
              <a:bodyPr wrap="none" lIns="90000" tIns="46800" rIns="90000" bIns="46800" anchor="ctr">
                <a:spAutoFit/>
              </a:bodyPr>
              <a:lstStyle/>
              <a:p>
                <a:endParaRPr lang="en-US"/>
              </a:p>
            </p:txBody>
          </p:sp>
          <p:sp>
            <p:nvSpPr>
              <p:cNvPr id="973872" name="AutoShape 48"/>
              <p:cNvSpPr>
                <a:spLocks noChangeArrowheads="1"/>
              </p:cNvSpPr>
              <p:nvPr/>
            </p:nvSpPr>
            <p:spPr bwMode="auto">
              <a:xfrm rot="5400000">
                <a:off x="1689" y="2330"/>
                <a:ext cx="454" cy="454"/>
              </a:xfrm>
              <a:prstGeom prst="rtTriangle">
                <a:avLst/>
              </a:prstGeom>
              <a:solidFill>
                <a:schemeClr val="accent1"/>
              </a:solidFill>
              <a:ln w="25400" algn="ctr">
                <a:solidFill>
                  <a:schemeClr val="tx1"/>
                </a:solidFill>
                <a:miter lim="800000"/>
                <a:headEnd/>
                <a:tailEnd/>
              </a:ln>
              <a:effectLst/>
            </p:spPr>
            <p:txBody>
              <a:bodyPr wrap="none" lIns="90000" tIns="46800" rIns="90000" bIns="46800" anchor="ctr">
                <a:spAutoFit/>
              </a:bodyPr>
              <a:lstStyle/>
              <a:p>
                <a:endParaRPr lang="en-US"/>
              </a:p>
            </p:txBody>
          </p:sp>
          <p:sp>
            <p:nvSpPr>
              <p:cNvPr id="973873" name="AutoShape 49"/>
              <p:cNvSpPr>
                <a:spLocks noChangeArrowheads="1"/>
              </p:cNvSpPr>
              <p:nvPr/>
            </p:nvSpPr>
            <p:spPr bwMode="auto">
              <a:xfrm rot="16200000">
                <a:off x="1802" y="2472"/>
                <a:ext cx="454" cy="454"/>
              </a:xfrm>
              <a:prstGeom prst="rtTriangle">
                <a:avLst/>
              </a:prstGeom>
              <a:solidFill>
                <a:schemeClr val="accent1"/>
              </a:solidFill>
              <a:ln w="25400" algn="ctr">
                <a:solidFill>
                  <a:schemeClr val="tx1"/>
                </a:solidFill>
                <a:miter lim="800000"/>
                <a:headEnd/>
                <a:tailEnd/>
              </a:ln>
              <a:effectLst/>
            </p:spPr>
            <p:txBody>
              <a:bodyPr lIns="90000" tIns="46800" rIns="90000" bIns="46800" anchor="ctr">
                <a:spAutoFit/>
              </a:bodyPr>
              <a:lstStyle/>
              <a:p>
                <a:endParaRPr lang="en-US"/>
              </a:p>
            </p:txBody>
          </p:sp>
          <p:sp>
            <p:nvSpPr>
              <p:cNvPr id="973874" name="Line 50"/>
              <p:cNvSpPr>
                <a:spLocks noChangeShapeType="1"/>
              </p:cNvSpPr>
              <p:nvPr/>
            </p:nvSpPr>
            <p:spPr bwMode="auto">
              <a:xfrm>
                <a:off x="1518" y="2160"/>
                <a:ext cx="0" cy="907"/>
              </a:xfrm>
              <a:prstGeom prst="line">
                <a:avLst/>
              </a:prstGeom>
              <a:noFill/>
              <a:ln w="25400">
                <a:solidFill>
                  <a:schemeClr val="tx1"/>
                </a:solidFill>
                <a:round/>
                <a:headEnd/>
                <a:tailEnd/>
              </a:ln>
              <a:effectLst/>
            </p:spPr>
            <p:txBody>
              <a:bodyPr lIns="90000" tIns="46800" rIns="90000" bIns="46800">
                <a:spAutoFit/>
              </a:bodyPr>
              <a:lstStyle/>
              <a:p>
                <a:endParaRPr lang="en-US"/>
              </a:p>
            </p:txBody>
          </p:sp>
          <p:sp>
            <p:nvSpPr>
              <p:cNvPr id="973875" name="Line 51"/>
              <p:cNvSpPr>
                <a:spLocks noChangeShapeType="1"/>
              </p:cNvSpPr>
              <p:nvPr/>
            </p:nvSpPr>
            <p:spPr bwMode="auto">
              <a:xfrm>
                <a:off x="1519" y="3067"/>
                <a:ext cx="907" cy="0"/>
              </a:xfrm>
              <a:prstGeom prst="line">
                <a:avLst/>
              </a:prstGeom>
              <a:noFill/>
              <a:ln w="25400">
                <a:solidFill>
                  <a:schemeClr val="tx1"/>
                </a:solidFill>
                <a:round/>
                <a:headEnd/>
                <a:tailEnd/>
              </a:ln>
              <a:effectLst/>
            </p:spPr>
            <p:txBody>
              <a:bodyPr lIns="90000" tIns="46800" rIns="90000" bIns="46800">
                <a:spAutoFit/>
              </a:bodyPr>
              <a:lstStyle/>
              <a:p>
                <a:endParaRPr lang="en-US"/>
              </a:p>
            </p:txBody>
          </p:sp>
          <p:sp>
            <p:nvSpPr>
              <p:cNvPr id="973876" name="Line 52"/>
              <p:cNvSpPr>
                <a:spLocks noChangeShapeType="1"/>
              </p:cNvSpPr>
              <p:nvPr/>
            </p:nvSpPr>
            <p:spPr bwMode="auto">
              <a:xfrm flipV="1">
                <a:off x="2256" y="2925"/>
                <a:ext cx="0" cy="142"/>
              </a:xfrm>
              <a:prstGeom prst="line">
                <a:avLst/>
              </a:prstGeom>
              <a:noFill/>
              <a:ln w="25400">
                <a:solidFill>
                  <a:schemeClr val="tx1"/>
                </a:solidFill>
                <a:round/>
                <a:headEnd/>
                <a:tailEnd/>
              </a:ln>
              <a:effectLst/>
            </p:spPr>
            <p:txBody>
              <a:bodyPr lIns="90000" tIns="46800" rIns="90000" bIns="46800">
                <a:spAutoFit/>
              </a:bodyPr>
              <a:lstStyle/>
              <a:p>
                <a:endParaRPr lang="en-US"/>
              </a:p>
            </p:txBody>
          </p:sp>
          <p:sp>
            <p:nvSpPr>
              <p:cNvPr id="973877" name="Line 53"/>
              <p:cNvSpPr>
                <a:spLocks noChangeShapeType="1"/>
              </p:cNvSpPr>
              <p:nvPr/>
            </p:nvSpPr>
            <p:spPr bwMode="auto">
              <a:xfrm flipH="1">
                <a:off x="1519" y="2330"/>
                <a:ext cx="170" cy="0"/>
              </a:xfrm>
              <a:prstGeom prst="line">
                <a:avLst/>
              </a:prstGeom>
              <a:noFill/>
              <a:ln w="25400">
                <a:solidFill>
                  <a:schemeClr val="tx1"/>
                </a:solidFill>
                <a:round/>
                <a:headEnd/>
                <a:tailEnd/>
              </a:ln>
              <a:effectLst/>
            </p:spPr>
            <p:txBody>
              <a:bodyPr lIns="90000" tIns="46800" rIns="90000" bIns="46800">
                <a:spAutoFit/>
              </a:bodyPr>
              <a:lstStyle/>
              <a:p>
                <a:endParaRPr lang="en-US"/>
              </a:p>
            </p:txBody>
          </p:sp>
        </p:grpSp>
        <p:sp>
          <p:nvSpPr>
            <p:cNvPr id="973878" name="Line 54"/>
            <p:cNvSpPr>
              <a:spLocks noChangeShapeType="1"/>
            </p:cNvSpPr>
            <p:nvPr/>
          </p:nvSpPr>
          <p:spPr bwMode="auto">
            <a:xfrm>
              <a:off x="3334" y="1706"/>
              <a:ext cx="0" cy="908"/>
            </a:xfrm>
            <a:prstGeom prst="line">
              <a:avLst/>
            </a:prstGeom>
            <a:noFill/>
            <a:ln w="25400">
              <a:solidFill>
                <a:schemeClr val="tx1"/>
              </a:solidFill>
              <a:round/>
              <a:headEnd/>
              <a:tailEnd/>
            </a:ln>
            <a:effectLst/>
          </p:spPr>
          <p:txBody>
            <a:bodyPr lIns="90000" tIns="46800" rIns="90000" bIns="46800">
              <a:spAutoFit/>
            </a:bodyPr>
            <a:lstStyle/>
            <a:p>
              <a:endParaRPr lang="en-US"/>
            </a:p>
          </p:txBody>
        </p:sp>
        <p:sp>
          <p:nvSpPr>
            <p:cNvPr id="973879" name="Line 55"/>
            <p:cNvSpPr>
              <a:spLocks noChangeShapeType="1"/>
            </p:cNvSpPr>
            <p:nvPr/>
          </p:nvSpPr>
          <p:spPr bwMode="auto">
            <a:xfrm>
              <a:off x="3334" y="2614"/>
              <a:ext cx="907" cy="0"/>
            </a:xfrm>
            <a:prstGeom prst="line">
              <a:avLst/>
            </a:prstGeom>
            <a:noFill/>
            <a:ln w="25400">
              <a:solidFill>
                <a:schemeClr val="tx1"/>
              </a:solidFill>
              <a:round/>
              <a:headEnd/>
              <a:tailEnd/>
            </a:ln>
            <a:effectLst/>
          </p:spPr>
          <p:txBody>
            <a:bodyPr lIns="90000" tIns="46800" rIns="90000" bIns="46800">
              <a:spAutoFit/>
            </a:bodyPr>
            <a:lstStyle/>
            <a:p>
              <a:endParaRPr lang="en-US"/>
            </a:p>
          </p:txBody>
        </p:sp>
        <p:sp>
          <p:nvSpPr>
            <p:cNvPr id="973880" name="Line 56"/>
            <p:cNvSpPr>
              <a:spLocks noChangeShapeType="1"/>
            </p:cNvSpPr>
            <p:nvPr/>
          </p:nvSpPr>
          <p:spPr bwMode="auto">
            <a:xfrm flipH="1">
              <a:off x="3334" y="1820"/>
              <a:ext cx="113" cy="0"/>
            </a:xfrm>
            <a:prstGeom prst="line">
              <a:avLst/>
            </a:prstGeom>
            <a:noFill/>
            <a:ln w="25400">
              <a:solidFill>
                <a:schemeClr val="tx1"/>
              </a:solidFill>
              <a:round/>
              <a:headEnd/>
              <a:tailEnd/>
            </a:ln>
            <a:effectLst/>
          </p:spPr>
          <p:txBody>
            <a:bodyPr lIns="90000" tIns="46800" rIns="90000" bIns="46800">
              <a:spAutoFit/>
            </a:bodyPr>
            <a:lstStyle/>
            <a:p>
              <a:endParaRPr lang="en-US"/>
            </a:p>
          </p:txBody>
        </p:sp>
        <p:sp>
          <p:nvSpPr>
            <p:cNvPr id="973881" name="Line 57"/>
            <p:cNvSpPr>
              <a:spLocks noChangeShapeType="1"/>
            </p:cNvSpPr>
            <p:nvPr/>
          </p:nvSpPr>
          <p:spPr bwMode="auto">
            <a:xfrm>
              <a:off x="4071" y="2443"/>
              <a:ext cx="0" cy="171"/>
            </a:xfrm>
            <a:prstGeom prst="line">
              <a:avLst/>
            </a:prstGeom>
            <a:noFill/>
            <a:ln w="25400">
              <a:solidFill>
                <a:schemeClr val="tx1"/>
              </a:solidFill>
              <a:round/>
              <a:headEnd/>
              <a:tailEnd/>
            </a:ln>
            <a:effectLst/>
          </p:spPr>
          <p:txBody>
            <a:bodyPr lIns="90000" tIns="46800" rIns="90000" bIns="46800">
              <a:spAutoFit/>
            </a:bodyPr>
            <a:lstStyle/>
            <a:p>
              <a:endParaRPr lang="en-US"/>
            </a:p>
          </p:txBody>
        </p:sp>
      </p:grpSp>
      <p:sp>
        <p:nvSpPr>
          <p:cNvPr id="973882" name="Text Box 58"/>
          <p:cNvSpPr txBox="1">
            <a:spLocks noChangeArrowheads="1"/>
          </p:cNvSpPr>
          <p:nvPr/>
        </p:nvSpPr>
        <p:spPr bwMode="auto">
          <a:xfrm>
            <a:off x="431800" y="819150"/>
            <a:ext cx="7650163" cy="3172280"/>
          </a:xfrm>
          <a:prstGeom prst="rect">
            <a:avLst/>
          </a:prstGeom>
          <a:noFill/>
          <a:ln w="25400" algn="ctr">
            <a:noFill/>
            <a:miter lim="800000"/>
            <a:headEnd/>
            <a:tailEnd/>
          </a:ln>
          <a:effectLst/>
        </p:spPr>
        <p:txBody>
          <a:bodyPr lIns="90000" tIns="46800" rIns="90000" bIns="46800">
            <a:spAutoFit/>
          </a:bodyPr>
          <a:lstStyle/>
          <a:p>
            <a:pPr marL="381000" indent="-381000" algn="l">
              <a:spcBef>
                <a:spcPct val="50000"/>
              </a:spcBef>
              <a:buFontTx/>
              <a:buChar char="•"/>
            </a:pPr>
            <a:endParaRPr lang="en-US" sz="2000" dirty="0">
              <a:solidFill>
                <a:srgbClr val="FF0000"/>
              </a:solidFill>
              <a:cs typeface="Arial" pitchFamily="34" charset="0"/>
            </a:endParaRPr>
          </a:p>
          <a:p>
            <a:pPr marL="381000" indent="-381000" algn="l">
              <a:spcBef>
                <a:spcPct val="50000"/>
              </a:spcBef>
              <a:buFontTx/>
              <a:buChar char="•"/>
            </a:pPr>
            <a:r>
              <a:rPr lang="en-US" sz="2000" dirty="0" smtClean="0">
                <a:cs typeface="Arial" pitchFamily="34" charset="0"/>
              </a:rPr>
              <a:t>But even </a:t>
            </a:r>
            <a:r>
              <a:rPr lang="en-US" sz="2000" dirty="0" err="1" smtClean="0">
                <a:cs typeface="Arial" pitchFamily="34" charset="0"/>
              </a:rPr>
              <a:t>subgraphs</a:t>
            </a:r>
            <a:r>
              <a:rPr lang="en-US" sz="2000" dirty="0" smtClean="0">
                <a:cs typeface="Arial" pitchFamily="34" charset="0"/>
              </a:rPr>
              <a:t> of a grid</a:t>
            </a:r>
            <a:br>
              <a:rPr lang="en-US" sz="2000" dirty="0" smtClean="0">
                <a:cs typeface="Arial" pitchFamily="34" charset="0"/>
              </a:rPr>
            </a:br>
            <a:r>
              <a:rPr lang="en-US" sz="2000" dirty="0" smtClean="0">
                <a:cs typeface="Arial" pitchFamily="34" charset="0"/>
              </a:rPr>
              <a:t>(which are realistic) might </a:t>
            </a:r>
            <a:br>
              <a:rPr lang="en-US" sz="2000" dirty="0" smtClean="0">
                <a:cs typeface="Arial" pitchFamily="34" charset="0"/>
              </a:rPr>
            </a:br>
            <a:r>
              <a:rPr lang="en-US" sz="2000" dirty="0" smtClean="0">
                <a:cs typeface="Arial" pitchFamily="34" charset="0"/>
              </a:rPr>
              <a:t>have trouble to work with</a:t>
            </a:r>
            <a:br>
              <a:rPr lang="en-US" sz="2000" dirty="0" smtClean="0">
                <a:cs typeface="Arial" pitchFamily="34" charset="0"/>
              </a:rPr>
            </a:br>
            <a:r>
              <a:rPr lang="en-US" sz="2000" dirty="0" smtClean="0">
                <a:cs typeface="Arial" pitchFamily="34" charset="0"/>
              </a:rPr>
              <a:t>few anchors only.</a:t>
            </a:r>
            <a:endParaRPr lang="en-US" sz="2000" dirty="0" smtClean="0">
              <a:solidFill>
                <a:srgbClr val="FF0000"/>
              </a:solidFill>
              <a:cs typeface="Arial" pitchFamily="34" charset="0"/>
            </a:endParaRPr>
          </a:p>
          <a:p>
            <a:pPr marL="381000" indent="-381000" algn="l">
              <a:spcBef>
                <a:spcPct val="50000"/>
              </a:spcBef>
              <a:buFontTx/>
              <a:buChar char="•"/>
            </a:pPr>
            <a:r>
              <a:rPr lang="en-US" sz="2000" dirty="0" smtClean="0">
                <a:cs typeface="Arial" pitchFamily="34" charset="0"/>
              </a:rPr>
              <a:t>E.g., recursive</a:t>
            </a:r>
            <a:r>
              <a:rPr lang="en-US" sz="2000" dirty="0" smtClean="0">
                <a:solidFill>
                  <a:schemeClr val="tx1"/>
                </a:solidFill>
                <a:cs typeface="Arial" pitchFamily="34" charset="0"/>
              </a:rPr>
              <a:t> </a:t>
            </a:r>
            <a:r>
              <a:rPr lang="en-US" sz="2000" dirty="0">
                <a:solidFill>
                  <a:schemeClr val="tx1"/>
                </a:solidFill>
                <a:cs typeface="Arial" pitchFamily="34" charset="0"/>
              </a:rPr>
              <a:t>construction </a:t>
            </a:r>
            <a:br>
              <a:rPr lang="en-US" sz="2000" dirty="0">
                <a:solidFill>
                  <a:schemeClr val="tx1"/>
                </a:solidFill>
                <a:cs typeface="Arial" pitchFamily="34" charset="0"/>
              </a:rPr>
            </a:br>
            <a:r>
              <a:rPr lang="en-US" sz="2000" dirty="0">
                <a:solidFill>
                  <a:schemeClr val="tx1"/>
                </a:solidFill>
                <a:cs typeface="Arial" pitchFamily="34" charset="0"/>
              </a:rPr>
              <a:t>of a unit </a:t>
            </a:r>
            <a:r>
              <a:rPr lang="en-US" sz="2000" dirty="0" smtClean="0">
                <a:solidFill>
                  <a:schemeClr val="tx1"/>
                </a:solidFill>
                <a:cs typeface="Arial" pitchFamily="34" charset="0"/>
              </a:rPr>
              <a:t>disk </a:t>
            </a:r>
            <a:r>
              <a:rPr lang="en-US" sz="2000" dirty="0">
                <a:solidFill>
                  <a:srgbClr val="FF0000"/>
                </a:solidFill>
                <a:cs typeface="Arial" pitchFamily="34" charset="0"/>
              </a:rPr>
              <a:t>tree</a:t>
            </a:r>
            <a:r>
              <a:rPr lang="en-US" sz="2000" dirty="0">
                <a:solidFill>
                  <a:schemeClr val="tx1"/>
                </a:solidFill>
                <a:cs typeface="Arial" pitchFamily="34" charset="0"/>
              </a:rPr>
              <a:t> (</a:t>
            </a:r>
            <a:r>
              <a:rPr lang="en-US" sz="2000" dirty="0" smtClean="0">
                <a:solidFill>
                  <a:schemeClr val="tx1"/>
                </a:solidFill>
                <a:cs typeface="Arial" pitchFamily="34" charset="0"/>
              </a:rPr>
              <a:t>UDT,</a:t>
            </a:r>
            <a:br>
              <a:rPr lang="en-US" sz="2000" dirty="0" smtClean="0">
                <a:solidFill>
                  <a:schemeClr val="tx1"/>
                </a:solidFill>
                <a:cs typeface="Arial" pitchFamily="34" charset="0"/>
              </a:rPr>
            </a:br>
            <a:r>
              <a:rPr lang="en-US" sz="2000" dirty="0" smtClean="0">
                <a:solidFill>
                  <a:schemeClr val="tx1"/>
                </a:solidFill>
                <a:cs typeface="Arial" pitchFamily="34" charset="0"/>
              </a:rPr>
              <a:t>UDG which is a tree) </a:t>
            </a:r>
            <a:r>
              <a:rPr lang="en-US" sz="2000" dirty="0">
                <a:solidFill>
                  <a:schemeClr val="tx1"/>
                </a:solidFill>
                <a:cs typeface="Arial" pitchFamily="34" charset="0"/>
              </a:rPr>
              <a:t/>
            </a:r>
            <a:br>
              <a:rPr lang="en-US" sz="2000" dirty="0">
                <a:solidFill>
                  <a:schemeClr val="tx1"/>
                </a:solidFill>
                <a:cs typeface="Arial" pitchFamily="34" charset="0"/>
              </a:rPr>
            </a:br>
            <a:r>
              <a:rPr lang="en-US" sz="2000" dirty="0">
                <a:solidFill>
                  <a:schemeClr val="tx1"/>
                </a:solidFill>
                <a:cs typeface="Arial" pitchFamily="34" charset="0"/>
              </a:rPr>
              <a:t>which needs </a:t>
            </a:r>
            <a:r>
              <a:rPr lang="en-US" sz="2000" dirty="0">
                <a:solidFill>
                  <a:srgbClr val="FF0000"/>
                </a:solidFill>
                <a:latin typeface="Symbol" pitchFamily="18" charset="2"/>
                <a:cs typeface="Arial" pitchFamily="34" charset="0"/>
                <a:sym typeface="Symbol" pitchFamily="18" charset="2"/>
              </a:rPr>
              <a:t></a:t>
            </a:r>
            <a:r>
              <a:rPr lang="en-US" sz="2000" dirty="0">
                <a:solidFill>
                  <a:srgbClr val="FF0000"/>
                </a:solidFill>
                <a:cs typeface="Arial" pitchFamily="34" charset="0"/>
              </a:rPr>
              <a:t>(n)</a:t>
            </a:r>
            <a:r>
              <a:rPr lang="en-US" sz="2000" dirty="0">
                <a:solidFill>
                  <a:schemeClr val="tx1"/>
                </a:solidFill>
                <a:cs typeface="Arial" pitchFamily="34" charset="0"/>
              </a:rPr>
              <a:t> anchors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73840"/>
                                        </p:tgtEl>
                                        <p:attrNameLst>
                                          <p:attrName>style.visibility</p:attrName>
                                        </p:attrNameLst>
                                      </p:cBhvr>
                                      <p:to>
                                        <p:strVal val="visible"/>
                                      </p:to>
                                    </p:set>
                                    <p:anim calcmode="lin" valueType="num">
                                      <p:cBhvr additive="base">
                                        <p:cTn id="7" dur="500" fill="hold"/>
                                        <p:tgtEl>
                                          <p:spTgt spid="973840"/>
                                        </p:tgtEl>
                                        <p:attrNameLst>
                                          <p:attrName>ppt_x</p:attrName>
                                        </p:attrNameLst>
                                      </p:cBhvr>
                                      <p:tavLst>
                                        <p:tav tm="0">
                                          <p:val>
                                            <p:strVal val="#ppt_x"/>
                                          </p:val>
                                        </p:tav>
                                        <p:tav tm="100000">
                                          <p:val>
                                            <p:strVal val="#ppt_x"/>
                                          </p:val>
                                        </p:tav>
                                      </p:tavLst>
                                    </p:anim>
                                    <p:anim calcmode="lin" valueType="num">
                                      <p:cBhvr additive="base">
                                        <p:cTn id="8" dur="500" fill="hold"/>
                                        <p:tgtEl>
                                          <p:spTgt spid="97384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nodeType="clickEffect">
                                  <p:stCondLst>
                                    <p:cond delay="0"/>
                                  </p:stCondLst>
                                  <p:childTnLst>
                                    <p:set>
                                      <p:cBhvr>
                                        <p:cTn id="12" dur="1" fill="hold">
                                          <p:stCondLst>
                                            <p:cond delay="0"/>
                                          </p:stCondLst>
                                        </p:cTn>
                                        <p:tgtEl>
                                          <p:spTgt spid="2"/>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7922" name="Rectangle 2"/>
          <p:cNvSpPr>
            <a:spLocks noGrp="1" noChangeArrowheads="1"/>
          </p:cNvSpPr>
          <p:nvPr>
            <p:ph type="title"/>
          </p:nvPr>
        </p:nvSpPr>
        <p:spPr/>
        <p:txBody>
          <a:bodyPr/>
          <a:lstStyle/>
          <a:p>
            <a:r>
              <a:rPr lang="de-CH" dirty="0" err="1" smtClean="0"/>
              <a:t>Pseudo-geo-routing</a:t>
            </a:r>
            <a:r>
              <a:rPr lang="de-CH" dirty="0" smtClean="0"/>
              <a:t> </a:t>
            </a:r>
            <a:r>
              <a:rPr lang="de-CH" dirty="0"/>
              <a:t>in </a:t>
            </a:r>
            <a:r>
              <a:rPr lang="de-CH" dirty="0" err="1"/>
              <a:t>the</a:t>
            </a:r>
            <a:r>
              <a:rPr lang="de-CH" dirty="0"/>
              <a:t> UDT: </a:t>
            </a:r>
            <a:r>
              <a:rPr lang="de-CH" dirty="0" err="1"/>
              <a:t>Naming</a:t>
            </a:r>
            <a:endParaRPr lang="en-US" dirty="0"/>
          </a:p>
        </p:txBody>
      </p:sp>
      <p:sp>
        <p:nvSpPr>
          <p:cNvPr id="977923" name="Rectangle 3"/>
          <p:cNvSpPr>
            <a:spLocks noGrp="1" noChangeArrowheads="1"/>
          </p:cNvSpPr>
          <p:nvPr>
            <p:ph idx="1"/>
          </p:nvPr>
        </p:nvSpPr>
        <p:spPr/>
        <p:txBody>
          <a:bodyPr/>
          <a:lstStyle/>
          <a:p>
            <a:endParaRPr lang="de-CH"/>
          </a:p>
          <a:p>
            <a:r>
              <a:rPr lang="de-CH"/>
              <a:t>Leaf-siblings can only be distinguished </a:t>
            </a:r>
            <a:r>
              <a:rPr lang="en-US"/>
              <a:t>if one of them is an anchor</a:t>
            </a:r>
            <a:r>
              <a:rPr lang="de-CH"/>
              <a:t>:</a:t>
            </a:r>
            <a:endParaRPr lang="en-US"/>
          </a:p>
        </p:txBody>
      </p:sp>
      <p:sp>
        <p:nvSpPr>
          <p:cNvPr id="977924" name="Oval 4"/>
          <p:cNvSpPr>
            <a:spLocks noChangeArrowheads="1"/>
          </p:cNvSpPr>
          <p:nvPr/>
        </p:nvSpPr>
        <p:spPr bwMode="auto">
          <a:xfrm>
            <a:off x="3870325" y="4327525"/>
            <a:ext cx="142875" cy="144463"/>
          </a:xfrm>
          <a:prstGeom prst="ellipse">
            <a:avLst/>
          </a:prstGeom>
          <a:solidFill>
            <a:schemeClr val="accent1"/>
          </a:solidFill>
          <a:ln w="25400" algn="ctr">
            <a:solidFill>
              <a:schemeClr val="tx1"/>
            </a:solidFill>
            <a:round/>
            <a:headEnd/>
            <a:tailEnd/>
          </a:ln>
          <a:effectLst/>
        </p:spPr>
        <p:txBody>
          <a:bodyPr wrap="none" lIns="90000" tIns="46800" rIns="90000" bIns="46800" anchor="ctr">
            <a:spAutoFit/>
          </a:bodyPr>
          <a:lstStyle/>
          <a:p>
            <a:endParaRPr lang="en-US"/>
          </a:p>
        </p:txBody>
      </p:sp>
      <p:sp>
        <p:nvSpPr>
          <p:cNvPr id="977925" name="Oval 5"/>
          <p:cNvSpPr>
            <a:spLocks noChangeArrowheads="1"/>
          </p:cNvSpPr>
          <p:nvPr/>
        </p:nvSpPr>
        <p:spPr bwMode="auto">
          <a:xfrm>
            <a:off x="3151188" y="4327525"/>
            <a:ext cx="142875" cy="144463"/>
          </a:xfrm>
          <a:prstGeom prst="ellipse">
            <a:avLst/>
          </a:prstGeom>
          <a:solidFill>
            <a:schemeClr val="accent1"/>
          </a:solidFill>
          <a:ln w="25400" algn="ctr">
            <a:solidFill>
              <a:schemeClr val="tx1"/>
            </a:solidFill>
            <a:round/>
            <a:headEnd/>
            <a:tailEnd/>
          </a:ln>
          <a:effectLst/>
        </p:spPr>
        <p:txBody>
          <a:bodyPr wrap="none" lIns="90000" tIns="46800" rIns="90000" bIns="46800" anchor="ctr">
            <a:spAutoFit/>
          </a:bodyPr>
          <a:lstStyle/>
          <a:p>
            <a:endParaRPr lang="en-US"/>
          </a:p>
        </p:txBody>
      </p:sp>
      <p:sp>
        <p:nvSpPr>
          <p:cNvPr id="977926" name="Oval 6"/>
          <p:cNvSpPr>
            <a:spLocks noChangeArrowheads="1"/>
          </p:cNvSpPr>
          <p:nvPr/>
        </p:nvSpPr>
        <p:spPr bwMode="auto">
          <a:xfrm>
            <a:off x="3502025" y="3606800"/>
            <a:ext cx="142875" cy="144463"/>
          </a:xfrm>
          <a:prstGeom prst="ellipse">
            <a:avLst/>
          </a:prstGeom>
          <a:solidFill>
            <a:schemeClr val="accent1"/>
          </a:solidFill>
          <a:ln w="25400" algn="ctr">
            <a:solidFill>
              <a:schemeClr val="tx1"/>
            </a:solidFill>
            <a:round/>
            <a:headEnd/>
            <a:tailEnd/>
          </a:ln>
          <a:effectLst/>
        </p:spPr>
        <p:txBody>
          <a:bodyPr wrap="none" lIns="90000" tIns="46800" rIns="90000" bIns="46800" anchor="ctr">
            <a:spAutoFit/>
          </a:bodyPr>
          <a:lstStyle/>
          <a:p>
            <a:endParaRPr lang="en-US"/>
          </a:p>
        </p:txBody>
      </p:sp>
      <p:cxnSp>
        <p:nvCxnSpPr>
          <p:cNvPr id="977927" name="AutoShape 7"/>
          <p:cNvCxnSpPr>
            <a:cxnSpLocks noChangeShapeType="1"/>
            <a:stCxn id="977925" idx="0"/>
            <a:endCxn id="977926" idx="3"/>
          </p:cNvCxnSpPr>
          <p:nvPr/>
        </p:nvCxnSpPr>
        <p:spPr bwMode="auto">
          <a:xfrm flipV="1">
            <a:off x="3222625" y="3743325"/>
            <a:ext cx="300038" cy="571500"/>
          </a:xfrm>
          <a:prstGeom prst="straightConnector1">
            <a:avLst/>
          </a:prstGeom>
          <a:noFill/>
          <a:ln w="25400">
            <a:solidFill>
              <a:schemeClr val="tx1"/>
            </a:solidFill>
            <a:round/>
            <a:headEnd/>
            <a:tailEnd/>
          </a:ln>
          <a:effectLst/>
        </p:spPr>
      </p:cxnSp>
      <p:cxnSp>
        <p:nvCxnSpPr>
          <p:cNvPr id="977928" name="AutoShape 8"/>
          <p:cNvCxnSpPr>
            <a:cxnSpLocks noChangeShapeType="1"/>
            <a:stCxn id="977924" idx="0"/>
            <a:endCxn id="977926" idx="5"/>
          </p:cNvCxnSpPr>
          <p:nvPr/>
        </p:nvCxnSpPr>
        <p:spPr bwMode="auto">
          <a:xfrm flipH="1" flipV="1">
            <a:off x="3624263" y="3743325"/>
            <a:ext cx="317500" cy="571500"/>
          </a:xfrm>
          <a:prstGeom prst="straightConnector1">
            <a:avLst/>
          </a:prstGeom>
          <a:noFill/>
          <a:ln w="25400">
            <a:solidFill>
              <a:schemeClr val="tx1"/>
            </a:solidFill>
            <a:round/>
            <a:headEnd/>
            <a:tailEnd/>
          </a:ln>
          <a:effectLst/>
        </p:spPr>
      </p:cxnSp>
      <p:sp>
        <p:nvSpPr>
          <p:cNvPr id="977929" name="Line 9"/>
          <p:cNvSpPr>
            <a:spLocks noChangeShapeType="1"/>
          </p:cNvSpPr>
          <p:nvPr/>
        </p:nvSpPr>
        <p:spPr bwMode="auto">
          <a:xfrm flipV="1">
            <a:off x="3600450" y="3067050"/>
            <a:ext cx="404813" cy="539750"/>
          </a:xfrm>
          <a:prstGeom prst="line">
            <a:avLst/>
          </a:prstGeom>
          <a:noFill/>
          <a:ln w="25400">
            <a:solidFill>
              <a:schemeClr val="tx1"/>
            </a:solidFill>
            <a:round/>
            <a:headEnd/>
            <a:tailEnd/>
          </a:ln>
          <a:effectLst/>
        </p:spPr>
        <p:txBody>
          <a:bodyPr lIns="90000" tIns="46800" rIns="90000" bIns="46800">
            <a:spAutoFit/>
          </a:bodyPr>
          <a:lstStyle/>
          <a:p>
            <a:endParaRPr lang="en-US"/>
          </a:p>
        </p:txBody>
      </p:sp>
      <p:sp>
        <p:nvSpPr>
          <p:cNvPr id="977930" name="AutoShape 10"/>
          <p:cNvSpPr>
            <a:spLocks noChangeArrowheads="1"/>
          </p:cNvSpPr>
          <p:nvPr/>
        </p:nvSpPr>
        <p:spPr bwMode="auto">
          <a:xfrm>
            <a:off x="4005263" y="1860550"/>
            <a:ext cx="3375025" cy="1216025"/>
          </a:xfrm>
          <a:prstGeom prst="triangle">
            <a:avLst>
              <a:gd name="adj" fmla="val 50000"/>
            </a:avLst>
          </a:prstGeom>
          <a:noFill/>
          <a:ln w="25400" algn="ctr">
            <a:solidFill>
              <a:schemeClr val="tx1"/>
            </a:solidFill>
            <a:miter lim="800000"/>
            <a:headEnd/>
            <a:tailEnd/>
          </a:ln>
          <a:effectLst/>
        </p:spPr>
        <p:txBody>
          <a:bodyPr lIns="90000" tIns="46800" rIns="90000" bIns="46800" anchor="ctr">
            <a:spAutoFit/>
          </a:bodyPr>
          <a:lstStyle/>
          <a:p>
            <a:endParaRPr lang="en-US"/>
          </a:p>
        </p:txBody>
      </p:sp>
      <p:sp>
        <p:nvSpPr>
          <p:cNvPr id="977931" name="Text Box 11"/>
          <p:cNvSpPr txBox="1">
            <a:spLocks noChangeArrowheads="1"/>
          </p:cNvSpPr>
          <p:nvPr/>
        </p:nvSpPr>
        <p:spPr bwMode="auto">
          <a:xfrm>
            <a:off x="3105150" y="3390900"/>
            <a:ext cx="2430463" cy="402291"/>
          </a:xfrm>
          <a:prstGeom prst="rect">
            <a:avLst/>
          </a:prstGeom>
          <a:noFill/>
          <a:ln w="25400" algn="ctr">
            <a:noFill/>
            <a:miter lim="800000"/>
            <a:headEnd/>
            <a:tailEnd/>
          </a:ln>
          <a:effectLst/>
        </p:spPr>
        <p:txBody>
          <a:bodyPr lIns="90000" tIns="46800" rIns="90000" bIns="46800">
            <a:spAutoFit/>
          </a:bodyPr>
          <a:lstStyle/>
          <a:p>
            <a:pPr marL="381000" indent="-381000" algn="ctr">
              <a:spcBef>
                <a:spcPct val="50000"/>
              </a:spcBef>
            </a:pPr>
            <a:r>
              <a:rPr lang="de-CH" sz="2000">
                <a:solidFill>
                  <a:schemeClr val="tx1"/>
                </a:solidFill>
                <a:cs typeface="Arial" pitchFamily="34" charset="0"/>
              </a:rPr>
              <a:t>(a,b,c,...)</a:t>
            </a:r>
            <a:endParaRPr lang="en-US" sz="2000">
              <a:solidFill>
                <a:schemeClr val="tx1"/>
              </a:solidFill>
              <a:cs typeface="Arial" pitchFamily="34" charset="0"/>
            </a:endParaRPr>
          </a:p>
        </p:txBody>
      </p:sp>
      <p:sp>
        <p:nvSpPr>
          <p:cNvPr id="977932" name="Text Box 12"/>
          <p:cNvSpPr txBox="1">
            <a:spLocks noChangeArrowheads="1"/>
          </p:cNvSpPr>
          <p:nvPr/>
        </p:nvSpPr>
        <p:spPr bwMode="auto">
          <a:xfrm>
            <a:off x="3914775" y="4119563"/>
            <a:ext cx="2430463" cy="402291"/>
          </a:xfrm>
          <a:prstGeom prst="rect">
            <a:avLst/>
          </a:prstGeom>
          <a:noFill/>
          <a:ln w="25400" algn="ctr">
            <a:noFill/>
            <a:miter lim="800000"/>
            <a:headEnd/>
            <a:tailEnd/>
          </a:ln>
          <a:effectLst/>
        </p:spPr>
        <p:txBody>
          <a:bodyPr lIns="90000" tIns="46800" rIns="90000" bIns="46800">
            <a:spAutoFit/>
          </a:bodyPr>
          <a:lstStyle/>
          <a:p>
            <a:pPr marL="381000" indent="-381000" algn="ctr">
              <a:spcBef>
                <a:spcPct val="50000"/>
              </a:spcBef>
            </a:pPr>
            <a:r>
              <a:rPr lang="de-CH" sz="2000">
                <a:solidFill>
                  <a:schemeClr val="tx1"/>
                </a:solidFill>
                <a:cs typeface="Arial" pitchFamily="34" charset="0"/>
              </a:rPr>
              <a:t>(a+1,b+1,c+1,...)</a:t>
            </a:r>
            <a:endParaRPr lang="en-US" sz="2000">
              <a:solidFill>
                <a:schemeClr val="tx1"/>
              </a:solidFill>
              <a:cs typeface="Arial" pitchFamily="34" charset="0"/>
            </a:endParaRPr>
          </a:p>
        </p:txBody>
      </p:sp>
      <p:sp>
        <p:nvSpPr>
          <p:cNvPr id="977933" name="Text Box 13"/>
          <p:cNvSpPr txBox="1">
            <a:spLocks noChangeArrowheads="1"/>
          </p:cNvSpPr>
          <p:nvPr/>
        </p:nvSpPr>
        <p:spPr bwMode="auto">
          <a:xfrm>
            <a:off x="855663" y="4156075"/>
            <a:ext cx="2430462" cy="402291"/>
          </a:xfrm>
          <a:prstGeom prst="rect">
            <a:avLst/>
          </a:prstGeom>
          <a:noFill/>
          <a:ln w="25400" algn="ctr">
            <a:noFill/>
            <a:miter lim="800000"/>
            <a:headEnd/>
            <a:tailEnd/>
          </a:ln>
          <a:effectLst/>
        </p:spPr>
        <p:txBody>
          <a:bodyPr lIns="90000" tIns="46800" rIns="90000" bIns="46800">
            <a:spAutoFit/>
          </a:bodyPr>
          <a:lstStyle/>
          <a:p>
            <a:pPr marL="381000" indent="-381000" algn="ctr">
              <a:spcBef>
                <a:spcPct val="50000"/>
              </a:spcBef>
            </a:pPr>
            <a:r>
              <a:rPr lang="de-CH" sz="2000">
                <a:solidFill>
                  <a:schemeClr val="tx1"/>
                </a:solidFill>
                <a:cs typeface="Arial" pitchFamily="34" charset="0"/>
              </a:rPr>
              <a:t>(a+1,b+1,c+1,...)</a:t>
            </a:r>
            <a:endParaRPr lang="en-US" sz="2000">
              <a:solidFill>
                <a:schemeClr val="tx1"/>
              </a:solidFill>
              <a:cs typeface="Arial" pitchFamily="34" charset="0"/>
            </a:endParaRPr>
          </a:p>
        </p:txBody>
      </p:sp>
      <p:sp>
        <p:nvSpPr>
          <p:cNvPr id="977934" name="Text Box 14"/>
          <p:cNvSpPr txBox="1">
            <a:spLocks noChangeArrowheads="1"/>
          </p:cNvSpPr>
          <p:nvPr/>
        </p:nvSpPr>
        <p:spPr bwMode="auto">
          <a:xfrm>
            <a:off x="2114550" y="4516438"/>
            <a:ext cx="2160588" cy="402291"/>
          </a:xfrm>
          <a:prstGeom prst="rect">
            <a:avLst/>
          </a:prstGeom>
          <a:noFill/>
          <a:ln w="25400" algn="ctr">
            <a:noFill/>
            <a:miter lim="800000"/>
            <a:headEnd/>
            <a:tailEnd/>
          </a:ln>
          <a:effectLst/>
        </p:spPr>
        <p:txBody>
          <a:bodyPr lIns="90000" tIns="46800" rIns="90000" bIns="46800">
            <a:spAutoFit/>
          </a:bodyPr>
          <a:lstStyle/>
          <a:p>
            <a:pPr marL="381000" indent="-381000" algn="ctr">
              <a:spcBef>
                <a:spcPct val="50000"/>
              </a:spcBef>
            </a:pPr>
            <a:r>
              <a:rPr lang="de-CH" sz="2000">
                <a:solidFill>
                  <a:srgbClr val="FF0000"/>
                </a:solidFill>
                <a:cs typeface="Arial" pitchFamily="34" charset="0"/>
              </a:rPr>
              <a:t>Anchor k+1</a:t>
            </a:r>
            <a:endParaRPr lang="en-US" sz="2000">
              <a:solidFill>
                <a:srgbClr val="FF0000"/>
              </a:solidFill>
              <a:cs typeface="Arial" pitchFamily="34" charset="0"/>
            </a:endParaRPr>
          </a:p>
        </p:txBody>
      </p:sp>
      <p:sp>
        <p:nvSpPr>
          <p:cNvPr id="977935" name="Text Box 15"/>
          <p:cNvSpPr txBox="1">
            <a:spLocks noChangeArrowheads="1"/>
          </p:cNvSpPr>
          <p:nvPr/>
        </p:nvSpPr>
        <p:spPr bwMode="auto">
          <a:xfrm>
            <a:off x="4410075" y="2671763"/>
            <a:ext cx="2565400" cy="402291"/>
          </a:xfrm>
          <a:prstGeom prst="rect">
            <a:avLst/>
          </a:prstGeom>
          <a:noFill/>
          <a:ln w="25400" algn="ctr">
            <a:noFill/>
            <a:miter lim="800000"/>
            <a:headEnd/>
            <a:tailEnd/>
          </a:ln>
          <a:effectLst/>
        </p:spPr>
        <p:txBody>
          <a:bodyPr lIns="90000" tIns="46800" rIns="90000" bIns="46800">
            <a:spAutoFit/>
          </a:bodyPr>
          <a:lstStyle/>
          <a:p>
            <a:pPr marL="381000" indent="-381000" algn="ctr">
              <a:spcBef>
                <a:spcPct val="50000"/>
              </a:spcBef>
            </a:pPr>
            <a:r>
              <a:rPr lang="de-CH" sz="2000">
                <a:solidFill>
                  <a:srgbClr val="FF0000"/>
                </a:solidFill>
                <a:cs typeface="Arial" pitchFamily="34" charset="0"/>
              </a:rPr>
              <a:t>Anchor 1..Anchor k</a:t>
            </a:r>
            <a:endParaRPr lang="en-US" sz="2000">
              <a:solidFill>
                <a:srgbClr val="FF0000"/>
              </a:solidFill>
              <a:cs typeface="Arial" pitchFamily="34" charset="0"/>
            </a:endParaRPr>
          </a:p>
        </p:txBody>
      </p:sp>
      <p:sp>
        <p:nvSpPr>
          <p:cNvPr id="977937" name="Text Box 17"/>
          <p:cNvSpPr txBox="1">
            <a:spLocks noChangeArrowheads="1"/>
          </p:cNvSpPr>
          <p:nvPr/>
        </p:nvSpPr>
        <p:spPr bwMode="auto">
          <a:xfrm>
            <a:off x="3454486" y="5174779"/>
            <a:ext cx="4814888" cy="1479509"/>
          </a:xfrm>
          <a:prstGeom prst="rect">
            <a:avLst/>
          </a:prstGeom>
          <a:solidFill>
            <a:schemeClr val="accent1"/>
          </a:solidFill>
          <a:ln w="25400" algn="ctr">
            <a:solidFill>
              <a:schemeClr val="tx1"/>
            </a:solidFill>
            <a:miter lim="800000"/>
            <a:headEnd/>
            <a:tailEnd/>
          </a:ln>
          <a:effectLst/>
        </p:spPr>
        <p:txBody>
          <a:bodyPr wrap="square" lIns="90000" tIns="46800" rIns="90000" bIns="46800">
            <a:spAutoFit/>
          </a:bodyPr>
          <a:lstStyle/>
          <a:p>
            <a:pPr marL="381000" indent="-381000" algn="l">
              <a:spcBef>
                <a:spcPct val="50000"/>
              </a:spcBef>
            </a:pPr>
            <a:r>
              <a:rPr lang="de-CH" sz="2000" dirty="0" smtClean="0">
                <a:solidFill>
                  <a:srgbClr val="000000"/>
                </a:solidFill>
                <a:cs typeface="Arial" pitchFamily="34" charset="0"/>
                <a:sym typeface="Wingdings" pitchFamily="2" charset="2"/>
              </a:rPr>
              <a:t>In a </a:t>
            </a:r>
            <a:r>
              <a:rPr lang="de-CH" sz="2000" dirty="0" err="1" smtClean="0">
                <a:solidFill>
                  <a:srgbClr val="000000"/>
                </a:solidFill>
                <a:cs typeface="Arial" pitchFamily="34" charset="0"/>
                <a:sym typeface="Wingdings" pitchFamily="2" charset="2"/>
              </a:rPr>
              <a:t>unit</a:t>
            </a:r>
            <a:r>
              <a:rPr lang="de-CH" sz="2000" dirty="0" smtClean="0">
                <a:solidFill>
                  <a:srgbClr val="000000"/>
                </a:solidFill>
                <a:cs typeface="Arial" pitchFamily="34" charset="0"/>
                <a:sym typeface="Wingdings" pitchFamily="2" charset="2"/>
              </a:rPr>
              <a:t> disk </a:t>
            </a:r>
            <a:r>
              <a:rPr lang="de-CH" sz="2000" dirty="0" err="1" smtClean="0">
                <a:solidFill>
                  <a:srgbClr val="000000"/>
                </a:solidFill>
                <a:cs typeface="Arial" pitchFamily="34" charset="0"/>
                <a:sym typeface="Wingdings" pitchFamily="2" charset="2"/>
              </a:rPr>
              <a:t>tree</a:t>
            </a:r>
            <a:r>
              <a:rPr lang="de-CH" sz="2000" dirty="0" smtClean="0">
                <a:solidFill>
                  <a:srgbClr val="000000"/>
                </a:solidFill>
                <a:cs typeface="Arial" pitchFamily="34" charset="0"/>
                <a:sym typeface="Wingdings" pitchFamily="2" charset="2"/>
              </a:rPr>
              <a:t> </a:t>
            </a:r>
            <a:r>
              <a:rPr lang="de-CH" sz="2000" dirty="0" err="1" smtClean="0">
                <a:solidFill>
                  <a:srgbClr val="000000"/>
                </a:solidFill>
                <a:cs typeface="Arial" pitchFamily="34" charset="0"/>
                <a:sym typeface="Wingdings" pitchFamily="2" charset="2"/>
              </a:rPr>
              <a:t>with</a:t>
            </a:r>
            <a:r>
              <a:rPr lang="de-CH" sz="2000" dirty="0" smtClean="0">
                <a:solidFill>
                  <a:srgbClr val="000000"/>
                </a:solidFill>
                <a:cs typeface="Arial" pitchFamily="34" charset="0"/>
                <a:sym typeface="Wingdings" pitchFamily="2" charset="2"/>
              </a:rPr>
              <a:t> </a:t>
            </a:r>
            <a:r>
              <a:rPr lang="de-CH" sz="2000" i="1" dirty="0" smtClean="0">
                <a:solidFill>
                  <a:srgbClr val="000000"/>
                </a:solidFill>
                <a:cs typeface="Arial" pitchFamily="34" charset="0"/>
                <a:sym typeface="Wingdings" pitchFamily="2" charset="2"/>
              </a:rPr>
              <a:t>n</a:t>
            </a:r>
            <a:r>
              <a:rPr lang="de-CH" sz="2000" dirty="0" smtClean="0">
                <a:solidFill>
                  <a:srgbClr val="000000"/>
                </a:solidFill>
                <a:cs typeface="Arial" pitchFamily="34" charset="0"/>
                <a:sym typeface="Wingdings" pitchFamily="2" charset="2"/>
              </a:rPr>
              <a:t> </a:t>
            </a:r>
            <a:r>
              <a:rPr lang="de-CH" sz="2000" dirty="0" err="1" smtClean="0">
                <a:solidFill>
                  <a:srgbClr val="000000"/>
                </a:solidFill>
                <a:cs typeface="Arial" pitchFamily="34" charset="0"/>
                <a:sym typeface="Wingdings" pitchFamily="2" charset="2"/>
              </a:rPr>
              <a:t>nodes</a:t>
            </a:r>
            <a:r>
              <a:rPr lang="de-CH" sz="2000" dirty="0" smtClean="0">
                <a:solidFill>
                  <a:srgbClr val="000000"/>
                </a:solidFill>
                <a:cs typeface="Arial" pitchFamily="34" charset="0"/>
                <a:sym typeface="Wingdings" pitchFamily="2" charset="2"/>
              </a:rPr>
              <a:t> </a:t>
            </a:r>
            <a:r>
              <a:rPr lang="de-CH" sz="2000" dirty="0" err="1" smtClean="0">
                <a:solidFill>
                  <a:srgbClr val="000000"/>
                </a:solidFill>
                <a:cs typeface="Arial" pitchFamily="34" charset="0"/>
                <a:sym typeface="Wingdings" pitchFamily="2" charset="2"/>
              </a:rPr>
              <a:t>there</a:t>
            </a:r>
            <a:r>
              <a:rPr lang="de-CH" sz="2000" dirty="0" smtClean="0">
                <a:solidFill>
                  <a:srgbClr val="000000"/>
                </a:solidFill>
                <a:cs typeface="Arial" pitchFamily="34" charset="0"/>
                <a:sym typeface="Wingdings" pitchFamily="2" charset="2"/>
              </a:rPr>
              <a:t> </a:t>
            </a:r>
            <a:r>
              <a:rPr lang="de-CH" sz="2000" dirty="0" err="1" smtClean="0">
                <a:solidFill>
                  <a:srgbClr val="000000"/>
                </a:solidFill>
                <a:cs typeface="Arial" pitchFamily="34" charset="0"/>
                <a:sym typeface="Wingdings" pitchFamily="2" charset="2"/>
              </a:rPr>
              <a:t>are</a:t>
            </a:r>
            <a:r>
              <a:rPr lang="de-CH" sz="2000" dirty="0" smtClean="0">
                <a:solidFill>
                  <a:srgbClr val="000000"/>
                </a:solidFill>
                <a:cs typeface="Arial" pitchFamily="34" charset="0"/>
                <a:sym typeface="Wingdings" pitchFamily="2" charset="2"/>
              </a:rPr>
              <a:t> up to </a:t>
            </a:r>
            <a:r>
              <a:rPr lang="de-CH" sz="2000" i="1" dirty="0" smtClean="0">
                <a:solidFill>
                  <a:srgbClr val="000000"/>
                </a:solidFill>
                <a:latin typeface="Symbol" pitchFamily="18" charset="2"/>
                <a:cs typeface="Arial" pitchFamily="34" charset="0"/>
                <a:sym typeface="Symbol" pitchFamily="18" charset="2"/>
              </a:rPr>
              <a:t></a:t>
            </a:r>
            <a:r>
              <a:rPr lang="de-CH" sz="2000" i="1" dirty="0" smtClean="0">
                <a:solidFill>
                  <a:srgbClr val="000000"/>
                </a:solidFill>
                <a:cs typeface="Arial" pitchFamily="34" charset="0"/>
                <a:sym typeface="Wingdings" pitchFamily="2" charset="2"/>
              </a:rPr>
              <a:t>(n)</a:t>
            </a:r>
            <a:r>
              <a:rPr lang="de-CH" sz="2000" dirty="0" smtClean="0">
                <a:solidFill>
                  <a:srgbClr val="000000"/>
                </a:solidFill>
                <a:cs typeface="Arial" pitchFamily="34" charset="0"/>
                <a:sym typeface="Wingdings" pitchFamily="2" charset="2"/>
              </a:rPr>
              <a:t> </a:t>
            </a:r>
            <a:r>
              <a:rPr lang="de-CH" sz="2000" dirty="0" err="1" smtClean="0">
                <a:solidFill>
                  <a:srgbClr val="000000"/>
                </a:solidFill>
                <a:cs typeface="Arial" pitchFamily="34" charset="0"/>
                <a:sym typeface="Wingdings" pitchFamily="2" charset="2"/>
              </a:rPr>
              <a:t>leaf-siblings</a:t>
            </a:r>
            <a:r>
              <a:rPr lang="de-CH" sz="2000" dirty="0" smtClean="0">
                <a:solidFill>
                  <a:srgbClr val="000000"/>
                </a:solidFill>
                <a:cs typeface="Arial" pitchFamily="34" charset="0"/>
                <a:sym typeface="Wingdings" pitchFamily="2" charset="2"/>
              </a:rPr>
              <a:t>. That is, we need </a:t>
            </a:r>
            <a:r>
              <a:rPr lang="de-CH" sz="2000" i="1" dirty="0" smtClean="0">
                <a:solidFill>
                  <a:srgbClr val="000000"/>
                </a:solidFill>
                <a:sym typeface="Symbol" pitchFamily="18" charset="2"/>
              </a:rPr>
              <a:t></a:t>
            </a:r>
            <a:r>
              <a:rPr lang="de-CH" sz="2000" i="1" dirty="0" smtClean="0">
                <a:solidFill>
                  <a:srgbClr val="000000"/>
                </a:solidFill>
                <a:sym typeface="Wingdings" pitchFamily="2" charset="2"/>
              </a:rPr>
              <a:t>(n)</a:t>
            </a:r>
            <a:r>
              <a:rPr lang="de-CH" sz="2000" dirty="0" smtClean="0">
                <a:solidFill>
                  <a:srgbClr val="000000"/>
                </a:solidFill>
                <a:sym typeface="Wingdings" pitchFamily="2" charset="2"/>
              </a:rPr>
              <a:t> anchors.</a:t>
            </a:r>
            <a:endParaRPr lang="en-US" sz="2000" dirty="0" smtClean="0">
              <a:solidFill>
                <a:srgbClr val="000000"/>
              </a:solidFill>
              <a:sym typeface="Wingdings" pitchFamily="2" charset="2"/>
            </a:endParaRPr>
          </a:p>
          <a:p>
            <a:pPr marL="381000" indent="-381000" algn="l">
              <a:spcBef>
                <a:spcPct val="50000"/>
              </a:spcBef>
            </a:pPr>
            <a:endParaRPr lang="en-US" sz="2000" dirty="0">
              <a:solidFill>
                <a:srgbClr val="000000"/>
              </a:solidFill>
              <a:sym typeface="Wingdings" pitchFamily="2" charset="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779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779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779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mph" presetSubtype="2" fill="hold" nodeType="clickEffect">
                                  <p:stCondLst>
                                    <p:cond delay="0"/>
                                  </p:stCondLst>
                                  <p:childTnLst>
                                    <p:animClr clrSpc="rgb" dir="cw">
                                      <p:cBhvr>
                                        <p:cTn id="14" dur="2000" fill="hold"/>
                                        <p:tgtEl>
                                          <p:spTgt spid="977925"/>
                                        </p:tgtEl>
                                        <p:attrNameLst>
                                          <p:attrName>fillcolor</p:attrName>
                                        </p:attrNameLst>
                                      </p:cBhvr>
                                      <p:to>
                                        <a:srgbClr val="FF0000"/>
                                      </p:to>
                                    </p:animClr>
                                    <p:set>
                                      <p:cBhvr>
                                        <p:cTn id="15" dur="2000" fill="hold"/>
                                        <p:tgtEl>
                                          <p:spTgt spid="977925"/>
                                        </p:tgtEl>
                                        <p:attrNameLst>
                                          <p:attrName>fill.type</p:attrName>
                                        </p:attrNameLst>
                                      </p:cBhvr>
                                      <p:to>
                                        <p:strVal val="solid"/>
                                      </p:to>
                                    </p:set>
                                    <p:set>
                                      <p:cBhvr>
                                        <p:cTn id="16" dur="2000" fill="hold"/>
                                        <p:tgtEl>
                                          <p:spTgt spid="977925"/>
                                        </p:tgtEl>
                                        <p:attrNameLst>
                                          <p:attrName>fill.on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9779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779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9779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7924" grpId="0" animBg="1"/>
      <p:bldP spid="977925" grpId="0" animBg="1"/>
      <p:bldP spid="977926" grpId="0" animBg="1"/>
      <p:bldP spid="977934" grpId="0"/>
      <p:bldP spid="977937" grpId="0" animBg="1"/>
      <p:bldP spid="977937"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4066" name="Rectangle 2"/>
          <p:cNvSpPr>
            <a:spLocks noGrp="1" noChangeArrowheads="1"/>
          </p:cNvSpPr>
          <p:nvPr>
            <p:ph type="title"/>
          </p:nvPr>
        </p:nvSpPr>
        <p:spPr/>
        <p:txBody>
          <a:bodyPr/>
          <a:lstStyle/>
          <a:p>
            <a:r>
              <a:rPr lang="de-CH" dirty="0" err="1" smtClean="0"/>
              <a:t>Pseudo-geo-routing</a:t>
            </a:r>
            <a:r>
              <a:rPr lang="de-CH" dirty="0" smtClean="0"/>
              <a:t> </a:t>
            </a:r>
            <a:r>
              <a:rPr lang="de-CH" dirty="0"/>
              <a:t>in </a:t>
            </a:r>
            <a:r>
              <a:rPr lang="de-CH" dirty="0" smtClean="0"/>
              <a:t>ad </a:t>
            </a:r>
            <a:r>
              <a:rPr lang="de-CH" dirty="0"/>
              <a:t>hoc </a:t>
            </a:r>
            <a:r>
              <a:rPr lang="de-CH" dirty="0" err="1"/>
              <a:t>networks</a:t>
            </a:r>
            <a:endParaRPr lang="en-US" dirty="0"/>
          </a:p>
        </p:txBody>
      </p:sp>
      <p:sp>
        <p:nvSpPr>
          <p:cNvPr id="984067" name="Rectangle 3"/>
          <p:cNvSpPr>
            <a:spLocks noGrp="1" noChangeArrowheads="1"/>
          </p:cNvSpPr>
          <p:nvPr>
            <p:ph type="body" idx="1"/>
          </p:nvPr>
        </p:nvSpPr>
        <p:spPr>
          <a:xfrm>
            <a:off x="522288" y="836613"/>
            <a:ext cx="8207375" cy="5289550"/>
          </a:xfrm>
        </p:spPr>
        <p:txBody>
          <a:bodyPr/>
          <a:lstStyle/>
          <a:p>
            <a:r>
              <a:rPr lang="de-CH" dirty="0" err="1"/>
              <a:t>Naming</a:t>
            </a:r>
            <a:r>
              <a:rPr lang="de-CH" dirty="0"/>
              <a:t> and </a:t>
            </a:r>
            <a:r>
              <a:rPr lang="de-CH" dirty="0" err="1"/>
              <a:t>routing</a:t>
            </a:r>
            <a:r>
              <a:rPr lang="de-CH" dirty="0"/>
              <a:t> in </a:t>
            </a:r>
            <a:r>
              <a:rPr lang="de-CH" dirty="0" err="1"/>
              <a:t>grid</a:t>
            </a:r>
            <a:r>
              <a:rPr lang="de-CH" dirty="0"/>
              <a:t> </a:t>
            </a:r>
            <a:r>
              <a:rPr lang="de-CH" dirty="0" err="1"/>
              <a:t>quite</a:t>
            </a:r>
            <a:r>
              <a:rPr lang="de-CH" dirty="0"/>
              <a:t> good, in </a:t>
            </a:r>
            <a:r>
              <a:rPr lang="de-CH" dirty="0" err="1"/>
              <a:t>previous</a:t>
            </a:r>
            <a:r>
              <a:rPr lang="de-CH" dirty="0"/>
              <a:t> UDT </a:t>
            </a:r>
            <a:r>
              <a:rPr lang="de-CH" dirty="0" err="1"/>
              <a:t>example</a:t>
            </a:r>
            <a:r>
              <a:rPr lang="de-CH" dirty="0"/>
              <a:t> </a:t>
            </a:r>
            <a:r>
              <a:rPr lang="de-CH" dirty="0" err="1"/>
              <a:t>very</a:t>
            </a:r>
            <a:r>
              <a:rPr lang="de-CH" dirty="0"/>
              <a:t> bad</a:t>
            </a:r>
          </a:p>
          <a:p>
            <a:r>
              <a:rPr lang="de-CH" dirty="0" err="1"/>
              <a:t>Real-world</a:t>
            </a:r>
            <a:r>
              <a:rPr lang="de-CH" dirty="0"/>
              <a:t> ad hoc </a:t>
            </a:r>
            <a:r>
              <a:rPr lang="de-CH" dirty="0" err="1"/>
              <a:t>networks</a:t>
            </a:r>
            <a:r>
              <a:rPr lang="de-CH" dirty="0"/>
              <a:t> </a:t>
            </a:r>
            <a:r>
              <a:rPr lang="de-CH" dirty="0" err="1"/>
              <a:t>are</a:t>
            </a:r>
            <a:r>
              <a:rPr lang="de-CH" dirty="0"/>
              <a:t> </a:t>
            </a:r>
            <a:r>
              <a:rPr lang="de-CH" dirty="0" err="1"/>
              <a:t>very</a:t>
            </a:r>
            <a:r>
              <a:rPr lang="de-CH" dirty="0"/>
              <a:t> </a:t>
            </a:r>
            <a:r>
              <a:rPr lang="de-CH" dirty="0" err="1"/>
              <a:t>probable</a:t>
            </a:r>
            <a:r>
              <a:rPr lang="de-CH" dirty="0"/>
              <a:t> </a:t>
            </a:r>
            <a:r>
              <a:rPr lang="de-CH" dirty="0" err="1"/>
              <a:t>neither</a:t>
            </a:r>
            <a:r>
              <a:rPr lang="de-CH" dirty="0"/>
              <a:t> </a:t>
            </a:r>
            <a:r>
              <a:rPr lang="de-CH" dirty="0" err="1"/>
              <a:t>perfect</a:t>
            </a:r>
            <a:r>
              <a:rPr lang="de-CH" dirty="0"/>
              <a:t> </a:t>
            </a:r>
            <a:r>
              <a:rPr lang="de-CH" dirty="0" err="1"/>
              <a:t>grids</a:t>
            </a:r>
            <a:r>
              <a:rPr lang="de-CH" dirty="0"/>
              <a:t> </a:t>
            </a:r>
            <a:r>
              <a:rPr lang="de-CH" dirty="0" err="1"/>
              <a:t>nor</a:t>
            </a:r>
            <a:r>
              <a:rPr lang="de-CH" dirty="0"/>
              <a:t> </a:t>
            </a:r>
            <a:r>
              <a:rPr lang="de-CH" dirty="0" err="1"/>
              <a:t>naughty</a:t>
            </a:r>
            <a:r>
              <a:rPr lang="de-CH" dirty="0"/>
              <a:t> </a:t>
            </a:r>
            <a:r>
              <a:rPr lang="de-CH" dirty="0" err="1"/>
              <a:t>unit</a:t>
            </a:r>
            <a:r>
              <a:rPr lang="de-CH" dirty="0"/>
              <a:t> disk </a:t>
            </a:r>
            <a:r>
              <a:rPr lang="de-CH" dirty="0" err="1"/>
              <a:t>trees</a:t>
            </a:r>
            <a:endParaRPr lang="de-CH" dirty="0"/>
          </a:p>
          <a:p>
            <a:endParaRPr lang="en-US" dirty="0"/>
          </a:p>
        </p:txBody>
      </p:sp>
      <p:grpSp>
        <p:nvGrpSpPr>
          <p:cNvPr id="2" name="Group 4"/>
          <p:cNvGrpSpPr>
            <a:grpSpLocks/>
          </p:cNvGrpSpPr>
          <p:nvPr/>
        </p:nvGrpSpPr>
        <p:grpSpPr bwMode="auto">
          <a:xfrm>
            <a:off x="881063" y="2349500"/>
            <a:ext cx="2160587" cy="1438275"/>
            <a:chOff x="1065" y="1253"/>
            <a:chExt cx="2722" cy="2721"/>
          </a:xfrm>
        </p:grpSpPr>
        <p:sp>
          <p:nvSpPr>
            <p:cNvPr id="984069" name="Line 5"/>
            <p:cNvSpPr>
              <a:spLocks noChangeShapeType="1"/>
            </p:cNvSpPr>
            <p:nvPr/>
          </p:nvSpPr>
          <p:spPr bwMode="auto">
            <a:xfrm>
              <a:off x="1065" y="1253"/>
              <a:ext cx="2721" cy="0"/>
            </a:xfrm>
            <a:prstGeom prst="line">
              <a:avLst/>
            </a:prstGeom>
            <a:noFill/>
            <a:ln w="25400">
              <a:solidFill>
                <a:schemeClr val="tx1"/>
              </a:solidFill>
              <a:round/>
              <a:headEnd/>
              <a:tailEnd/>
            </a:ln>
            <a:effectLst/>
          </p:spPr>
          <p:txBody>
            <a:bodyPr wrap="none" lIns="90000" tIns="46800" rIns="90000" bIns="46800" anchor="ctr">
              <a:spAutoFit/>
            </a:bodyPr>
            <a:lstStyle/>
            <a:p>
              <a:endParaRPr lang="en-US"/>
            </a:p>
          </p:txBody>
        </p:sp>
        <p:sp>
          <p:nvSpPr>
            <p:cNvPr id="984070" name="Line 6"/>
            <p:cNvSpPr>
              <a:spLocks noChangeShapeType="1"/>
            </p:cNvSpPr>
            <p:nvPr/>
          </p:nvSpPr>
          <p:spPr bwMode="auto">
            <a:xfrm>
              <a:off x="3787" y="1253"/>
              <a:ext cx="0" cy="2721"/>
            </a:xfrm>
            <a:prstGeom prst="line">
              <a:avLst/>
            </a:prstGeom>
            <a:noFill/>
            <a:ln w="25400">
              <a:solidFill>
                <a:schemeClr val="tx1"/>
              </a:solidFill>
              <a:round/>
              <a:headEnd/>
              <a:tailEnd/>
            </a:ln>
            <a:effectLst/>
          </p:spPr>
          <p:txBody>
            <a:bodyPr wrap="none" lIns="90000" tIns="46800" rIns="90000" bIns="46800" anchor="ctr">
              <a:spAutoFit/>
            </a:bodyPr>
            <a:lstStyle/>
            <a:p>
              <a:endParaRPr lang="en-US"/>
            </a:p>
          </p:txBody>
        </p:sp>
        <p:sp>
          <p:nvSpPr>
            <p:cNvPr id="984071" name="Line 7"/>
            <p:cNvSpPr>
              <a:spLocks noChangeShapeType="1"/>
            </p:cNvSpPr>
            <p:nvPr/>
          </p:nvSpPr>
          <p:spPr bwMode="auto">
            <a:xfrm>
              <a:off x="1066" y="1253"/>
              <a:ext cx="0" cy="2721"/>
            </a:xfrm>
            <a:prstGeom prst="line">
              <a:avLst/>
            </a:prstGeom>
            <a:noFill/>
            <a:ln w="25400">
              <a:solidFill>
                <a:schemeClr val="tx1"/>
              </a:solidFill>
              <a:round/>
              <a:headEnd/>
              <a:tailEnd/>
            </a:ln>
            <a:effectLst/>
          </p:spPr>
          <p:txBody>
            <a:bodyPr wrap="none" lIns="90000" tIns="46800" rIns="90000" bIns="46800" anchor="ctr">
              <a:spAutoFit/>
            </a:bodyPr>
            <a:lstStyle/>
            <a:p>
              <a:endParaRPr lang="en-US"/>
            </a:p>
          </p:txBody>
        </p:sp>
        <p:sp>
          <p:nvSpPr>
            <p:cNvPr id="984072" name="Line 8"/>
            <p:cNvSpPr>
              <a:spLocks noChangeShapeType="1"/>
            </p:cNvSpPr>
            <p:nvPr/>
          </p:nvSpPr>
          <p:spPr bwMode="auto">
            <a:xfrm>
              <a:off x="1066" y="3974"/>
              <a:ext cx="2721" cy="0"/>
            </a:xfrm>
            <a:prstGeom prst="line">
              <a:avLst/>
            </a:prstGeom>
            <a:noFill/>
            <a:ln w="25400">
              <a:solidFill>
                <a:schemeClr val="tx1"/>
              </a:solidFill>
              <a:round/>
              <a:headEnd/>
              <a:tailEnd/>
            </a:ln>
            <a:effectLst/>
          </p:spPr>
          <p:txBody>
            <a:bodyPr wrap="none" lIns="90000" tIns="46800" rIns="90000" bIns="46800" anchor="ctr">
              <a:spAutoFit/>
            </a:bodyPr>
            <a:lstStyle/>
            <a:p>
              <a:endParaRPr lang="en-US"/>
            </a:p>
          </p:txBody>
        </p:sp>
        <p:sp>
          <p:nvSpPr>
            <p:cNvPr id="984073" name="Line 9"/>
            <p:cNvSpPr>
              <a:spLocks noChangeShapeType="1"/>
            </p:cNvSpPr>
            <p:nvPr/>
          </p:nvSpPr>
          <p:spPr bwMode="auto">
            <a:xfrm>
              <a:off x="3334" y="1253"/>
              <a:ext cx="0" cy="2721"/>
            </a:xfrm>
            <a:prstGeom prst="line">
              <a:avLst/>
            </a:prstGeom>
            <a:noFill/>
            <a:ln w="25400">
              <a:solidFill>
                <a:schemeClr val="tx1"/>
              </a:solidFill>
              <a:round/>
              <a:headEnd/>
              <a:tailEnd/>
            </a:ln>
            <a:effectLst/>
          </p:spPr>
          <p:txBody>
            <a:bodyPr wrap="none" lIns="90000" tIns="46800" rIns="90000" bIns="46800" anchor="ctr">
              <a:spAutoFit/>
            </a:bodyPr>
            <a:lstStyle/>
            <a:p>
              <a:endParaRPr lang="en-US"/>
            </a:p>
          </p:txBody>
        </p:sp>
        <p:sp>
          <p:nvSpPr>
            <p:cNvPr id="984074" name="Line 10"/>
            <p:cNvSpPr>
              <a:spLocks noChangeShapeType="1"/>
            </p:cNvSpPr>
            <p:nvPr/>
          </p:nvSpPr>
          <p:spPr bwMode="auto">
            <a:xfrm>
              <a:off x="2880" y="1253"/>
              <a:ext cx="0" cy="2721"/>
            </a:xfrm>
            <a:prstGeom prst="line">
              <a:avLst/>
            </a:prstGeom>
            <a:noFill/>
            <a:ln w="25400">
              <a:solidFill>
                <a:schemeClr val="tx1"/>
              </a:solidFill>
              <a:round/>
              <a:headEnd/>
              <a:tailEnd/>
            </a:ln>
            <a:effectLst/>
          </p:spPr>
          <p:txBody>
            <a:bodyPr wrap="none" lIns="90000" tIns="46800" rIns="90000" bIns="46800" anchor="ctr">
              <a:spAutoFit/>
            </a:bodyPr>
            <a:lstStyle/>
            <a:p>
              <a:endParaRPr lang="en-US"/>
            </a:p>
          </p:txBody>
        </p:sp>
        <p:sp>
          <p:nvSpPr>
            <p:cNvPr id="984075" name="Line 11"/>
            <p:cNvSpPr>
              <a:spLocks noChangeShapeType="1"/>
            </p:cNvSpPr>
            <p:nvPr/>
          </p:nvSpPr>
          <p:spPr bwMode="auto">
            <a:xfrm>
              <a:off x="1519" y="1253"/>
              <a:ext cx="0" cy="2721"/>
            </a:xfrm>
            <a:prstGeom prst="line">
              <a:avLst/>
            </a:prstGeom>
            <a:noFill/>
            <a:ln w="25400">
              <a:solidFill>
                <a:schemeClr val="tx1"/>
              </a:solidFill>
              <a:round/>
              <a:headEnd/>
              <a:tailEnd/>
            </a:ln>
            <a:effectLst/>
          </p:spPr>
          <p:txBody>
            <a:bodyPr wrap="none" lIns="90000" tIns="46800" rIns="90000" bIns="46800" anchor="ctr">
              <a:spAutoFit/>
            </a:bodyPr>
            <a:lstStyle/>
            <a:p>
              <a:endParaRPr lang="en-US"/>
            </a:p>
          </p:txBody>
        </p:sp>
        <p:sp>
          <p:nvSpPr>
            <p:cNvPr id="984076" name="Line 12"/>
            <p:cNvSpPr>
              <a:spLocks noChangeShapeType="1"/>
            </p:cNvSpPr>
            <p:nvPr/>
          </p:nvSpPr>
          <p:spPr bwMode="auto">
            <a:xfrm>
              <a:off x="1973" y="1253"/>
              <a:ext cx="0" cy="2721"/>
            </a:xfrm>
            <a:prstGeom prst="line">
              <a:avLst/>
            </a:prstGeom>
            <a:noFill/>
            <a:ln w="25400">
              <a:solidFill>
                <a:schemeClr val="tx1"/>
              </a:solidFill>
              <a:round/>
              <a:headEnd/>
              <a:tailEnd/>
            </a:ln>
            <a:effectLst/>
          </p:spPr>
          <p:txBody>
            <a:bodyPr wrap="none" lIns="90000" tIns="46800" rIns="90000" bIns="46800" anchor="ctr">
              <a:spAutoFit/>
            </a:bodyPr>
            <a:lstStyle/>
            <a:p>
              <a:endParaRPr lang="en-US"/>
            </a:p>
          </p:txBody>
        </p:sp>
        <p:sp>
          <p:nvSpPr>
            <p:cNvPr id="984077" name="Line 13"/>
            <p:cNvSpPr>
              <a:spLocks noChangeShapeType="1"/>
            </p:cNvSpPr>
            <p:nvPr/>
          </p:nvSpPr>
          <p:spPr bwMode="auto">
            <a:xfrm>
              <a:off x="2426" y="1253"/>
              <a:ext cx="0" cy="2721"/>
            </a:xfrm>
            <a:prstGeom prst="line">
              <a:avLst/>
            </a:prstGeom>
            <a:noFill/>
            <a:ln w="25400">
              <a:solidFill>
                <a:schemeClr val="tx1"/>
              </a:solidFill>
              <a:round/>
              <a:headEnd/>
              <a:tailEnd/>
            </a:ln>
            <a:effectLst/>
          </p:spPr>
          <p:txBody>
            <a:bodyPr wrap="none" lIns="90000" tIns="46800" rIns="90000" bIns="46800" anchor="ctr">
              <a:spAutoFit/>
            </a:bodyPr>
            <a:lstStyle/>
            <a:p>
              <a:endParaRPr lang="en-US"/>
            </a:p>
          </p:txBody>
        </p:sp>
        <p:sp>
          <p:nvSpPr>
            <p:cNvPr id="984078" name="Line 14"/>
            <p:cNvSpPr>
              <a:spLocks noChangeShapeType="1"/>
            </p:cNvSpPr>
            <p:nvPr/>
          </p:nvSpPr>
          <p:spPr bwMode="auto">
            <a:xfrm>
              <a:off x="1066" y="1706"/>
              <a:ext cx="2721" cy="0"/>
            </a:xfrm>
            <a:prstGeom prst="line">
              <a:avLst/>
            </a:prstGeom>
            <a:noFill/>
            <a:ln w="25400">
              <a:solidFill>
                <a:schemeClr val="tx1"/>
              </a:solidFill>
              <a:round/>
              <a:headEnd/>
              <a:tailEnd/>
            </a:ln>
            <a:effectLst/>
          </p:spPr>
          <p:txBody>
            <a:bodyPr wrap="none" lIns="90000" tIns="46800" rIns="90000" bIns="46800" anchor="ctr">
              <a:spAutoFit/>
            </a:bodyPr>
            <a:lstStyle/>
            <a:p>
              <a:endParaRPr lang="en-US"/>
            </a:p>
          </p:txBody>
        </p:sp>
        <p:sp>
          <p:nvSpPr>
            <p:cNvPr id="984079" name="Line 15"/>
            <p:cNvSpPr>
              <a:spLocks noChangeShapeType="1"/>
            </p:cNvSpPr>
            <p:nvPr/>
          </p:nvSpPr>
          <p:spPr bwMode="auto">
            <a:xfrm>
              <a:off x="1066" y="2160"/>
              <a:ext cx="2721" cy="0"/>
            </a:xfrm>
            <a:prstGeom prst="line">
              <a:avLst/>
            </a:prstGeom>
            <a:noFill/>
            <a:ln w="25400">
              <a:solidFill>
                <a:schemeClr val="tx1"/>
              </a:solidFill>
              <a:round/>
              <a:headEnd/>
              <a:tailEnd/>
            </a:ln>
            <a:effectLst/>
          </p:spPr>
          <p:txBody>
            <a:bodyPr wrap="none" lIns="90000" tIns="46800" rIns="90000" bIns="46800" anchor="ctr">
              <a:spAutoFit/>
            </a:bodyPr>
            <a:lstStyle/>
            <a:p>
              <a:endParaRPr lang="en-US"/>
            </a:p>
          </p:txBody>
        </p:sp>
        <p:sp>
          <p:nvSpPr>
            <p:cNvPr id="984080" name="Line 16"/>
            <p:cNvSpPr>
              <a:spLocks noChangeShapeType="1"/>
            </p:cNvSpPr>
            <p:nvPr/>
          </p:nvSpPr>
          <p:spPr bwMode="auto">
            <a:xfrm>
              <a:off x="1066" y="2614"/>
              <a:ext cx="2721" cy="0"/>
            </a:xfrm>
            <a:prstGeom prst="line">
              <a:avLst/>
            </a:prstGeom>
            <a:noFill/>
            <a:ln w="25400">
              <a:solidFill>
                <a:schemeClr val="tx1"/>
              </a:solidFill>
              <a:round/>
              <a:headEnd/>
              <a:tailEnd/>
            </a:ln>
            <a:effectLst/>
          </p:spPr>
          <p:txBody>
            <a:bodyPr wrap="none" lIns="90000" tIns="46800" rIns="90000" bIns="46800" anchor="ctr">
              <a:spAutoFit/>
            </a:bodyPr>
            <a:lstStyle/>
            <a:p>
              <a:endParaRPr lang="en-US"/>
            </a:p>
          </p:txBody>
        </p:sp>
        <p:sp>
          <p:nvSpPr>
            <p:cNvPr id="984081" name="Line 17"/>
            <p:cNvSpPr>
              <a:spLocks noChangeShapeType="1"/>
            </p:cNvSpPr>
            <p:nvPr/>
          </p:nvSpPr>
          <p:spPr bwMode="auto">
            <a:xfrm>
              <a:off x="1066" y="3067"/>
              <a:ext cx="2721" cy="0"/>
            </a:xfrm>
            <a:prstGeom prst="line">
              <a:avLst/>
            </a:prstGeom>
            <a:noFill/>
            <a:ln w="25400">
              <a:solidFill>
                <a:schemeClr val="tx1"/>
              </a:solidFill>
              <a:round/>
              <a:headEnd/>
              <a:tailEnd/>
            </a:ln>
            <a:effectLst/>
          </p:spPr>
          <p:txBody>
            <a:bodyPr wrap="none" lIns="90000" tIns="46800" rIns="90000" bIns="46800" anchor="ctr">
              <a:spAutoFit/>
            </a:bodyPr>
            <a:lstStyle/>
            <a:p>
              <a:endParaRPr lang="en-US"/>
            </a:p>
          </p:txBody>
        </p:sp>
        <p:sp>
          <p:nvSpPr>
            <p:cNvPr id="984082" name="Line 18"/>
            <p:cNvSpPr>
              <a:spLocks noChangeShapeType="1"/>
            </p:cNvSpPr>
            <p:nvPr/>
          </p:nvSpPr>
          <p:spPr bwMode="auto">
            <a:xfrm>
              <a:off x="1066" y="3521"/>
              <a:ext cx="2721" cy="0"/>
            </a:xfrm>
            <a:prstGeom prst="line">
              <a:avLst/>
            </a:prstGeom>
            <a:noFill/>
            <a:ln w="25400">
              <a:solidFill>
                <a:schemeClr val="tx1"/>
              </a:solidFill>
              <a:round/>
              <a:headEnd/>
              <a:tailEnd/>
            </a:ln>
            <a:effectLst/>
          </p:spPr>
          <p:txBody>
            <a:bodyPr wrap="none" lIns="90000" tIns="46800" rIns="90000" bIns="46800" anchor="ctr">
              <a:spAutoFit/>
            </a:bodyPr>
            <a:lstStyle/>
            <a:p>
              <a:endParaRPr lang="en-US"/>
            </a:p>
          </p:txBody>
        </p:sp>
      </p:grpSp>
      <p:grpSp>
        <p:nvGrpSpPr>
          <p:cNvPr id="3" name="Group 19"/>
          <p:cNvGrpSpPr>
            <a:grpSpLocks/>
          </p:cNvGrpSpPr>
          <p:nvPr/>
        </p:nvGrpSpPr>
        <p:grpSpPr bwMode="auto">
          <a:xfrm>
            <a:off x="6102350" y="2259013"/>
            <a:ext cx="1800225" cy="1485900"/>
            <a:chOff x="3787" y="1111"/>
            <a:chExt cx="1362" cy="1361"/>
          </a:xfrm>
        </p:grpSpPr>
        <p:sp>
          <p:nvSpPr>
            <p:cNvPr id="984084" name="AutoShape 20"/>
            <p:cNvSpPr>
              <a:spLocks noChangeArrowheads="1"/>
            </p:cNvSpPr>
            <p:nvPr/>
          </p:nvSpPr>
          <p:spPr bwMode="auto">
            <a:xfrm>
              <a:off x="3788" y="1111"/>
              <a:ext cx="454" cy="454"/>
            </a:xfrm>
            <a:prstGeom prst="rtTriangle">
              <a:avLst/>
            </a:prstGeom>
            <a:solidFill>
              <a:schemeClr val="accent1"/>
            </a:solidFill>
            <a:ln w="25400" algn="ctr">
              <a:solidFill>
                <a:schemeClr val="tx1"/>
              </a:solidFill>
              <a:miter lim="800000"/>
              <a:headEnd/>
              <a:tailEnd/>
            </a:ln>
            <a:effectLst/>
          </p:spPr>
          <p:txBody>
            <a:bodyPr wrap="none" lIns="90000" tIns="46800" rIns="90000" bIns="46800" anchor="ctr">
              <a:spAutoFit/>
            </a:bodyPr>
            <a:lstStyle/>
            <a:p>
              <a:endParaRPr lang="en-US"/>
            </a:p>
          </p:txBody>
        </p:sp>
        <p:grpSp>
          <p:nvGrpSpPr>
            <p:cNvPr id="4" name="Group 21"/>
            <p:cNvGrpSpPr>
              <a:grpSpLocks/>
            </p:cNvGrpSpPr>
            <p:nvPr/>
          </p:nvGrpSpPr>
          <p:grpSpPr bwMode="auto">
            <a:xfrm>
              <a:off x="3787" y="1565"/>
              <a:ext cx="1362" cy="907"/>
              <a:chOff x="2001" y="1651"/>
              <a:chExt cx="1362" cy="907"/>
            </a:xfrm>
          </p:grpSpPr>
          <p:sp>
            <p:nvSpPr>
              <p:cNvPr id="984086" name="AutoShape 22"/>
              <p:cNvSpPr>
                <a:spLocks noChangeArrowheads="1"/>
              </p:cNvSpPr>
              <p:nvPr/>
            </p:nvSpPr>
            <p:spPr bwMode="auto">
              <a:xfrm>
                <a:off x="2909" y="2104"/>
                <a:ext cx="454" cy="454"/>
              </a:xfrm>
              <a:prstGeom prst="rtTriangle">
                <a:avLst/>
              </a:prstGeom>
              <a:solidFill>
                <a:schemeClr val="accent1"/>
              </a:solidFill>
              <a:ln w="25400" algn="ctr">
                <a:solidFill>
                  <a:schemeClr val="tx1"/>
                </a:solidFill>
                <a:miter lim="800000"/>
                <a:headEnd/>
                <a:tailEnd/>
              </a:ln>
              <a:effectLst/>
            </p:spPr>
            <p:txBody>
              <a:bodyPr wrap="none" lIns="90000" tIns="46800" rIns="90000" bIns="46800" anchor="ctr">
                <a:spAutoFit/>
              </a:bodyPr>
              <a:lstStyle/>
              <a:p>
                <a:endParaRPr lang="en-US"/>
              </a:p>
            </p:txBody>
          </p:sp>
          <p:sp>
            <p:nvSpPr>
              <p:cNvPr id="984087" name="AutoShape 23"/>
              <p:cNvSpPr>
                <a:spLocks noChangeArrowheads="1"/>
              </p:cNvSpPr>
              <p:nvPr/>
            </p:nvSpPr>
            <p:spPr bwMode="auto">
              <a:xfrm rot="5400000">
                <a:off x="2172" y="1821"/>
                <a:ext cx="454" cy="454"/>
              </a:xfrm>
              <a:prstGeom prst="rtTriangle">
                <a:avLst/>
              </a:prstGeom>
              <a:solidFill>
                <a:schemeClr val="accent1"/>
              </a:solidFill>
              <a:ln w="25400" algn="ctr">
                <a:solidFill>
                  <a:schemeClr val="tx1"/>
                </a:solidFill>
                <a:miter lim="800000"/>
                <a:headEnd/>
                <a:tailEnd/>
              </a:ln>
              <a:effectLst/>
            </p:spPr>
            <p:txBody>
              <a:bodyPr wrap="none" lIns="90000" tIns="46800" rIns="90000" bIns="46800" anchor="ctr">
                <a:spAutoFit/>
              </a:bodyPr>
              <a:lstStyle/>
              <a:p>
                <a:endParaRPr lang="en-US"/>
              </a:p>
            </p:txBody>
          </p:sp>
          <p:sp>
            <p:nvSpPr>
              <p:cNvPr id="984088" name="AutoShape 24"/>
              <p:cNvSpPr>
                <a:spLocks noChangeArrowheads="1"/>
              </p:cNvSpPr>
              <p:nvPr/>
            </p:nvSpPr>
            <p:spPr bwMode="auto">
              <a:xfrm rot="16200000">
                <a:off x="2285" y="1963"/>
                <a:ext cx="454" cy="454"/>
              </a:xfrm>
              <a:prstGeom prst="rtTriangle">
                <a:avLst/>
              </a:prstGeom>
              <a:solidFill>
                <a:schemeClr val="accent1"/>
              </a:solidFill>
              <a:ln w="25400" algn="ctr">
                <a:solidFill>
                  <a:schemeClr val="tx1"/>
                </a:solidFill>
                <a:miter lim="800000"/>
                <a:headEnd/>
                <a:tailEnd/>
              </a:ln>
              <a:effectLst/>
            </p:spPr>
            <p:txBody>
              <a:bodyPr wrap="none" lIns="90000" tIns="46800" rIns="90000" bIns="46800" anchor="ctr">
                <a:spAutoFit/>
              </a:bodyPr>
              <a:lstStyle/>
              <a:p>
                <a:endParaRPr lang="en-US"/>
              </a:p>
            </p:txBody>
          </p:sp>
          <p:sp>
            <p:nvSpPr>
              <p:cNvPr id="984089" name="Line 25"/>
              <p:cNvSpPr>
                <a:spLocks noChangeShapeType="1"/>
              </p:cNvSpPr>
              <p:nvPr/>
            </p:nvSpPr>
            <p:spPr bwMode="auto">
              <a:xfrm>
                <a:off x="2001" y="1651"/>
                <a:ext cx="0" cy="907"/>
              </a:xfrm>
              <a:prstGeom prst="line">
                <a:avLst/>
              </a:prstGeom>
              <a:noFill/>
              <a:ln w="25400">
                <a:solidFill>
                  <a:schemeClr val="tx1"/>
                </a:solidFill>
                <a:round/>
                <a:headEnd/>
                <a:tailEnd/>
              </a:ln>
              <a:effectLst/>
            </p:spPr>
            <p:txBody>
              <a:bodyPr lIns="90000" tIns="46800" rIns="90000" bIns="46800">
                <a:spAutoFit/>
              </a:bodyPr>
              <a:lstStyle/>
              <a:p>
                <a:endParaRPr lang="en-US"/>
              </a:p>
            </p:txBody>
          </p:sp>
          <p:sp>
            <p:nvSpPr>
              <p:cNvPr id="984090" name="Line 26"/>
              <p:cNvSpPr>
                <a:spLocks noChangeShapeType="1"/>
              </p:cNvSpPr>
              <p:nvPr/>
            </p:nvSpPr>
            <p:spPr bwMode="auto">
              <a:xfrm>
                <a:off x="2002" y="2558"/>
                <a:ext cx="907" cy="0"/>
              </a:xfrm>
              <a:prstGeom prst="line">
                <a:avLst/>
              </a:prstGeom>
              <a:noFill/>
              <a:ln w="25400">
                <a:solidFill>
                  <a:schemeClr val="tx1"/>
                </a:solidFill>
                <a:round/>
                <a:headEnd/>
                <a:tailEnd/>
              </a:ln>
              <a:effectLst/>
            </p:spPr>
            <p:txBody>
              <a:bodyPr lIns="90000" tIns="46800" rIns="90000" bIns="46800">
                <a:spAutoFit/>
              </a:bodyPr>
              <a:lstStyle/>
              <a:p>
                <a:endParaRPr lang="en-US"/>
              </a:p>
            </p:txBody>
          </p:sp>
          <p:sp>
            <p:nvSpPr>
              <p:cNvPr id="984091" name="Line 27"/>
              <p:cNvSpPr>
                <a:spLocks noChangeShapeType="1"/>
              </p:cNvSpPr>
              <p:nvPr/>
            </p:nvSpPr>
            <p:spPr bwMode="auto">
              <a:xfrm flipV="1">
                <a:off x="2739" y="2416"/>
                <a:ext cx="0" cy="142"/>
              </a:xfrm>
              <a:prstGeom prst="line">
                <a:avLst/>
              </a:prstGeom>
              <a:noFill/>
              <a:ln w="25400">
                <a:solidFill>
                  <a:schemeClr val="tx1"/>
                </a:solidFill>
                <a:round/>
                <a:headEnd/>
                <a:tailEnd/>
              </a:ln>
              <a:effectLst/>
            </p:spPr>
            <p:txBody>
              <a:bodyPr lIns="90000" tIns="46800" rIns="90000" bIns="46800">
                <a:spAutoFit/>
              </a:bodyPr>
              <a:lstStyle/>
              <a:p>
                <a:endParaRPr lang="en-US"/>
              </a:p>
            </p:txBody>
          </p:sp>
          <p:sp>
            <p:nvSpPr>
              <p:cNvPr id="984092" name="Line 28"/>
              <p:cNvSpPr>
                <a:spLocks noChangeShapeType="1"/>
              </p:cNvSpPr>
              <p:nvPr/>
            </p:nvSpPr>
            <p:spPr bwMode="auto">
              <a:xfrm flipH="1">
                <a:off x="2002" y="1821"/>
                <a:ext cx="170" cy="0"/>
              </a:xfrm>
              <a:prstGeom prst="line">
                <a:avLst/>
              </a:prstGeom>
              <a:noFill/>
              <a:ln w="25400">
                <a:solidFill>
                  <a:schemeClr val="tx1"/>
                </a:solidFill>
                <a:round/>
                <a:headEnd/>
                <a:tailEnd/>
              </a:ln>
              <a:effectLst/>
            </p:spPr>
            <p:txBody>
              <a:bodyPr lIns="90000" tIns="46800" rIns="90000" bIns="46800">
                <a:spAutoFit/>
              </a:bodyPr>
              <a:lstStyle/>
              <a:p>
                <a:endParaRPr lang="en-US"/>
              </a:p>
            </p:txBody>
          </p:sp>
        </p:grpSp>
      </p:grpSp>
      <p:pic>
        <p:nvPicPr>
          <p:cNvPr id="984093" name="Picture 29" descr="20_20_4"/>
          <p:cNvPicPr>
            <a:picLocks noChangeAspect="1" noChangeArrowheads="1"/>
          </p:cNvPicPr>
          <p:nvPr/>
        </p:nvPicPr>
        <p:blipFill>
          <a:blip r:embed="rId3" cstate="print"/>
          <a:srcRect/>
          <a:stretch>
            <a:fillRect/>
          </a:stretch>
        </p:blipFill>
        <p:spPr bwMode="auto">
          <a:xfrm>
            <a:off x="3492500" y="4284663"/>
            <a:ext cx="2151063" cy="1876425"/>
          </a:xfrm>
          <a:prstGeom prst="rect">
            <a:avLst/>
          </a:prstGeom>
          <a:noFill/>
          <a:ln w="9525">
            <a:noFill/>
            <a:miter lim="800000"/>
            <a:headEnd/>
            <a:tailEnd/>
          </a:ln>
        </p:spPr>
      </p:pic>
      <p:sp>
        <p:nvSpPr>
          <p:cNvPr id="984094" name="AutoShape 30"/>
          <p:cNvSpPr>
            <a:spLocks noChangeArrowheads="1"/>
          </p:cNvSpPr>
          <p:nvPr/>
        </p:nvSpPr>
        <p:spPr bwMode="auto">
          <a:xfrm rot="1620000">
            <a:off x="5335588" y="3832225"/>
            <a:ext cx="449262" cy="450850"/>
          </a:xfrm>
          <a:prstGeom prst="downArrow">
            <a:avLst>
              <a:gd name="adj1" fmla="val 50000"/>
              <a:gd name="adj2" fmla="val 25088"/>
            </a:avLst>
          </a:prstGeom>
          <a:solidFill>
            <a:srgbClr val="FF0000"/>
          </a:solidFill>
          <a:ln w="25400" algn="ctr">
            <a:solidFill>
              <a:schemeClr val="tx1"/>
            </a:solidFill>
            <a:miter lim="800000"/>
            <a:headEnd/>
            <a:tailEnd/>
          </a:ln>
          <a:effectLst/>
        </p:spPr>
        <p:txBody>
          <a:bodyPr lIns="90000" tIns="46800" rIns="90000" bIns="46800" anchor="ctr">
            <a:spAutoFit/>
          </a:bodyPr>
          <a:lstStyle/>
          <a:p>
            <a:endParaRPr lang="en-US"/>
          </a:p>
        </p:txBody>
      </p:sp>
      <p:sp>
        <p:nvSpPr>
          <p:cNvPr id="984095" name="AutoShape 31"/>
          <p:cNvSpPr>
            <a:spLocks noChangeArrowheads="1"/>
          </p:cNvSpPr>
          <p:nvPr/>
        </p:nvSpPr>
        <p:spPr bwMode="auto">
          <a:xfrm rot="-1980142">
            <a:off x="3313113" y="3878263"/>
            <a:ext cx="449262" cy="450850"/>
          </a:xfrm>
          <a:prstGeom prst="downArrow">
            <a:avLst>
              <a:gd name="adj1" fmla="val 50000"/>
              <a:gd name="adj2" fmla="val 25088"/>
            </a:avLst>
          </a:prstGeom>
          <a:solidFill>
            <a:srgbClr val="FF0000"/>
          </a:solidFill>
          <a:ln w="25400" algn="ctr">
            <a:solidFill>
              <a:schemeClr val="tx1"/>
            </a:solidFill>
            <a:miter lim="800000"/>
            <a:headEnd/>
            <a:tailEnd/>
          </a:ln>
          <a:effectLst/>
        </p:spPr>
        <p:txBody>
          <a:bodyPr lIns="90000" tIns="46800" rIns="90000" bIns="46800" anchor="ctr">
            <a:spAutoFit/>
          </a:bodyPr>
          <a:lstStyle/>
          <a:p>
            <a:endParaRPr lang="en-US"/>
          </a:p>
        </p:txBody>
      </p:sp>
      <p:sp>
        <p:nvSpPr>
          <p:cNvPr id="984096" name="Text Box 32"/>
          <p:cNvSpPr txBox="1">
            <a:spLocks noChangeArrowheads="1"/>
          </p:cNvSpPr>
          <p:nvPr/>
        </p:nvSpPr>
        <p:spPr bwMode="auto">
          <a:xfrm>
            <a:off x="2862263" y="3267075"/>
            <a:ext cx="3194050" cy="710067"/>
          </a:xfrm>
          <a:prstGeom prst="rect">
            <a:avLst/>
          </a:prstGeom>
          <a:noFill/>
          <a:ln w="25400" algn="ctr">
            <a:noFill/>
            <a:miter lim="800000"/>
            <a:headEnd/>
            <a:tailEnd/>
          </a:ln>
          <a:effectLst/>
        </p:spPr>
        <p:txBody>
          <a:bodyPr lIns="90000" tIns="46800" rIns="90000" bIns="46800">
            <a:spAutoFit/>
          </a:bodyPr>
          <a:lstStyle/>
          <a:p>
            <a:pPr marL="381000" indent="-381000" algn="ctr">
              <a:spcBef>
                <a:spcPct val="50000"/>
              </a:spcBef>
            </a:pPr>
            <a:r>
              <a:rPr lang="de-CH" sz="2000" dirty="0" err="1">
                <a:solidFill>
                  <a:srgbClr val="FF0000"/>
                </a:solidFill>
                <a:cs typeface="Arial" pitchFamily="34" charset="0"/>
              </a:rPr>
              <a:t>Truth</a:t>
            </a:r>
            <a:r>
              <a:rPr lang="de-CH" sz="2000" dirty="0">
                <a:solidFill>
                  <a:srgbClr val="FF0000"/>
                </a:solidFill>
                <a:cs typeface="Arial" pitchFamily="34" charset="0"/>
              </a:rPr>
              <a:t> </a:t>
            </a:r>
            <a:r>
              <a:rPr lang="de-CH" sz="2000" dirty="0" err="1">
                <a:solidFill>
                  <a:srgbClr val="FF0000"/>
                </a:solidFill>
                <a:cs typeface="Arial" pitchFamily="34" charset="0"/>
              </a:rPr>
              <a:t>is</a:t>
            </a:r>
            <a:r>
              <a:rPr lang="de-CH" sz="2000" dirty="0">
                <a:solidFill>
                  <a:srgbClr val="FF0000"/>
                </a:solidFill>
                <a:cs typeface="Arial" pitchFamily="34" charset="0"/>
              </a:rPr>
              <a:t> </a:t>
            </a:r>
            <a:r>
              <a:rPr lang="de-CH" sz="2000" dirty="0" err="1">
                <a:solidFill>
                  <a:srgbClr val="FF0000"/>
                </a:solidFill>
                <a:cs typeface="Arial" pitchFamily="34" charset="0"/>
              </a:rPr>
              <a:t>somewhere</a:t>
            </a:r>
            <a:r>
              <a:rPr lang="de-CH" sz="2000" dirty="0">
                <a:solidFill>
                  <a:srgbClr val="FF0000"/>
                </a:solidFill>
                <a:cs typeface="Arial" pitchFamily="34" charset="0"/>
              </a:rPr>
              <a:t> in </a:t>
            </a:r>
            <a:r>
              <a:rPr lang="de-CH" sz="2000" dirty="0" err="1">
                <a:solidFill>
                  <a:srgbClr val="FF0000"/>
                </a:solidFill>
                <a:cs typeface="Arial" pitchFamily="34" charset="0"/>
              </a:rPr>
              <a:t>between</a:t>
            </a:r>
            <a:r>
              <a:rPr lang="de-CH" sz="2000" dirty="0">
                <a:solidFill>
                  <a:srgbClr val="FF0000"/>
                </a:solidFill>
                <a:cs typeface="Arial" pitchFamily="34" charset="0"/>
              </a:rPr>
              <a:t>...</a:t>
            </a:r>
            <a:endParaRPr lang="en-US" sz="2000" dirty="0">
              <a:solidFill>
                <a:srgbClr val="FF0000"/>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mph" presetSubtype="0" nodeType="clickEffect">
                                  <p:stCondLst>
                                    <p:cond delay="0"/>
                                  </p:stCondLst>
                                  <p:childTnLst>
                                    <p:set>
                                      <p:cBhvr rctx="PPT">
                                        <p:cTn id="6" dur="indefinite"/>
                                        <p:tgtEl>
                                          <p:spTgt spid="984093"/>
                                        </p:tgtEl>
                                        <p:attrNameLst>
                                          <p:attrName>style.opacity</p:attrName>
                                        </p:attrNameLst>
                                      </p:cBhvr>
                                      <p:to>
                                        <p:strVal val="0.25"/>
                                      </p:to>
                                    </p:set>
                                    <p:animEffect filter="image" prLst="opacity: 0.25">
                                      <p:cBhvr rctx="IE">
                                        <p:cTn id="7" dur="indefinite"/>
                                        <p:tgtEl>
                                          <p:spTgt spid="984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Rating</a:t>
            </a:r>
            <a:endParaRPr lang="en-US" dirty="0"/>
          </a:p>
        </p:txBody>
      </p:sp>
      <p:sp>
        <p:nvSpPr>
          <p:cNvPr id="3" name="Content Placeholder 2"/>
          <p:cNvSpPr>
            <a:spLocks noGrp="1"/>
          </p:cNvSpPr>
          <p:nvPr>
            <p:ph idx="1"/>
          </p:nvPr>
        </p:nvSpPr>
        <p:spPr/>
        <p:txBody>
          <a:bodyPr/>
          <a:lstStyle/>
          <a:p>
            <a:endParaRPr lang="en-US" dirty="0" smtClean="0"/>
          </a:p>
          <a:p>
            <a:r>
              <a:rPr lang="en-US" dirty="0" smtClean="0"/>
              <a:t>Area maturity</a:t>
            </a:r>
          </a:p>
          <a:p>
            <a:endParaRPr lang="en-US" dirty="0" smtClean="0"/>
          </a:p>
          <a:p>
            <a:endParaRPr lang="en-US" dirty="0" smtClean="0"/>
          </a:p>
          <a:p>
            <a:endParaRPr lang="en-US" dirty="0" smtClean="0"/>
          </a:p>
          <a:p>
            <a:r>
              <a:rPr lang="en-US" dirty="0" smtClean="0"/>
              <a:t>Practical importance</a:t>
            </a:r>
          </a:p>
          <a:p>
            <a:endParaRPr lang="en-US" dirty="0" smtClean="0"/>
          </a:p>
          <a:p>
            <a:endParaRPr lang="en-US" dirty="0" smtClean="0"/>
          </a:p>
          <a:p>
            <a:endParaRPr lang="en-US" dirty="0" smtClean="0"/>
          </a:p>
          <a:p>
            <a:r>
              <a:rPr lang="en-US" dirty="0" smtClean="0"/>
              <a:t>Theory appeal</a:t>
            </a:r>
          </a:p>
          <a:p>
            <a:endParaRPr lang="en-US" dirty="0"/>
          </a:p>
        </p:txBody>
      </p:sp>
      <p:sp>
        <p:nvSpPr>
          <p:cNvPr id="4" name="Rectangle 3"/>
          <p:cNvSpPr/>
          <p:nvPr/>
        </p:nvSpPr>
        <p:spPr bwMode="auto">
          <a:xfrm>
            <a:off x="889907" y="1657357"/>
            <a:ext cx="7788729" cy="489857"/>
          </a:xfrm>
          <a:prstGeom prst="rect">
            <a:avLst/>
          </a:prstGeom>
          <a:gradFill flip="none" rotWithShape="1">
            <a:gsLst>
              <a:gs pos="0">
                <a:srgbClr val="FF0000"/>
              </a:gs>
              <a:gs pos="100000">
                <a:srgbClr val="33CC33"/>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lang="en-US" dirty="0" smtClean="0">
                <a:solidFill>
                  <a:schemeClr val="bg1"/>
                </a:solidFill>
              </a:rPr>
              <a:t>First steps                                                         </a:t>
            </a:r>
            <a:r>
              <a:rPr kumimoji="0" lang="en-US" b="0" i="0" u="none" strike="noStrike" cap="none" normalizeH="0" baseline="0" dirty="0" smtClean="0">
                <a:ln>
                  <a:noFill/>
                </a:ln>
                <a:solidFill>
                  <a:schemeClr val="bg1"/>
                </a:solidFill>
                <a:effectLst/>
                <a:latin typeface="Arial" charset="0"/>
              </a:rPr>
              <a:t>Text book</a:t>
            </a:r>
          </a:p>
        </p:txBody>
      </p:sp>
      <p:sp>
        <p:nvSpPr>
          <p:cNvPr id="5" name="Rectangle 4"/>
          <p:cNvSpPr/>
          <p:nvPr/>
        </p:nvSpPr>
        <p:spPr bwMode="auto">
          <a:xfrm>
            <a:off x="889907" y="3132373"/>
            <a:ext cx="7788729" cy="489857"/>
          </a:xfrm>
          <a:prstGeom prst="rect">
            <a:avLst/>
          </a:prstGeom>
          <a:gradFill flip="none" rotWithShape="1">
            <a:gsLst>
              <a:gs pos="0">
                <a:srgbClr val="FF0000"/>
              </a:gs>
              <a:gs pos="100000">
                <a:srgbClr val="33CC33"/>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solidFill>
                  <a:schemeClr val="bg1"/>
                </a:solidFill>
                <a:effectLst/>
                <a:latin typeface="Arial" charset="0"/>
              </a:rPr>
              <a:t>No apps                                                     Mission critical</a:t>
            </a:r>
          </a:p>
        </p:txBody>
      </p:sp>
      <p:sp>
        <p:nvSpPr>
          <p:cNvPr id="6" name="Rectangle 5"/>
          <p:cNvSpPr/>
          <p:nvPr/>
        </p:nvSpPr>
        <p:spPr bwMode="auto">
          <a:xfrm>
            <a:off x="889907" y="4607389"/>
            <a:ext cx="7788729" cy="489857"/>
          </a:xfrm>
          <a:prstGeom prst="rect">
            <a:avLst/>
          </a:prstGeom>
          <a:gradFill flip="none" rotWithShape="1">
            <a:gsLst>
              <a:gs pos="0">
                <a:srgbClr val="FF0000"/>
              </a:gs>
              <a:gs pos="100000">
                <a:srgbClr val="33CC33"/>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r>
              <a:rPr lang="en-US" dirty="0" err="1" smtClean="0">
                <a:solidFill>
                  <a:schemeClr val="bg1"/>
                </a:solidFill>
              </a:rPr>
              <a:t>Boooooooring</a:t>
            </a:r>
            <a:r>
              <a:rPr lang="en-US" dirty="0" smtClean="0">
                <a:solidFill>
                  <a:schemeClr val="bg1"/>
                </a:solidFill>
              </a:rPr>
              <a:t>					 Exciting</a:t>
            </a:r>
          </a:p>
        </p:txBody>
      </p:sp>
      <p:sp>
        <p:nvSpPr>
          <p:cNvPr id="7" name="Isosceles Triangle 6"/>
          <p:cNvSpPr/>
          <p:nvPr/>
        </p:nvSpPr>
        <p:spPr bwMode="auto">
          <a:xfrm>
            <a:off x="3485037" y="1926771"/>
            <a:ext cx="293915" cy="391886"/>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8" name="Isosceles Triangle 7"/>
          <p:cNvSpPr/>
          <p:nvPr/>
        </p:nvSpPr>
        <p:spPr bwMode="auto">
          <a:xfrm>
            <a:off x="3517922" y="3385456"/>
            <a:ext cx="293915" cy="391886"/>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9" name="Isosceles Triangle 8"/>
          <p:cNvSpPr/>
          <p:nvPr/>
        </p:nvSpPr>
        <p:spPr bwMode="auto">
          <a:xfrm>
            <a:off x="4423705" y="4876798"/>
            <a:ext cx="293915" cy="391886"/>
          </a:xfrm>
          <a:prstGeom prst="triangle">
            <a:avLst/>
          </a:prstGeom>
          <a:solidFill>
            <a:schemeClr val="tx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12" name="Cloud Callout 11"/>
          <p:cNvSpPr/>
          <p:nvPr/>
        </p:nvSpPr>
        <p:spPr bwMode="auto">
          <a:xfrm>
            <a:off x="3674521" y="2506131"/>
            <a:ext cx="1744135" cy="795867"/>
          </a:xfrm>
          <a:prstGeom prst="cloudCallout">
            <a:avLst>
              <a:gd name="adj1" fmla="val -41707"/>
              <a:gd name="adj2" fmla="val 64628"/>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a:r>
              <a:rPr lang="en-US" sz="1400" dirty="0" smtClean="0"/>
              <a:t>routing is so overrated...</a:t>
            </a:r>
          </a:p>
          <a:p>
            <a:pPr marL="0" marR="0" indent="0" algn="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smtClean="0"/>
              <a:t>Case Study: </a:t>
            </a:r>
            <a:r>
              <a:rPr lang="de-CH" dirty="0" err="1" smtClean="0"/>
              <a:t>Greedy</a:t>
            </a:r>
            <a:r>
              <a:rPr lang="de-CH" dirty="0" smtClean="0"/>
              <a:t> Routing</a:t>
            </a:r>
            <a:endParaRPr lang="en-US" dirty="0"/>
          </a:p>
        </p:txBody>
      </p:sp>
      <p:sp>
        <p:nvSpPr>
          <p:cNvPr id="3" name="Content Placeholder 2"/>
          <p:cNvSpPr>
            <a:spLocks noGrp="1"/>
          </p:cNvSpPr>
          <p:nvPr>
            <p:ph idx="1"/>
          </p:nvPr>
        </p:nvSpPr>
        <p:spPr/>
        <p:txBody>
          <a:bodyPr/>
          <a:lstStyle/>
          <a:p>
            <a:endParaRPr lang="en-US" dirty="0" smtClean="0"/>
          </a:p>
          <a:p>
            <a:r>
              <a:rPr lang="en-US" dirty="0" smtClean="0"/>
              <a:t>Idea: Give nodes (virtual) coordinates such that one can simply routing greedily towards the destination, for any destination. </a:t>
            </a:r>
          </a:p>
          <a:p>
            <a:endParaRPr lang="en-US" dirty="0" smtClean="0"/>
          </a:p>
          <a:p>
            <a:r>
              <a:rPr lang="en-US" dirty="0" smtClean="0"/>
              <a:t>In other words, always send the message to the neighbor with the best coordinates, closest to the destination coordinates. One may call this routing without routers (or routing tables).</a:t>
            </a:r>
          </a:p>
          <a:p>
            <a:endParaRPr lang="en-US" dirty="0" smtClean="0"/>
          </a:p>
          <a:p>
            <a:r>
              <a:rPr lang="en-US" dirty="0" smtClean="0"/>
              <a:t>What is needed first is to embed the network into some high-dimensional Euclidean space, such that greedy routing between any pairs of nodes is possible. </a:t>
            </a:r>
          </a:p>
          <a:p>
            <a:endParaRPr lang="en-US" dirty="0" smtClean="0"/>
          </a:p>
          <a:p>
            <a:r>
              <a:rPr lang="en-US" dirty="0" smtClean="0"/>
              <a:t>Is this always possible? </a:t>
            </a:r>
            <a:endParaRPr lang="en-US" dirty="0"/>
          </a:p>
          <a:p>
            <a:r>
              <a:rPr lang="en-US" dirty="0" smtClean="0"/>
              <a:t>What dimension of Euclidean space do we need?</a:t>
            </a:r>
          </a:p>
          <a:p>
            <a:endParaRPr lang="en-US" dirty="0" smtClean="0"/>
          </a:p>
          <a:p>
            <a:endParaRPr lang="en-US" dirty="0" smtClean="0"/>
          </a:p>
          <a:p>
            <a:endParaRPr lang="en-US" dirty="0"/>
          </a:p>
        </p:txBody>
      </p:sp>
    </p:spTree>
    <p:extLst>
      <p:ext uri="{BB962C8B-B14F-4D97-AF65-F5344CB8AC3E}">
        <p14:creationId xmlns:p14="http://schemas.microsoft.com/office/powerpoint/2010/main" val="27733164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err="1" smtClean="0"/>
              <a:t>Greedy</a:t>
            </a:r>
            <a:r>
              <a:rPr lang="de-CH" dirty="0" smtClean="0"/>
              <a:t> Routing: </a:t>
            </a:r>
            <a:r>
              <a:rPr lang="de-CH" dirty="0" err="1" smtClean="0"/>
              <a:t>Example</a:t>
            </a:r>
            <a:endParaRPr lang="en-US" dirty="0"/>
          </a:p>
        </p:txBody>
      </p:sp>
      <p:sp>
        <p:nvSpPr>
          <p:cNvPr id="3" name="Content Placeholder 2"/>
          <p:cNvSpPr>
            <a:spLocks noGrp="1"/>
          </p:cNvSpPr>
          <p:nvPr>
            <p:ph idx="1"/>
          </p:nvPr>
        </p:nvSpPr>
        <p:spPr>
          <a:xfrm>
            <a:off x="468313" y="816141"/>
            <a:ext cx="8207375" cy="5337175"/>
          </a:xfrm>
        </p:spPr>
        <p:txBody>
          <a:bodyPr/>
          <a:lstStyle/>
          <a:p>
            <a:endParaRPr lang="en-US" smtClean="0"/>
          </a:p>
          <a:p>
            <a:r>
              <a:rPr lang="en-US" smtClean="0"/>
              <a:t>The figure below shows two embeddings of the same network into 2D space. </a:t>
            </a:r>
          </a:p>
          <a:p>
            <a:r>
              <a:rPr lang="en-US" smtClean="0"/>
              <a:t>The left embedding is not a greedy embedding. When routing from node 2 to node 6 one will end up in a deadlock at node 1. </a:t>
            </a:r>
          </a:p>
          <a:p>
            <a:r>
              <a:rPr lang="en-US" smtClean="0"/>
              <a:t>The right embedding is greedy, however, routes may experience a stretch. </a:t>
            </a:r>
          </a:p>
          <a:p>
            <a:endParaRPr lang="en-US" smtClean="0"/>
          </a:p>
          <a:p>
            <a:endParaRPr lang="en-US" smtClean="0"/>
          </a:p>
          <a:p>
            <a:endParaRPr lang="en-US"/>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912" y="3302759"/>
            <a:ext cx="8161456" cy="3107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028433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CH" dirty="0" err="1" smtClean="0"/>
              <a:t>Greedy</a:t>
            </a:r>
            <a:r>
              <a:rPr lang="de-CH" dirty="0" smtClean="0"/>
              <a:t> Routing: </a:t>
            </a:r>
            <a:r>
              <a:rPr lang="de-CH" dirty="0" err="1" smtClean="0"/>
              <a:t>Some</a:t>
            </a:r>
            <a:r>
              <a:rPr lang="de-CH" dirty="0" smtClean="0"/>
              <a:t> </a:t>
            </a:r>
            <a:r>
              <a:rPr lang="de-CH" dirty="0" err="1" smtClean="0"/>
              <a:t>Results</a:t>
            </a:r>
            <a:endParaRPr lang="en-US" dirty="0"/>
          </a:p>
        </p:txBody>
      </p:sp>
      <p:sp>
        <p:nvSpPr>
          <p:cNvPr id="3" name="Content Placeholder 2"/>
          <p:cNvSpPr>
            <a:spLocks noGrp="1"/>
          </p:cNvSpPr>
          <p:nvPr>
            <p:ph idx="1"/>
          </p:nvPr>
        </p:nvSpPr>
        <p:spPr>
          <a:xfrm>
            <a:off x="468313" y="816141"/>
            <a:ext cx="8207375" cy="5337175"/>
          </a:xfrm>
        </p:spPr>
        <p:txBody>
          <a:bodyPr/>
          <a:lstStyle/>
          <a:p>
            <a:endParaRPr lang="en-US" smtClean="0"/>
          </a:p>
          <a:p>
            <a:r>
              <a:rPr lang="en-US" smtClean="0"/>
              <a:t>One can show that greedy routing is always possible. Using a polylog-dimensional virtual coordinate space, one can bound the stretch by a constant factor (for unit disk graphs), and by a logarithm (for general graphs). In practice, the stretch is better:</a:t>
            </a:r>
          </a:p>
          <a:p>
            <a:endParaRPr lang="en-US" smtClean="0"/>
          </a:p>
          <a:p>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31026" y="2802998"/>
            <a:ext cx="7714211" cy="35980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105889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Case Study: Compact Routing</a:t>
            </a:r>
            <a:endParaRPr lang="en-US" dirty="0"/>
          </a:p>
        </p:txBody>
      </p:sp>
      <p:sp>
        <p:nvSpPr>
          <p:cNvPr id="3" name="Content Placeholder 2"/>
          <p:cNvSpPr>
            <a:spLocks noGrp="1"/>
          </p:cNvSpPr>
          <p:nvPr>
            <p:ph idx="1"/>
          </p:nvPr>
        </p:nvSpPr>
        <p:spPr/>
        <p:txBody>
          <a:bodyPr/>
          <a:lstStyle/>
          <a:p>
            <a:endParaRPr lang="en-GB" dirty="0" smtClean="0"/>
          </a:p>
          <a:p>
            <a:r>
              <a:rPr lang="en-GB" dirty="0" smtClean="0"/>
              <a:t>Generally, there are too many aspects/tradeoffs. Some of these tradeoffs are quite well understood in theory, others not at all.</a:t>
            </a:r>
          </a:p>
          <a:p>
            <a:endParaRPr lang="en-GB" dirty="0" smtClean="0"/>
          </a:p>
          <a:p>
            <a:r>
              <a:rPr lang="en-GB" dirty="0" smtClean="0"/>
              <a:t>A trade-off which is well understood is known as </a:t>
            </a:r>
            <a:r>
              <a:rPr lang="en-GB" dirty="0" smtClean="0">
                <a:solidFill>
                  <a:srgbClr val="FF0000"/>
                </a:solidFill>
              </a:rPr>
              <a:t>compact routing</a:t>
            </a:r>
            <a:r>
              <a:rPr lang="en-GB" dirty="0" smtClean="0"/>
              <a:t>:</a:t>
            </a:r>
          </a:p>
          <a:p>
            <a:endParaRPr lang="en-GB" dirty="0" smtClean="0"/>
          </a:p>
          <a:p>
            <a:pPr>
              <a:buNone/>
            </a:pPr>
            <a:endParaRPr lang="en-GB" dirty="0" smtClean="0"/>
          </a:p>
          <a:p>
            <a:endParaRPr lang="en-GB" dirty="0" smtClean="0"/>
          </a:p>
          <a:p>
            <a:r>
              <a:rPr lang="en-GB" dirty="0" smtClean="0"/>
              <a:t>Remember: The </a:t>
            </a:r>
            <a:r>
              <a:rPr lang="en-GB" dirty="0" smtClean="0">
                <a:solidFill>
                  <a:srgbClr val="FF0000"/>
                </a:solidFill>
              </a:rPr>
              <a:t>stretch</a:t>
            </a:r>
            <a:r>
              <a:rPr lang="en-GB" dirty="0" smtClean="0"/>
              <a:t> is the ratio of the route length divided by the length of the shortest path, over all routes</a:t>
            </a:r>
          </a:p>
          <a:p>
            <a:endParaRPr lang="en-GB" dirty="0" smtClean="0"/>
          </a:p>
          <a:p>
            <a:r>
              <a:rPr lang="en-GB" dirty="0" smtClean="0"/>
              <a:t>For general (static) graphs it was shown that a stretch strictly below 3 cannot be achieved unless routing tables are at least linear in the number of nodes (in the worst case).</a:t>
            </a:r>
          </a:p>
          <a:p>
            <a:endParaRPr lang="en-GB" dirty="0" smtClean="0"/>
          </a:p>
          <a:p>
            <a:r>
              <a:rPr lang="en-GB" dirty="0" smtClean="0"/>
              <a:t>So what about more realistic graphs (BIG, UBG, etc.)?!?</a:t>
            </a:r>
          </a:p>
          <a:p>
            <a:endParaRPr lang="en-US" dirty="0"/>
          </a:p>
        </p:txBody>
      </p:sp>
      <p:sp>
        <p:nvSpPr>
          <p:cNvPr id="4" name="Rectangle 3"/>
          <p:cNvSpPr/>
          <p:nvPr/>
        </p:nvSpPr>
        <p:spPr bwMode="auto">
          <a:xfrm>
            <a:off x="1735667" y="2929474"/>
            <a:ext cx="5122333" cy="389466"/>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2000" b="0" i="0" u="none" strike="noStrike" cap="none" normalizeH="0" baseline="0" dirty="0" smtClean="0">
                <a:ln>
                  <a:noFill/>
                </a:ln>
                <a:solidFill>
                  <a:schemeClr val="tx1"/>
                </a:solidFill>
                <a:effectLst/>
                <a:latin typeface="Arial" charset="0"/>
              </a:rPr>
              <a:t>Routing Table Size    vs.    Routing Stretch</a:t>
            </a:r>
            <a:endParaRPr kumimoji="0" lang="en-US" sz="20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7347846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3746" name="Rectangle 2"/>
          <p:cNvSpPr>
            <a:spLocks noGrp="1" noChangeArrowheads="1"/>
          </p:cNvSpPr>
          <p:nvPr>
            <p:ph type="title"/>
          </p:nvPr>
        </p:nvSpPr>
        <p:spPr/>
        <p:txBody>
          <a:bodyPr/>
          <a:lstStyle/>
          <a:p>
            <a:r>
              <a:rPr lang="de-CH" dirty="0" smtClean="0"/>
              <a:t>Reminder: </a:t>
            </a:r>
            <a:r>
              <a:rPr lang="de-CH" dirty="0" err="1" smtClean="0"/>
              <a:t>Constant</a:t>
            </a:r>
            <a:r>
              <a:rPr lang="de-CH" dirty="0" smtClean="0"/>
              <a:t> </a:t>
            </a:r>
            <a:r>
              <a:rPr lang="de-CH" dirty="0" err="1"/>
              <a:t>Doubling</a:t>
            </a:r>
            <a:r>
              <a:rPr lang="de-CH" dirty="0"/>
              <a:t> </a:t>
            </a:r>
            <a:r>
              <a:rPr lang="de-CH" dirty="0" err="1" smtClean="0"/>
              <a:t>Metric</a:t>
            </a:r>
            <a:endParaRPr lang="en-US" dirty="0"/>
          </a:p>
        </p:txBody>
      </p:sp>
      <p:grpSp>
        <p:nvGrpSpPr>
          <p:cNvPr id="2" name="Group 3"/>
          <p:cNvGrpSpPr>
            <a:grpSpLocks/>
          </p:cNvGrpSpPr>
          <p:nvPr/>
        </p:nvGrpSpPr>
        <p:grpSpPr bwMode="auto">
          <a:xfrm>
            <a:off x="983152" y="3070225"/>
            <a:ext cx="4860925" cy="3170238"/>
            <a:chOff x="4513" y="1026"/>
            <a:chExt cx="3062" cy="1997"/>
          </a:xfrm>
        </p:grpSpPr>
        <p:sp>
          <p:nvSpPr>
            <p:cNvPr id="1183748" name="Oval 4"/>
            <p:cNvSpPr>
              <a:spLocks noChangeArrowheads="1"/>
            </p:cNvSpPr>
            <p:nvPr/>
          </p:nvSpPr>
          <p:spPr bwMode="auto">
            <a:xfrm>
              <a:off x="4513" y="1366"/>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749" name="Oval 5"/>
            <p:cNvSpPr>
              <a:spLocks noChangeArrowheads="1"/>
            </p:cNvSpPr>
            <p:nvPr/>
          </p:nvSpPr>
          <p:spPr bwMode="auto">
            <a:xfrm>
              <a:off x="6508" y="1185"/>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750" name="Oval 6"/>
            <p:cNvSpPr>
              <a:spLocks noChangeArrowheads="1"/>
            </p:cNvSpPr>
            <p:nvPr/>
          </p:nvSpPr>
          <p:spPr bwMode="auto">
            <a:xfrm>
              <a:off x="5238" y="1956"/>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751" name="Oval 7"/>
            <p:cNvSpPr>
              <a:spLocks noChangeArrowheads="1"/>
            </p:cNvSpPr>
            <p:nvPr/>
          </p:nvSpPr>
          <p:spPr bwMode="auto">
            <a:xfrm>
              <a:off x="6009" y="1412"/>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752" name="Oval 8"/>
            <p:cNvSpPr>
              <a:spLocks noChangeArrowheads="1"/>
            </p:cNvSpPr>
            <p:nvPr/>
          </p:nvSpPr>
          <p:spPr bwMode="auto">
            <a:xfrm>
              <a:off x="5578" y="1593"/>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753" name="Oval 9"/>
            <p:cNvSpPr>
              <a:spLocks noChangeArrowheads="1"/>
            </p:cNvSpPr>
            <p:nvPr/>
          </p:nvSpPr>
          <p:spPr bwMode="auto">
            <a:xfrm>
              <a:off x="6870" y="1458"/>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754" name="Oval 10"/>
            <p:cNvSpPr>
              <a:spLocks noChangeArrowheads="1"/>
            </p:cNvSpPr>
            <p:nvPr/>
          </p:nvSpPr>
          <p:spPr bwMode="auto">
            <a:xfrm>
              <a:off x="4988" y="1933"/>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755" name="Oval 11"/>
            <p:cNvSpPr>
              <a:spLocks noChangeArrowheads="1"/>
            </p:cNvSpPr>
            <p:nvPr/>
          </p:nvSpPr>
          <p:spPr bwMode="auto">
            <a:xfrm>
              <a:off x="5328" y="2319"/>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756" name="Oval 12"/>
            <p:cNvSpPr>
              <a:spLocks noChangeArrowheads="1"/>
            </p:cNvSpPr>
            <p:nvPr/>
          </p:nvSpPr>
          <p:spPr bwMode="auto">
            <a:xfrm>
              <a:off x="5873" y="1956"/>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757" name="Oval 13"/>
            <p:cNvSpPr>
              <a:spLocks noChangeArrowheads="1"/>
            </p:cNvSpPr>
            <p:nvPr/>
          </p:nvSpPr>
          <p:spPr bwMode="auto">
            <a:xfrm>
              <a:off x="4739" y="1933"/>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758" name="Oval 14"/>
            <p:cNvSpPr>
              <a:spLocks noChangeArrowheads="1"/>
            </p:cNvSpPr>
            <p:nvPr/>
          </p:nvSpPr>
          <p:spPr bwMode="auto">
            <a:xfrm>
              <a:off x="4852" y="2251"/>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759" name="Oval 15"/>
            <p:cNvSpPr>
              <a:spLocks noChangeArrowheads="1"/>
            </p:cNvSpPr>
            <p:nvPr/>
          </p:nvSpPr>
          <p:spPr bwMode="auto">
            <a:xfrm>
              <a:off x="6190" y="2183"/>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760" name="Oval 16"/>
            <p:cNvSpPr>
              <a:spLocks noChangeArrowheads="1"/>
            </p:cNvSpPr>
            <p:nvPr/>
          </p:nvSpPr>
          <p:spPr bwMode="auto">
            <a:xfrm>
              <a:off x="6099" y="1684"/>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761" name="Oval 17"/>
            <p:cNvSpPr>
              <a:spLocks noChangeArrowheads="1"/>
            </p:cNvSpPr>
            <p:nvPr/>
          </p:nvSpPr>
          <p:spPr bwMode="auto">
            <a:xfrm>
              <a:off x="6417" y="1639"/>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762" name="Oval 18"/>
            <p:cNvSpPr>
              <a:spLocks noChangeArrowheads="1"/>
            </p:cNvSpPr>
            <p:nvPr/>
          </p:nvSpPr>
          <p:spPr bwMode="auto">
            <a:xfrm>
              <a:off x="6417" y="2047"/>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763" name="Oval 19"/>
            <p:cNvSpPr>
              <a:spLocks noChangeArrowheads="1"/>
            </p:cNvSpPr>
            <p:nvPr/>
          </p:nvSpPr>
          <p:spPr bwMode="auto">
            <a:xfrm>
              <a:off x="6190" y="1026"/>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764" name="Oval 20"/>
            <p:cNvSpPr>
              <a:spLocks noChangeArrowheads="1"/>
            </p:cNvSpPr>
            <p:nvPr/>
          </p:nvSpPr>
          <p:spPr bwMode="auto">
            <a:xfrm>
              <a:off x="5374" y="1367"/>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765" name="Oval 21"/>
            <p:cNvSpPr>
              <a:spLocks noChangeArrowheads="1"/>
            </p:cNvSpPr>
            <p:nvPr/>
          </p:nvSpPr>
          <p:spPr bwMode="auto">
            <a:xfrm>
              <a:off x="6009" y="2319"/>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766" name="Oval 22"/>
            <p:cNvSpPr>
              <a:spLocks noChangeArrowheads="1"/>
            </p:cNvSpPr>
            <p:nvPr/>
          </p:nvSpPr>
          <p:spPr bwMode="auto">
            <a:xfrm>
              <a:off x="5646" y="2138"/>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767" name="Oval 23"/>
            <p:cNvSpPr>
              <a:spLocks noChangeArrowheads="1"/>
            </p:cNvSpPr>
            <p:nvPr/>
          </p:nvSpPr>
          <p:spPr bwMode="auto">
            <a:xfrm>
              <a:off x="6689" y="1639"/>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768" name="Oval 24"/>
            <p:cNvSpPr>
              <a:spLocks noChangeArrowheads="1"/>
            </p:cNvSpPr>
            <p:nvPr/>
          </p:nvSpPr>
          <p:spPr bwMode="auto">
            <a:xfrm>
              <a:off x="5124" y="1412"/>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769" name="Oval 25"/>
            <p:cNvSpPr>
              <a:spLocks noChangeArrowheads="1"/>
            </p:cNvSpPr>
            <p:nvPr/>
          </p:nvSpPr>
          <p:spPr bwMode="auto">
            <a:xfrm>
              <a:off x="5419" y="1843"/>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770" name="Oval 26"/>
            <p:cNvSpPr>
              <a:spLocks noChangeArrowheads="1"/>
            </p:cNvSpPr>
            <p:nvPr/>
          </p:nvSpPr>
          <p:spPr bwMode="auto">
            <a:xfrm>
              <a:off x="6870" y="2002"/>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771" name="Oval 27"/>
            <p:cNvSpPr>
              <a:spLocks noChangeArrowheads="1"/>
            </p:cNvSpPr>
            <p:nvPr/>
          </p:nvSpPr>
          <p:spPr bwMode="auto">
            <a:xfrm>
              <a:off x="6780" y="1231"/>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772" name="Oval 28"/>
            <p:cNvSpPr>
              <a:spLocks noChangeArrowheads="1"/>
            </p:cNvSpPr>
            <p:nvPr/>
          </p:nvSpPr>
          <p:spPr bwMode="auto">
            <a:xfrm>
              <a:off x="6644" y="2229"/>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773" name="Oval 29"/>
            <p:cNvSpPr>
              <a:spLocks noChangeArrowheads="1"/>
            </p:cNvSpPr>
            <p:nvPr/>
          </p:nvSpPr>
          <p:spPr bwMode="auto">
            <a:xfrm>
              <a:off x="6961" y="2183"/>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774" name="Line 30"/>
            <p:cNvSpPr>
              <a:spLocks noChangeShapeType="1"/>
            </p:cNvSpPr>
            <p:nvPr/>
          </p:nvSpPr>
          <p:spPr bwMode="auto">
            <a:xfrm flipH="1" flipV="1">
              <a:off x="5283" y="1231"/>
              <a:ext cx="182" cy="227"/>
            </a:xfrm>
            <a:prstGeom prst="line">
              <a:avLst/>
            </a:prstGeom>
            <a:noFill/>
            <a:ln w="19050">
              <a:solidFill>
                <a:schemeClr val="hlink"/>
              </a:solidFill>
              <a:round/>
              <a:headEnd/>
              <a:tailEnd/>
            </a:ln>
            <a:effectLst/>
          </p:spPr>
          <p:txBody>
            <a:bodyPr/>
            <a:lstStyle/>
            <a:p>
              <a:endParaRPr lang="en-US"/>
            </a:p>
          </p:txBody>
        </p:sp>
        <p:sp>
          <p:nvSpPr>
            <p:cNvPr id="1183775" name="Line 31"/>
            <p:cNvSpPr>
              <a:spLocks noChangeShapeType="1"/>
            </p:cNvSpPr>
            <p:nvPr/>
          </p:nvSpPr>
          <p:spPr bwMode="auto">
            <a:xfrm flipV="1">
              <a:off x="6100" y="1276"/>
              <a:ext cx="45" cy="227"/>
            </a:xfrm>
            <a:prstGeom prst="line">
              <a:avLst/>
            </a:prstGeom>
            <a:noFill/>
            <a:ln w="19050">
              <a:solidFill>
                <a:schemeClr val="hlink"/>
              </a:solidFill>
              <a:round/>
              <a:headEnd/>
              <a:tailEnd/>
            </a:ln>
            <a:effectLst/>
          </p:spPr>
          <p:txBody>
            <a:bodyPr/>
            <a:lstStyle/>
            <a:p>
              <a:endParaRPr lang="en-US"/>
            </a:p>
          </p:txBody>
        </p:sp>
        <p:sp>
          <p:nvSpPr>
            <p:cNvPr id="1183776" name="Line 32"/>
            <p:cNvSpPr>
              <a:spLocks noChangeShapeType="1"/>
            </p:cNvSpPr>
            <p:nvPr/>
          </p:nvSpPr>
          <p:spPr bwMode="auto">
            <a:xfrm flipV="1">
              <a:off x="6145" y="1140"/>
              <a:ext cx="136" cy="136"/>
            </a:xfrm>
            <a:prstGeom prst="line">
              <a:avLst/>
            </a:prstGeom>
            <a:noFill/>
            <a:ln w="19050">
              <a:solidFill>
                <a:schemeClr val="hlink"/>
              </a:solidFill>
              <a:round/>
              <a:headEnd/>
              <a:tailEnd/>
            </a:ln>
            <a:effectLst/>
          </p:spPr>
          <p:txBody>
            <a:bodyPr/>
            <a:lstStyle/>
            <a:p>
              <a:endParaRPr lang="en-US"/>
            </a:p>
          </p:txBody>
        </p:sp>
        <p:sp>
          <p:nvSpPr>
            <p:cNvPr id="1183777" name="Line 33"/>
            <p:cNvSpPr>
              <a:spLocks noChangeShapeType="1"/>
            </p:cNvSpPr>
            <p:nvPr/>
          </p:nvSpPr>
          <p:spPr bwMode="auto">
            <a:xfrm>
              <a:off x="6281" y="1140"/>
              <a:ext cx="91" cy="363"/>
            </a:xfrm>
            <a:prstGeom prst="line">
              <a:avLst/>
            </a:prstGeom>
            <a:noFill/>
            <a:ln w="19050">
              <a:solidFill>
                <a:schemeClr val="hlink"/>
              </a:solidFill>
              <a:round/>
              <a:headEnd/>
              <a:tailEnd/>
            </a:ln>
            <a:effectLst/>
          </p:spPr>
          <p:txBody>
            <a:bodyPr/>
            <a:lstStyle/>
            <a:p>
              <a:endParaRPr lang="en-US"/>
            </a:p>
          </p:txBody>
        </p:sp>
        <p:sp>
          <p:nvSpPr>
            <p:cNvPr id="1183778" name="Line 34"/>
            <p:cNvSpPr>
              <a:spLocks noChangeShapeType="1"/>
            </p:cNvSpPr>
            <p:nvPr/>
          </p:nvSpPr>
          <p:spPr bwMode="auto">
            <a:xfrm flipH="1">
              <a:off x="6100" y="1503"/>
              <a:ext cx="272" cy="0"/>
            </a:xfrm>
            <a:prstGeom prst="line">
              <a:avLst/>
            </a:prstGeom>
            <a:noFill/>
            <a:ln w="19050">
              <a:solidFill>
                <a:schemeClr val="hlink"/>
              </a:solidFill>
              <a:round/>
              <a:headEnd/>
              <a:tailEnd/>
            </a:ln>
            <a:effectLst/>
          </p:spPr>
          <p:txBody>
            <a:bodyPr/>
            <a:lstStyle/>
            <a:p>
              <a:endParaRPr lang="en-US"/>
            </a:p>
          </p:txBody>
        </p:sp>
        <p:sp>
          <p:nvSpPr>
            <p:cNvPr id="1183779" name="Line 35"/>
            <p:cNvSpPr>
              <a:spLocks noChangeShapeType="1"/>
            </p:cNvSpPr>
            <p:nvPr/>
          </p:nvSpPr>
          <p:spPr bwMode="auto">
            <a:xfrm>
              <a:off x="6100" y="1503"/>
              <a:ext cx="90" cy="272"/>
            </a:xfrm>
            <a:prstGeom prst="line">
              <a:avLst/>
            </a:prstGeom>
            <a:noFill/>
            <a:ln w="19050">
              <a:solidFill>
                <a:schemeClr val="hlink"/>
              </a:solidFill>
              <a:round/>
              <a:headEnd/>
              <a:tailEnd/>
            </a:ln>
            <a:effectLst/>
          </p:spPr>
          <p:txBody>
            <a:bodyPr/>
            <a:lstStyle/>
            <a:p>
              <a:endParaRPr lang="en-US"/>
            </a:p>
          </p:txBody>
        </p:sp>
        <p:sp>
          <p:nvSpPr>
            <p:cNvPr id="1183780" name="Line 36"/>
            <p:cNvSpPr>
              <a:spLocks noChangeShapeType="1"/>
            </p:cNvSpPr>
            <p:nvPr/>
          </p:nvSpPr>
          <p:spPr bwMode="auto">
            <a:xfrm flipV="1">
              <a:off x="6190" y="1730"/>
              <a:ext cx="318" cy="45"/>
            </a:xfrm>
            <a:prstGeom prst="line">
              <a:avLst/>
            </a:prstGeom>
            <a:noFill/>
            <a:ln w="19050">
              <a:solidFill>
                <a:schemeClr val="hlink"/>
              </a:solidFill>
              <a:round/>
              <a:headEnd/>
              <a:tailEnd/>
            </a:ln>
            <a:effectLst/>
          </p:spPr>
          <p:txBody>
            <a:bodyPr/>
            <a:lstStyle/>
            <a:p>
              <a:endParaRPr lang="en-US"/>
            </a:p>
          </p:txBody>
        </p:sp>
        <p:sp>
          <p:nvSpPr>
            <p:cNvPr id="1183781" name="Line 37"/>
            <p:cNvSpPr>
              <a:spLocks noChangeShapeType="1"/>
            </p:cNvSpPr>
            <p:nvPr/>
          </p:nvSpPr>
          <p:spPr bwMode="auto">
            <a:xfrm flipH="1" flipV="1">
              <a:off x="6372" y="1503"/>
              <a:ext cx="136" cy="227"/>
            </a:xfrm>
            <a:prstGeom prst="line">
              <a:avLst/>
            </a:prstGeom>
            <a:noFill/>
            <a:ln w="19050">
              <a:solidFill>
                <a:schemeClr val="hlink"/>
              </a:solidFill>
              <a:round/>
              <a:headEnd/>
              <a:tailEnd/>
            </a:ln>
            <a:effectLst/>
          </p:spPr>
          <p:txBody>
            <a:bodyPr/>
            <a:lstStyle/>
            <a:p>
              <a:endParaRPr lang="en-US"/>
            </a:p>
          </p:txBody>
        </p:sp>
        <p:sp>
          <p:nvSpPr>
            <p:cNvPr id="1183782" name="Line 38"/>
            <p:cNvSpPr>
              <a:spLocks noChangeShapeType="1"/>
            </p:cNvSpPr>
            <p:nvPr/>
          </p:nvSpPr>
          <p:spPr bwMode="auto">
            <a:xfrm>
              <a:off x="6508" y="1730"/>
              <a:ext cx="272" cy="0"/>
            </a:xfrm>
            <a:prstGeom prst="line">
              <a:avLst/>
            </a:prstGeom>
            <a:noFill/>
            <a:ln w="19050">
              <a:solidFill>
                <a:schemeClr val="hlink"/>
              </a:solidFill>
              <a:round/>
              <a:headEnd/>
              <a:tailEnd/>
            </a:ln>
            <a:effectLst/>
          </p:spPr>
          <p:txBody>
            <a:bodyPr/>
            <a:lstStyle/>
            <a:p>
              <a:endParaRPr lang="en-US"/>
            </a:p>
          </p:txBody>
        </p:sp>
        <p:sp>
          <p:nvSpPr>
            <p:cNvPr id="1183783" name="Line 39"/>
            <p:cNvSpPr>
              <a:spLocks noChangeShapeType="1"/>
            </p:cNvSpPr>
            <p:nvPr/>
          </p:nvSpPr>
          <p:spPr bwMode="auto">
            <a:xfrm flipV="1">
              <a:off x="6417" y="1276"/>
              <a:ext cx="182" cy="227"/>
            </a:xfrm>
            <a:prstGeom prst="line">
              <a:avLst/>
            </a:prstGeom>
            <a:noFill/>
            <a:ln w="19050">
              <a:solidFill>
                <a:schemeClr val="hlink"/>
              </a:solidFill>
              <a:round/>
              <a:headEnd/>
              <a:tailEnd/>
            </a:ln>
            <a:effectLst/>
          </p:spPr>
          <p:txBody>
            <a:bodyPr/>
            <a:lstStyle/>
            <a:p>
              <a:endParaRPr lang="en-US"/>
            </a:p>
          </p:txBody>
        </p:sp>
        <p:sp>
          <p:nvSpPr>
            <p:cNvPr id="1183784" name="Line 40"/>
            <p:cNvSpPr>
              <a:spLocks noChangeShapeType="1"/>
            </p:cNvSpPr>
            <p:nvPr/>
          </p:nvSpPr>
          <p:spPr bwMode="auto">
            <a:xfrm>
              <a:off x="6599" y="1276"/>
              <a:ext cx="272" cy="45"/>
            </a:xfrm>
            <a:prstGeom prst="line">
              <a:avLst/>
            </a:prstGeom>
            <a:noFill/>
            <a:ln w="19050">
              <a:solidFill>
                <a:schemeClr val="hlink"/>
              </a:solidFill>
              <a:round/>
              <a:headEnd/>
              <a:tailEnd/>
            </a:ln>
            <a:effectLst/>
          </p:spPr>
          <p:txBody>
            <a:bodyPr/>
            <a:lstStyle/>
            <a:p>
              <a:endParaRPr lang="en-US"/>
            </a:p>
          </p:txBody>
        </p:sp>
        <p:sp>
          <p:nvSpPr>
            <p:cNvPr id="1183785" name="Line 41"/>
            <p:cNvSpPr>
              <a:spLocks noChangeShapeType="1"/>
            </p:cNvSpPr>
            <p:nvPr/>
          </p:nvSpPr>
          <p:spPr bwMode="auto">
            <a:xfrm>
              <a:off x="6871" y="1321"/>
              <a:ext cx="90" cy="227"/>
            </a:xfrm>
            <a:prstGeom prst="line">
              <a:avLst/>
            </a:prstGeom>
            <a:noFill/>
            <a:ln w="19050">
              <a:solidFill>
                <a:schemeClr val="hlink"/>
              </a:solidFill>
              <a:round/>
              <a:headEnd/>
              <a:tailEnd/>
            </a:ln>
            <a:effectLst/>
          </p:spPr>
          <p:txBody>
            <a:bodyPr/>
            <a:lstStyle/>
            <a:p>
              <a:endParaRPr lang="en-US"/>
            </a:p>
          </p:txBody>
        </p:sp>
        <p:sp>
          <p:nvSpPr>
            <p:cNvPr id="1183786" name="Line 42"/>
            <p:cNvSpPr>
              <a:spLocks noChangeShapeType="1"/>
            </p:cNvSpPr>
            <p:nvPr/>
          </p:nvSpPr>
          <p:spPr bwMode="auto">
            <a:xfrm flipH="1">
              <a:off x="6780" y="1548"/>
              <a:ext cx="181" cy="182"/>
            </a:xfrm>
            <a:prstGeom prst="line">
              <a:avLst/>
            </a:prstGeom>
            <a:noFill/>
            <a:ln w="19050">
              <a:solidFill>
                <a:schemeClr val="hlink"/>
              </a:solidFill>
              <a:round/>
              <a:headEnd/>
              <a:tailEnd/>
            </a:ln>
            <a:effectLst/>
          </p:spPr>
          <p:txBody>
            <a:bodyPr/>
            <a:lstStyle/>
            <a:p>
              <a:endParaRPr lang="en-US"/>
            </a:p>
          </p:txBody>
        </p:sp>
        <p:sp>
          <p:nvSpPr>
            <p:cNvPr id="1183787" name="Line 43"/>
            <p:cNvSpPr>
              <a:spLocks noChangeShapeType="1"/>
            </p:cNvSpPr>
            <p:nvPr/>
          </p:nvSpPr>
          <p:spPr bwMode="auto">
            <a:xfrm flipH="1">
              <a:off x="5737" y="2047"/>
              <a:ext cx="227" cy="182"/>
            </a:xfrm>
            <a:prstGeom prst="line">
              <a:avLst/>
            </a:prstGeom>
            <a:noFill/>
            <a:ln w="19050">
              <a:solidFill>
                <a:schemeClr val="hlink"/>
              </a:solidFill>
              <a:round/>
              <a:headEnd/>
              <a:tailEnd/>
            </a:ln>
            <a:effectLst/>
          </p:spPr>
          <p:txBody>
            <a:bodyPr/>
            <a:lstStyle/>
            <a:p>
              <a:endParaRPr lang="en-US"/>
            </a:p>
          </p:txBody>
        </p:sp>
        <p:sp>
          <p:nvSpPr>
            <p:cNvPr id="1183788" name="Line 44"/>
            <p:cNvSpPr>
              <a:spLocks noChangeShapeType="1"/>
            </p:cNvSpPr>
            <p:nvPr/>
          </p:nvSpPr>
          <p:spPr bwMode="auto">
            <a:xfrm flipH="1" flipV="1">
              <a:off x="5510" y="1911"/>
              <a:ext cx="227" cy="318"/>
            </a:xfrm>
            <a:prstGeom prst="line">
              <a:avLst/>
            </a:prstGeom>
            <a:noFill/>
            <a:ln w="19050">
              <a:solidFill>
                <a:schemeClr val="hlink"/>
              </a:solidFill>
              <a:round/>
              <a:headEnd/>
              <a:tailEnd/>
            </a:ln>
            <a:effectLst/>
          </p:spPr>
          <p:txBody>
            <a:bodyPr/>
            <a:lstStyle/>
            <a:p>
              <a:endParaRPr lang="en-US"/>
            </a:p>
          </p:txBody>
        </p:sp>
        <p:sp>
          <p:nvSpPr>
            <p:cNvPr id="1183789" name="Line 45"/>
            <p:cNvSpPr>
              <a:spLocks noChangeShapeType="1"/>
            </p:cNvSpPr>
            <p:nvPr/>
          </p:nvSpPr>
          <p:spPr bwMode="auto">
            <a:xfrm flipH="1">
              <a:off x="5328" y="1911"/>
              <a:ext cx="182" cy="136"/>
            </a:xfrm>
            <a:prstGeom prst="line">
              <a:avLst/>
            </a:prstGeom>
            <a:noFill/>
            <a:ln w="19050">
              <a:solidFill>
                <a:schemeClr val="hlink"/>
              </a:solidFill>
              <a:round/>
              <a:headEnd/>
              <a:tailEnd/>
            </a:ln>
            <a:effectLst/>
          </p:spPr>
          <p:txBody>
            <a:bodyPr/>
            <a:lstStyle/>
            <a:p>
              <a:endParaRPr lang="en-US"/>
            </a:p>
          </p:txBody>
        </p:sp>
        <p:sp>
          <p:nvSpPr>
            <p:cNvPr id="1183790" name="Line 46"/>
            <p:cNvSpPr>
              <a:spLocks noChangeShapeType="1"/>
            </p:cNvSpPr>
            <p:nvPr/>
          </p:nvSpPr>
          <p:spPr bwMode="auto">
            <a:xfrm>
              <a:off x="5328" y="2047"/>
              <a:ext cx="91" cy="363"/>
            </a:xfrm>
            <a:prstGeom prst="line">
              <a:avLst/>
            </a:prstGeom>
            <a:noFill/>
            <a:ln w="19050">
              <a:solidFill>
                <a:schemeClr val="hlink"/>
              </a:solidFill>
              <a:round/>
              <a:headEnd/>
              <a:tailEnd/>
            </a:ln>
            <a:effectLst/>
          </p:spPr>
          <p:txBody>
            <a:bodyPr/>
            <a:lstStyle/>
            <a:p>
              <a:endParaRPr lang="en-US"/>
            </a:p>
          </p:txBody>
        </p:sp>
        <p:sp>
          <p:nvSpPr>
            <p:cNvPr id="1183791" name="Line 47"/>
            <p:cNvSpPr>
              <a:spLocks noChangeShapeType="1"/>
            </p:cNvSpPr>
            <p:nvPr/>
          </p:nvSpPr>
          <p:spPr bwMode="auto">
            <a:xfrm flipV="1">
              <a:off x="5419" y="2229"/>
              <a:ext cx="318" cy="181"/>
            </a:xfrm>
            <a:prstGeom prst="line">
              <a:avLst/>
            </a:prstGeom>
            <a:noFill/>
            <a:ln w="19050">
              <a:solidFill>
                <a:schemeClr val="hlink"/>
              </a:solidFill>
              <a:round/>
              <a:headEnd/>
              <a:tailEnd/>
            </a:ln>
            <a:effectLst/>
          </p:spPr>
          <p:txBody>
            <a:bodyPr/>
            <a:lstStyle/>
            <a:p>
              <a:endParaRPr lang="en-US"/>
            </a:p>
          </p:txBody>
        </p:sp>
        <p:sp>
          <p:nvSpPr>
            <p:cNvPr id="1183792" name="Line 48"/>
            <p:cNvSpPr>
              <a:spLocks noChangeShapeType="1"/>
            </p:cNvSpPr>
            <p:nvPr/>
          </p:nvSpPr>
          <p:spPr bwMode="auto">
            <a:xfrm>
              <a:off x="5737" y="2229"/>
              <a:ext cx="363" cy="181"/>
            </a:xfrm>
            <a:prstGeom prst="line">
              <a:avLst/>
            </a:prstGeom>
            <a:noFill/>
            <a:ln w="19050">
              <a:solidFill>
                <a:schemeClr val="hlink"/>
              </a:solidFill>
              <a:round/>
              <a:headEnd/>
              <a:tailEnd/>
            </a:ln>
            <a:effectLst/>
          </p:spPr>
          <p:txBody>
            <a:bodyPr/>
            <a:lstStyle/>
            <a:p>
              <a:endParaRPr lang="en-US"/>
            </a:p>
          </p:txBody>
        </p:sp>
        <p:sp>
          <p:nvSpPr>
            <p:cNvPr id="1183793" name="Line 49"/>
            <p:cNvSpPr>
              <a:spLocks noChangeShapeType="1"/>
            </p:cNvSpPr>
            <p:nvPr/>
          </p:nvSpPr>
          <p:spPr bwMode="auto">
            <a:xfrm flipV="1">
              <a:off x="6100" y="2274"/>
              <a:ext cx="181" cy="136"/>
            </a:xfrm>
            <a:prstGeom prst="line">
              <a:avLst/>
            </a:prstGeom>
            <a:noFill/>
            <a:ln w="19050">
              <a:solidFill>
                <a:schemeClr val="hlink"/>
              </a:solidFill>
              <a:round/>
              <a:headEnd/>
              <a:tailEnd/>
            </a:ln>
            <a:effectLst/>
          </p:spPr>
          <p:txBody>
            <a:bodyPr/>
            <a:lstStyle/>
            <a:p>
              <a:endParaRPr lang="en-US"/>
            </a:p>
          </p:txBody>
        </p:sp>
        <p:sp>
          <p:nvSpPr>
            <p:cNvPr id="1183794" name="Line 50"/>
            <p:cNvSpPr>
              <a:spLocks noChangeShapeType="1"/>
            </p:cNvSpPr>
            <p:nvPr/>
          </p:nvSpPr>
          <p:spPr bwMode="auto">
            <a:xfrm flipV="1">
              <a:off x="6281" y="2138"/>
              <a:ext cx="227" cy="136"/>
            </a:xfrm>
            <a:prstGeom prst="line">
              <a:avLst/>
            </a:prstGeom>
            <a:noFill/>
            <a:ln w="19050">
              <a:solidFill>
                <a:schemeClr val="hlink"/>
              </a:solidFill>
              <a:round/>
              <a:headEnd/>
              <a:tailEnd/>
            </a:ln>
            <a:effectLst/>
          </p:spPr>
          <p:txBody>
            <a:bodyPr/>
            <a:lstStyle/>
            <a:p>
              <a:endParaRPr lang="en-US"/>
            </a:p>
          </p:txBody>
        </p:sp>
        <p:sp>
          <p:nvSpPr>
            <p:cNvPr id="1183795" name="Line 51"/>
            <p:cNvSpPr>
              <a:spLocks noChangeShapeType="1"/>
            </p:cNvSpPr>
            <p:nvPr/>
          </p:nvSpPr>
          <p:spPr bwMode="auto">
            <a:xfrm flipH="1" flipV="1">
              <a:off x="6190" y="1775"/>
              <a:ext cx="318" cy="363"/>
            </a:xfrm>
            <a:prstGeom prst="line">
              <a:avLst/>
            </a:prstGeom>
            <a:noFill/>
            <a:ln w="19050">
              <a:solidFill>
                <a:schemeClr val="hlink"/>
              </a:solidFill>
              <a:round/>
              <a:headEnd/>
              <a:tailEnd/>
            </a:ln>
            <a:effectLst/>
          </p:spPr>
          <p:txBody>
            <a:bodyPr/>
            <a:lstStyle/>
            <a:p>
              <a:endParaRPr lang="en-US"/>
            </a:p>
          </p:txBody>
        </p:sp>
        <p:sp>
          <p:nvSpPr>
            <p:cNvPr id="1183796" name="Line 52"/>
            <p:cNvSpPr>
              <a:spLocks noChangeShapeType="1"/>
            </p:cNvSpPr>
            <p:nvPr/>
          </p:nvSpPr>
          <p:spPr bwMode="auto">
            <a:xfrm>
              <a:off x="6508" y="1730"/>
              <a:ext cx="0" cy="363"/>
            </a:xfrm>
            <a:prstGeom prst="line">
              <a:avLst/>
            </a:prstGeom>
            <a:noFill/>
            <a:ln w="19050">
              <a:solidFill>
                <a:schemeClr val="hlink"/>
              </a:solidFill>
              <a:round/>
              <a:headEnd/>
              <a:tailEnd/>
            </a:ln>
            <a:effectLst/>
          </p:spPr>
          <p:txBody>
            <a:bodyPr/>
            <a:lstStyle/>
            <a:p>
              <a:endParaRPr lang="en-US"/>
            </a:p>
          </p:txBody>
        </p:sp>
        <p:sp>
          <p:nvSpPr>
            <p:cNvPr id="1183797" name="Line 53"/>
            <p:cNvSpPr>
              <a:spLocks noChangeShapeType="1"/>
            </p:cNvSpPr>
            <p:nvPr/>
          </p:nvSpPr>
          <p:spPr bwMode="auto">
            <a:xfrm>
              <a:off x="6508" y="2138"/>
              <a:ext cx="227" cy="181"/>
            </a:xfrm>
            <a:prstGeom prst="line">
              <a:avLst/>
            </a:prstGeom>
            <a:noFill/>
            <a:ln w="19050">
              <a:solidFill>
                <a:schemeClr val="hlink"/>
              </a:solidFill>
              <a:round/>
              <a:headEnd/>
              <a:tailEnd/>
            </a:ln>
            <a:effectLst/>
          </p:spPr>
          <p:txBody>
            <a:bodyPr/>
            <a:lstStyle/>
            <a:p>
              <a:endParaRPr lang="en-US"/>
            </a:p>
          </p:txBody>
        </p:sp>
        <p:sp>
          <p:nvSpPr>
            <p:cNvPr id="1183798" name="Line 54"/>
            <p:cNvSpPr>
              <a:spLocks noChangeShapeType="1"/>
            </p:cNvSpPr>
            <p:nvPr/>
          </p:nvSpPr>
          <p:spPr bwMode="auto">
            <a:xfrm flipV="1">
              <a:off x="6735" y="2093"/>
              <a:ext cx="226" cy="226"/>
            </a:xfrm>
            <a:prstGeom prst="line">
              <a:avLst/>
            </a:prstGeom>
            <a:noFill/>
            <a:ln w="19050">
              <a:solidFill>
                <a:schemeClr val="hlink"/>
              </a:solidFill>
              <a:round/>
              <a:headEnd/>
              <a:tailEnd/>
            </a:ln>
            <a:effectLst/>
          </p:spPr>
          <p:txBody>
            <a:bodyPr/>
            <a:lstStyle/>
            <a:p>
              <a:endParaRPr lang="en-US"/>
            </a:p>
          </p:txBody>
        </p:sp>
        <p:sp>
          <p:nvSpPr>
            <p:cNvPr id="1183799" name="Line 55"/>
            <p:cNvSpPr>
              <a:spLocks noChangeShapeType="1"/>
            </p:cNvSpPr>
            <p:nvPr/>
          </p:nvSpPr>
          <p:spPr bwMode="auto">
            <a:xfrm>
              <a:off x="6961" y="2093"/>
              <a:ext cx="136" cy="181"/>
            </a:xfrm>
            <a:prstGeom prst="line">
              <a:avLst/>
            </a:prstGeom>
            <a:noFill/>
            <a:ln w="19050">
              <a:solidFill>
                <a:schemeClr val="hlink"/>
              </a:solidFill>
              <a:round/>
              <a:headEnd/>
              <a:tailEnd/>
            </a:ln>
            <a:effectLst/>
          </p:spPr>
          <p:txBody>
            <a:bodyPr/>
            <a:lstStyle/>
            <a:p>
              <a:endParaRPr lang="en-US"/>
            </a:p>
          </p:txBody>
        </p:sp>
        <p:sp>
          <p:nvSpPr>
            <p:cNvPr id="1183800" name="Line 56"/>
            <p:cNvSpPr>
              <a:spLocks noChangeShapeType="1"/>
            </p:cNvSpPr>
            <p:nvPr/>
          </p:nvSpPr>
          <p:spPr bwMode="auto">
            <a:xfrm flipH="1">
              <a:off x="6735" y="2274"/>
              <a:ext cx="362" cy="45"/>
            </a:xfrm>
            <a:prstGeom prst="line">
              <a:avLst/>
            </a:prstGeom>
            <a:noFill/>
            <a:ln w="19050">
              <a:solidFill>
                <a:schemeClr val="hlink"/>
              </a:solidFill>
              <a:round/>
              <a:headEnd/>
              <a:tailEnd/>
            </a:ln>
            <a:effectLst/>
          </p:spPr>
          <p:txBody>
            <a:bodyPr/>
            <a:lstStyle/>
            <a:p>
              <a:endParaRPr lang="en-US"/>
            </a:p>
          </p:txBody>
        </p:sp>
        <p:sp>
          <p:nvSpPr>
            <p:cNvPr id="1183801" name="Line 57"/>
            <p:cNvSpPr>
              <a:spLocks noChangeShapeType="1"/>
            </p:cNvSpPr>
            <p:nvPr/>
          </p:nvSpPr>
          <p:spPr bwMode="auto">
            <a:xfrm>
              <a:off x="6780" y="1730"/>
              <a:ext cx="181" cy="363"/>
            </a:xfrm>
            <a:prstGeom prst="line">
              <a:avLst/>
            </a:prstGeom>
            <a:noFill/>
            <a:ln w="19050">
              <a:solidFill>
                <a:schemeClr val="hlink"/>
              </a:solidFill>
              <a:round/>
              <a:headEnd/>
              <a:tailEnd/>
            </a:ln>
            <a:effectLst/>
          </p:spPr>
          <p:txBody>
            <a:bodyPr/>
            <a:lstStyle/>
            <a:p>
              <a:endParaRPr lang="en-US"/>
            </a:p>
          </p:txBody>
        </p:sp>
        <p:sp>
          <p:nvSpPr>
            <p:cNvPr id="1183802" name="Line 58"/>
            <p:cNvSpPr>
              <a:spLocks noChangeShapeType="1"/>
            </p:cNvSpPr>
            <p:nvPr/>
          </p:nvSpPr>
          <p:spPr bwMode="auto">
            <a:xfrm>
              <a:off x="5964" y="2047"/>
              <a:ext cx="317" cy="227"/>
            </a:xfrm>
            <a:prstGeom prst="line">
              <a:avLst/>
            </a:prstGeom>
            <a:noFill/>
            <a:ln w="19050">
              <a:solidFill>
                <a:schemeClr val="hlink"/>
              </a:solidFill>
              <a:round/>
              <a:headEnd/>
              <a:tailEnd/>
            </a:ln>
            <a:effectLst/>
          </p:spPr>
          <p:txBody>
            <a:bodyPr/>
            <a:lstStyle/>
            <a:p>
              <a:endParaRPr lang="en-US"/>
            </a:p>
          </p:txBody>
        </p:sp>
        <p:sp>
          <p:nvSpPr>
            <p:cNvPr id="1183803" name="Line 59"/>
            <p:cNvSpPr>
              <a:spLocks noChangeShapeType="1"/>
            </p:cNvSpPr>
            <p:nvPr/>
          </p:nvSpPr>
          <p:spPr bwMode="auto">
            <a:xfrm>
              <a:off x="5964" y="2047"/>
              <a:ext cx="136" cy="363"/>
            </a:xfrm>
            <a:prstGeom prst="line">
              <a:avLst/>
            </a:prstGeom>
            <a:noFill/>
            <a:ln w="19050">
              <a:solidFill>
                <a:schemeClr val="hlink"/>
              </a:solidFill>
              <a:round/>
              <a:headEnd/>
              <a:tailEnd/>
            </a:ln>
            <a:effectLst/>
          </p:spPr>
          <p:txBody>
            <a:bodyPr/>
            <a:lstStyle/>
            <a:p>
              <a:endParaRPr lang="en-US"/>
            </a:p>
          </p:txBody>
        </p:sp>
        <p:sp>
          <p:nvSpPr>
            <p:cNvPr id="1183804" name="Line 60"/>
            <p:cNvSpPr>
              <a:spLocks noChangeShapeType="1"/>
            </p:cNvSpPr>
            <p:nvPr/>
          </p:nvSpPr>
          <p:spPr bwMode="auto">
            <a:xfrm flipV="1">
              <a:off x="5964" y="1775"/>
              <a:ext cx="226" cy="227"/>
            </a:xfrm>
            <a:prstGeom prst="line">
              <a:avLst/>
            </a:prstGeom>
            <a:noFill/>
            <a:ln w="19050">
              <a:solidFill>
                <a:schemeClr val="hlink"/>
              </a:solidFill>
              <a:round/>
              <a:headEnd/>
              <a:tailEnd/>
            </a:ln>
            <a:effectLst/>
          </p:spPr>
          <p:txBody>
            <a:bodyPr/>
            <a:lstStyle/>
            <a:p>
              <a:endParaRPr lang="en-US"/>
            </a:p>
          </p:txBody>
        </p:sp>
        <p:sp>
          <p:nvSpPr>
            <p:cNvPr id="1183805" name="Line 61"/>
            <p:cNvSpPr>
              <a:spLocks noChangeShapeType="1"/>
            </p:cNvSpPr>
            <p:nvPr/>
          </p:nvSpPr>
          <p:spPr bwMode="auto">
            <a:xfrm flipH="1">
              <a:off x="6190" y="1503"/>
              <a:ext cx="182" cy="272"/>
            </a:xfrm>
            <a:prstGeom prst="line">
              <a:avLst/>
            </a:prstGeom>
            <a:noFill/>
            <a:ln w="19050">
              <a:solidFill>
                <a:schemeClr val="hlink"/>
              </a:solidFill>
              <a:round/>
              <a:headEnd/>
              <a:tailEnd/>
            </a:ln>
            <a:effectLst/>
          </p:spPr>
          <p:txBody>
            <a:bodyPr/>
            <a:lstStyle/>
            <a:p>
              <a:endParaRPr lang="en-US"/>
            </a:p>
          </p:txBody>
        </p:sp>
        <p:sp>
          <p:nvSpPr>
            <p:cNvPr id="1183806" name="Line 62"/>
            <p:cNvSpPr>
              <a:spLocks noChangeShapeType="1"/>
            </p:cNvSpPr>
            <p:nvPr/>
          </p:nvSpPr>
          <p:spPr bwMode="auto">
            <a:xfrm flipH="1">
              <a:off x="5510" y="1684"/>
              <a:ext cx="159" cy="249"/>
            </a:xfrm>
            <a:prstGeom prst="line">
              <a:avLst/>
            </a:prstGeom>
            <a:noFill/>
            <a:ln w="19050">
              <a:solidFill>
                <a:schemeClr val="hlink"/>
              </a:solidFill>
              <a:round/>
              <a:headEnd/>
              <a:tailEnd/>
            </a:ln>
            <a:effectLst/>
          </p:spPr>
          <p:txBody>
            <a:bodyPr/>
            <a:lstStyle/>
            <a:p>
              <a:endParaRPr lang="en-US"/>
            </a:p>
          </p:txBody>
        </p:sp>
        <p:sp>
          <p:nvSpPr>
            <p:cNvPr id="1183807" name="Line 63"/>
            <p:cNvSpPr>
              <a:spLocks noChangeShapeType="1"/>
            </p:cNvSpPr>
            <p:nvPr/>
          </p:nvSpPr>
          <p:spPr bwMode="auto">
            <a:xfrm flipH="1" flipV="1">
              <a:off x="5442" y="1457"/>
              <a:ext cx="227" cy="227"/>
            </a:xfrm>
            <a:prstGeom prst="line">
              <a:avLst/>
            </a:prstGeom>
            <a:noFill/>
            <a:ln w="19050">
              <a:solidFill>
                <a:schemeClr val="hlink"/>
              </a:solidFill>
              <a:round/>
              <a:headEnd/>
              <a:tailEnd/>
            </a:ln>
            <a:effectLst/>
          </p:spPr>
          <p:txBody>
            <a:bodyPr/>
            <a:lstStyle/>
            <a:p>
              <a:endParaRPr lang="en-US"/>
            </a:p>
          </p:txBody>
        </p:sp>
        <p:sp>
          <p:nvSpPr>
            <p:cNvPr id="1183808" name="Line 64"/>
            <p:cNvSpPr>
              <a:spLocks noChangeShapeType="1"/>
            </p:cNvSpPr>
            <p:nvPr/>
          </p:nvSpPr>
          <p:spPr bwMode="auto">
            <a:xfrm flipH="1">
              <a:off x="5215" y="1457"/>
              <a:ext cx="272" cy="46"/>
            </a:xfrm>
            <a:prstGeom prst="line">
              <a:avLst/>
            </a:prstGeom>
            <a:noFill/>
            <a:ln w="19050">
              <a:solidFill>
                <a:schemeClr val="hlink"/>
              </a:solidFill>
              <a:round/>
              <a:headEnd/>
              <a:tailEnd/>
            </a:ln>
            <a:effectLst/>
          </p:spPr>
          <p:txBody>
            <a:bodyPr/>
            <a:lstStyle/>
            <a:p>
              <a:endParaRPr lang="en-US"/>
            </a:p>
          </p:txBody>
        </p:sp>
        <p:sp>
          <p:nvSpPr>
            <p:cNvPr id="1183809" name="Line 65"/>
            <p:cNvSpPr>
              <a:spLocks noChangeShapeType="1"/>
            </p:cNvSpPr>
            <p:nvPr/>
          </p:nvSpPr>
          <p:spPr bwMode="auto">
            <a:xfrm flipV="1">
              <a:off x="5192" y="1230"/>
              <a:ext cx="68" cy="250"/>
            </a:xfrm>
            <a:prstGeom prst="line">
              <a:avLst/>
            </a:prstGeom>
            <a:noFill/>
            <a:ln w="19050">
              <a:solidFill>
                <a:schemeClr val="hlink"/>
              </a:solidFill>
              <a:round/>
              <a:headEnd/>
              <a:tailEnd/>
            </a:ln>
            <a:effectLst/>
          </p:spPr>
          <p:txBody>
            <a:bodyPr/>
            <a:lstStyle/>
            <a:p>
              <a:endParaRPr lang="en-US"/>
            </a:p>
          </p:txBody>
        </p:sp>
        <p:sp>
          <p:nvSpPr>
            <p:cNvPr id="1183810" name="Line 66"/>
            <p:cNvSpPr>
              <a:spLocks noChangeShapeType="1"/>
            </p:cNvSpPr>
            <p:nvPr/>
          </p:nvSpPr>
          <p:spPr bwMode="auto">
            <a:xfrm>
              <a:off x="4920" y="1389"/>
              <a:ext cx="272" cy="91"/>
            </a:xfrm>
            <a:prstGeom prst="line">
              <a:avLst/>
            </a:prstGeom>
            <a:noFill/>
            <a:ln w="19050">
              <a:solidFill>
                <a:schemeClr val="hlink"/>
              </a:solidFill>
              <a:round/>
              <a:headEnd/>
              <a:tailEnd/>
            </a:ln>
            <a:effectLst/>
          </p:spPr>
          <p:txBody>
            <a:bodyPr/>
            <a:lstStyle/>
            <a:p>
              <a:endParaRPr lang="en-US"/>
            </a:p>
          </p:txBody>
        </p:sp>
        <p:sp>
          <p:nvSpPr>
            <p:cNvPr id="1183811" name="Line 67"/>
            <p:cNvSpPr>
              <a:spLocks noChangeShapeType="1"/>
            </p:cNvSpPr>
            <p:nvPr/>
          </p:nvSpPr>
          <p:spPr bwMode="auto">
            <a:xfrm flipH="1">
              <a:off x="4761" y="1480"/>
              <a:ext cx="454" cy="227"/>
            </a:xfrm>
            <a:prstGeom prst="line">
              <a:avLst/>
            </a:prstGeom>
            <a:noFill/>
            <a:ln w="19050">
              <a:solidFill>
                <a:schemeClr val="hlink"/>
              </a:solidFill>
              <a:round/>
              <a:headEnd/>
              <a:tailEnd/>
            </a:ln>
            <a:effectLst/>
          </p:spPr>
          <p:txBody>
            <a:bodyPr/>
            <a:lstStyle/>
            <a:p>
              <a:endParaRPr lang="en-US"/>
            </a:p>
          </p:txBody>
        </p:sp>
        <p:sp>
          <p:nvSpPr>
            <p:cNvPr id="1183812" name="Line 68"/>
            <p:cNvSpPr>
              <a:spLocks noChangeShapeType="1"/>
            </p:cNvSpPr>
            <p:nvPr/>
          </p:nvSpPr>
          <p:spPr bwMode="auto">
            <a:xfrm>
              <a:off x="4771" y="1752"/>
              <a:ext cx="58" cy="272"/>
            </a:xfrm>
            <a:prstGeom prst="line">
              <a:avLst/>
            </a:prstGeom>
            <a:noFill/>
            <a:ln w="19050">
              <a:solidFill>
                <a:schemeClr val="hlink"/>
              </a:solidFill>
              <a:round/>
              <a:headEnd/>
              <a:tailEnd/>
            </a:ln>
            <a:effectLst/>
          </p:spPr>
          <p:txBody>
            <a:bodyPr/>
            <a:lstStyle/>
            <a:p>
              <a:endParaRPr lang="en-US"/>
            </a:p>
          </p:txBody>
        </p:sp>
        <p:sp>
          <p:nvSpPr>
            <p:cNvPr id="1183813" name="Line 69"/>
            <p:cNvSpPr>
              <a:spLocks noChangeShapeType="1"/>
            </p:cNvSpPr>
            <p:nvPr/>
          </p:nvSpPr>
          <p:spPr bwMode="auto">
            <a:xfrm>
              <a:off x="4829" y="2024"/>
              <a:ext cx="250" cy="0"/>
            </a:xfrm>
            <a:prstGeom prst="line">
              <a:avLst/>
            </a:prstGeom>
            <a:noFill/>
            <a:ln w="19050">
              <a:solidFill>
                <a:schemeClr val="hlink"/>
              </a:solidFill>
              <a:round/>
              <a:headEnd/>
              <a:tailEnd/>
            </a:ln>
            <a:effectLst/>
          </p:spPr>
          <p:txBody>
            <a:bodyPr/>
            <a:lstStyle/>
            <a:p>
              <a:endParaRPr lang="en-US"/>
            </a:p>
          </p:txBody>
        </p:sp>
        <p:sp>
          <p:nvSpPr>
            <p:cNvPr id="1183814" name="Line 70"/>
            <p:cNvSpPr>
              <a:spLocks noChangeShapeType="1"/>
            </p:cNvSpPr>
            <p:nvPr/>
          </p:nvSpPr>
          <p:spPr bwMode="auto">
            <a:xfrm>
              <a:off x="5079" y="2024"/>
              <a:ext cx="227" cy="23"/>
            </a:xfrm>
            <a:prstGeom prst="line">
              <a:avLst/>
            </a:prstGeom>
            <a:noFill/>
            <a:ln w="19050">
              <a:solidFill>
                <a:schemeClr val="hlink"/>
              </a:solidFill>
              <a:round/>
              <a:headEnd/>
              <a:tailEnd/>
            </a:ln>
            <a:effectLst/>
          </p:spPr>
          <p:txBody>
            <a:bodyPr/>
            <a:lstStyle/>
            <a:p>
              <a:endParaRPr lang="en-US"/>
            </a:p>
          </p:txBody>
        </p:sp>
        <p:sp>
          <p:nvSpPr>
            <p:cNvPr id="1183815" name="Line 71"/>
            <p:cNvSpPr>
              <a:spLocks noChangeShapeType="1"/>
            </p:cNvSpPr>
            <p:nvPr/>
          </p:nvSpPr>
          <p:spPr bwMode="auto">
            <a:xfrm flipH="1">
              <a:off x="4920" y="2001"/>
              <a:ext cx="136" cy="363"/>
            </a:xfrm>
            <a:prstGeom prst="line">
              <a:avLst/>
            </a:prstGeom>
            <a:noFill/>
            <a:ln w="19050">
              <a:solidFill>
                <a:schemeClr val="hlink"/>
              </a:solidFill>
              <a:round/>
              <a:headEnd/>
              <a:tailEnd/>
            </a:ln>
            <a:effectLst/>
          </p:spPr>
          <p:txBody>
            <a:bodyPr/>
            <a:lstStyle/>
            <a:p>
              <a:endParaRPr lang="en-US"/>
            </a:p>
          </p:txBody>
        </p:sp>
        <p:sp>
          <p:nvSpPr>
            <p:cNvPr id="1183816" name="Line 72"/>
            <p:cNvSpPr>
              <a:spLocks noChangeShapeType="1"/>
            </p:cNvSpPr>
            <p:nvPr/>
          </p:nvSpPr>
          <p:spPr bwMode="auto">
            <a:xfrm flipH="1" flipV="1">
              <a:off x="4807" y="2024"/>
              <a:ext cx="159" cy="340"/>
            </a:xfrm>
            <a:prstGeom prst="line">
              <a:avLst/>
            </a:prstGeom>
            <a:noFill/>
            <a:ln w="19050">
              <a:solidFill>
                <a:schemeClr val="hlink"/>
              </a:solidFill>
              <a:round/>
              <a:headEnd/>
              <a:tailEnd/>
            </a:ln>
            <a:effectLst/>
          </p:spPr>
          <p:txBody>
            <a:bodyPr/>
            <a:lstStyle/>
            <a:p>
              <a:endParaRPr lang="en-US"/>
            </a:p>
          </p:txBody>
        </p:sp>
        <p:sp>
          <p:nvSpPr>
            <p:cNvPr id="1183817" name="Oval 73"/>
            <p:cNvSpPr>
              <a:spLocks noChangeArrowheads="1"/>
            </p:cNvSpPr>
            <p:nvPr/>
          </p:nvSpPr>
          <p:spPr bwMode="auto">
            <a:xfrm>
              <a:off x="5124" y="1639"/>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818" name="Line 74"/>
            <p:cNvSpPr>
              <a:spLocks noChangeShapeType="1"/>
            </p:cNvSpPr>
            <p:nvPr/>
          </p:nvSpPr>
          <p:spPr bwMode="auto">
            <a:xfrm flipV="1">
              <a:off x="5215" y="1503"/>
              <a:ext cx="0" cy="226"/>
            </a:xfrm>
            <a:prstGeom prst="line">
              <a:avLst/>
            </a:prstGeom>
            <a:noFill/>
            <a:ln w="19050">
              <a:solidFill>
                <a:schemeClr val="hlink"/>
              </a:solidFill>
              <a:round/>
              <a:headEnd/>
              <a:tailEnd/>
            </a:ln>
            <a:effectLst/>
          </p:spPr>
          <p:txBody>
            <a:bodyPr/>
            <a:lstStyle/>
            <a:p>
              <a:endParaRPr lang="en-US"/>
            </a:p>
          </p:txBody>
        </p:sp>
        <p:sp>
          <p:nvSpPr>
            <p:cNvPr id="1183819" name="Line 75"/>
            <p:cNvSpPr>
              <a:spLocks noChangeShapeType="1"/>
            </p:cNvSpPr>
            <p:nvPr/>
          </p:nvSpPr>
          <p:spPr bwMode="auto">
            <a:xfrm flipH="1">
              <a:off x="5079" y="1752"/>
              <a:ext cx="136" cy="272"/>
            </a:xfrm>
            <a:prstGeom prst="line">
              <a:avLst/>
            </a:prstGeom>
            <a:noFill/>
            <a:ln w="19050">
              <a:solidFill>
                <a:schemeClr val="hlink"/>
              </a:solidFill>
              <a:round/>
              <a:headEnd/>
              <a:tailEnd/>
            </a:ln>
            <a:effectLst/>
          </p:spPr>
          <p:txBody>
            <a:bodyPr/>
            <a:lstStyle/>
            <a:p>
              <a:endParaRPr lang="en-US"/>
            </a:p>
          </p:txBody>
        </p:sp>
        <p:sp>
          <p:nvSpPr>
            <p:cNvPr id="1183820" name="Line 76"/>
            <p:cNvSpPr>
              <a:spLocks noChangeShapeType="1"/>
            </p:cNvSpPr>
            <p:nvPr/>
          </p:nvSpPr>
          <p:spPr bwMode="auto">
            <a:xfrm>
              <a:off x="5215" y="1729"/>
              <a:ext cx="318" cy="204"/>
            </a:xfrm>
            <a:prstGeom prst="line">
              <a:avLst/>
            </a:prstGeom>
            <a:noFill/>
            <a:ln w="19050">
              <a:solidFill>
                <a:schemeClr val="hlink"/>
              </a:solidFill>
              <a:round/>
              <a:headEnd/>
              <a:tailEnd/>
            </a:ln>
            <a:effectLst/>
          </p:spPr>
          <p:txBody>
            <a:bodyPr/>
            <a:lstStyle/>
            <a:p>
              <a:endParaRPr lang="en-US"/>
            </a:p>
          </p:txBody>
        </p:sp>
        <p:sp>
          <p:nvSpPr>
            <p:cNvPr id="1183821" name="Line 77"/>
            <p:cNvSpPr>
              <a:spLocks noChangeShapeType="1"/>
            </p:cNvSpPr>
            <p:nvPr/>
          </p:nvSpPr>
          <p:spPr bwMode="auto">
            <a:xfrm flipV="1">
              <a:off x="5215" y="1457"/>
              <a:ext cx="249" cy="272"/>
            </a:xfrm>
            <a:prstGeom prst="line">
              <a:avLst/>
            </a:prstGeom>
            <a:noFill/>
            <a:ln w="19050">
              <a:solidFill>
                <a:schemeClr val="hlink"/>
              </a:solidFill>
              <a:round/>
              <a:headEnd/>
              <a:tailEnd/>
            </a:ln>
            <a:effectLst/>
          </p:spPr>
          <p:txBody>
            <a:bodyPr/>
            <a:lstStyle/>
            <a:p>
              <a:endParaRPr lang="en-US"/>
            </a:p>
          </p:txBody>
        </p:sp>
        <p:sp>
          <p:nvSpPr>
            <p:cNvPr id="1183822" name="Oval 78"/>
            <p:cNvSpPr>
              <a:spLocks noChangeArrowheads="1"/>
            </p:cNvSpPr>
            <p:nvPr/>
          </p:nvSpPr>
          <p:spPr bwMode="auto">
            <a:xfrm>
              <a:off x="7029" y="1072"/>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823" name="Oval 79"/>
            <p:cNvSpPr>
              <a:spLocks noChangeArrowheads="1"/>
            </p:cNvSpPr>
            <p:nvPr/>
          </p:nvSpPr>
          <p:spPr bwMode="auto">
            <a:xfrm>
              <a:off x="7302" y="1480"/>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824" name="Oval 80"/>
            <p:cNvSpPr>
              <a:spLocks noChangeArrowheads="1"/>
            </p:cNvSpPr>
            <p:nvPr/>
          </p:nvSpPr>
          <p:spPr bwMode="auto">
            <a:xfrm>
              <a:off x="7120" y="1298"/>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825" name="Oval 81"/>
            <p:cNvSpPr>
              <a:spLocks noChangeArrowheads="1"/>
            </p:cNvSpPr>
            <p:nvPr/>
          </p:nvSpPr>
          <p:spPr bwMode="auto">
            <a:xfrm>
              <a:off x="7007" y="1684"/>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826" name="Oval 82"/>
            <p:cNvSpPr>
              <a:spLocks noChangeArrowheads="1"/>
            </p:cNvSpPr>
            <p:nvPr/>
          </p:nvSpPr>
          <p:spPr bwMode="auto">
            <a:xfrm>
              <a:off x="7279" y="1956"/>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827" name="Oval 83"/>
            <p:cNvSpPr>
              <a:spLocks noChangeArrowheads="1"/>
            </p:cNvSpPr>
            <p:nvPr/>
          </p:nvSpPr>
          <p:spPr bwMode="auto">
            <a:xfrm>
              <a:off x="5079" y="2183"/>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828" name="Line 84"/>
            <p:cNvSpPr>
              <a:spLocks noChangeShapeType="1"/>
            </p:cNvSpPr>
            <p:nvPr/>
          </p:nvSpPr>
          <p:spPr bwMode="auto">
            <a:xfrm flipV="1">
              <a:off x="4603" y="1412"/>
              <a:ext cx="340" cy="22"/>
            </a:xfrm>
            <a:prstGeom prst="line">
              <a:avLst/>
            </a:prstGeom>
            <a:noFill/>
            <a:ln w="19050">
              <a:solidFill>
                <a:schemeClr val="hlink"/>
              </a:solidFill>
              <a:round/>
              <a:headEnd/>
              <a:tailEnd/>
            </a:ln>
            <a:effectLst/>
          </p:spPr>
          <p:txBody>
            <a:bodyPr/>
            <a:lstStyle/>
            <a:p>
              <a:endParaRPr lang="en-US"/>
            </a:p>
          </p:txBody>
        </p:sp>
        <p:sp>
          <p:nvSpPr>
            <p:cNvPr id="1183829" name="Line 85"/>
            <p:cNvSpPr>
              <a:spLocks noChangeShapeType="1"/>
            </p:cNvSpPr>
            <p:nvPr/>
          </p:nvSpPr>
          <p:spPr bwMode="auto">
            <a:xfrm>
              <a:off x="4603" y="1457"/>
              <a:ext cx="181" cy="250"/>
            </a:xfrm>
            <a:prstGeom prst="line">
              <a:avLst/>
            </a:prstGeom>
            <a:noFill/>
            <a:ln w="19050">
              <a:solidFill>
                <a:schemeClr val="hlink"/>
              </a:solidFill>
              <a:round/>
              <a:headEnd/>
              <a:tailEnd/>
            </a:ln>
            <a:effectLst/>
          </p:spPr>
          <p:txBody>
            <a:bodyPr/>
            <a:lstStyle/>
            <a:p>
              <a:endParaRPr lang="en-US"/>
            </a:p>
          </p:txBody>
        </p:sp>
        <p:sp>
          <p:nvSpPr>
            <p:cNvPr id="1183830" name="Line 86"/>
            <p:cNvSpPr>
              <a:spLocks noChangeShapeType="1"/>
            </p:cNvSpPr>
            <p:nvPr/>
          </p:nvSpPr>
          <p:spPr bwMode="auto">
            <a:xfrm flipH="1" flipV="1">
              <a:off x="5056" y="2024"/>
              <a:ext cx="114" cy="250"/>
            </a:xfrm>
            <a:prstGeom prst="line">
              <a:avLst/>
            </a:prstGeom>
            <a:noFill/>
            <a:ln w="19050">
              <a:solidFill>
                <a:schemeClr val="hlink"/>
              </a:solidFill>
              <a:round/>
              <a:headEnd/>
              <a:tailEnd/>
            </a:ln>
            <a:effectLst/>
          </p:spPr>
          <p:txBody>
            <a:bodyPr/>
            <a:lstStyle/>
            <a:p>
              <a:endParaRPr lang="en-US"/>
            </a:p>
          </p:txBody>
        </p:sp>
        <p:sp>
          <p:nvSpPr>
            <p:cNvPr id="1183831" name="Line 87"/>
            <p:cNvSpPr>
              <a:spLocks noChangeShapeType="1"/>
            </p:cNvSpPr>
            <p:nvPr/>
          </p:nvSpPr>
          <p:spPr bwMode="auto">
            <a:xfrm flipV="1">
              <a:off x="4943" y="2274"/>
              <a:ext cx="227" cy="45"/>
            </a:xfrm>
            <a:prstGeom prst="line">
              <a:avLst/>
            </a:prstGeom>
            <a:noFill/>
            <a:ln w="19050">
              <a:solidFill>
                <a:schemeClr val="hlink"/>
              </a:solidFill>
              <a:round/>
              <a:headEnd/>
              <a:tailEnd/>
            </a:ln>
            <a:effectLst/>
          </p:spPr>
          <p:txBody>
            <a:bodyPr/>
            <a:lstStyle/>
            <a:p>
              <a:endParaRPr lang="en-US"/>
            </a:p>
          </p:txBody>
        </p:sp>
        <p:sp>
          <p:nvSpPr>
            <p:cNvPr id="1183832" name="Line 88"/>
            <p:cNvSpPr>
              <a:spLocks noChangeShapeType="1"/>
            </p:cNvSpPr>
            <p:nvPr/>
          </p:nvSpPr>
          <p:spPr bwMode="auto">
            <a:xfrm flipV="1">
              <a:off x="5170" y="2024"/>
              <a:ext cx="158" cy="250"/>
            </a:xfrm>
            <a:prstGeom prst="line">
              <a:avLst/>
            </a:prstGeom>
            <a:noFill/>
            <a:ln w="19050">
              <a:solidFill>
                <a:schemeClr val="hlink"/>
              </a:solidFill>
              <a:round/>
              <a:headEnd/>
              <a:tailEnd/>
            </a:ln>
            <a:effectLst/>
          </p:spPr>
          <p:txBody>
            <a:bodyPr/>
            <a:lstStyle/>
            <a:p>
              <a:endParaRPr lang="en-US"/>
            </a:p>
          </p:txBody>
        </p:sp>
        <p:sp>
          <p:nvSpPr>
            <p:cNvPr id="1183833" name="Line 89"/>
            <p:cNvSpPr>
              <a:spLocks noChangeShapeType="1"/>
            </p:cNvSpPr>
            <p:nvPr/>
          </p:nvSpPr>
          <p:spPr bwMode="auto">
            <a:xfrm>
              <a:off x="5170" y="2274"/>
              <a:ext cx="249" cy="158"/>
            </a:xfrm>
            <a:prstGeom prst="line">
              <a:avLst/>
            </a:prstGeom>
            <a:noFill/>
            <a:ln w="19050">
              <a:solidFill>
                <a:schemeClr val="hlink"/>
              </a:solidFill>
              <a:round/>
              <a:headEnd/>
              <a:tailEnd/>
            </a:ln>
            <a:effectLst/>
          </p:spPr>
          <p:txBody>
            <a:bodyPr/>
            <a:lstStyle/>
            <a:p>
              <a:endParaRPr lang="en-US"/>
            </a:p>
          </p:txBody>
        </p:sp>
        <p:sp>
          <p:nvSpPr>
            <p:cNvPr id="1183834" name="Line 90"/>
            <p:cNvSpPr>
              <a:spLocks noChangeShapeType="1"/>
            </p:cNvSpPr>
            <p:nvPr/>
          </p:nvSpPr>
          <p:spPr bwMode="auto">
            <a:xfrm flipH="1">
              <a:off x="6848" y="1140"/>
              <a:ext cx="295" cy="181"/>
            </a:xfrm>
            <a:prstGeom prst="line">
              <a:avLst/>
            </a:prstGeom>
            <a:noFill/>
            <a:ln w="19050">
              <a:solidFill>
                <a:schemeClr val="hlink"/>
              </a:solidFill>
              <a:round/>
              <a:headEnd/>
              <a:tailEnd/>
            </a:ln>
            <a:effectLst/>
          </p:spPr>
          <p:txBody>
            <a:bodyPr/>
            <a:lstStyle/>
            <a:p>
              <a:endParaRPr lang="en-US"/>
            </a:p>
          </p:txBody>
        </p:sp>
        <p:sp>
          <p:nvSpPr>
            <p:cNvPr id="1183835" name="Line 91"/>
            <p:cNvSpPr>
              <a:spLocks noChangeShapeType="1"/>
            </p:cNvSpPr>
            <p:nvPr/>
          </p:nvSpPr>
          <p:spPr bwMode="auto">
            <a:xfrm>
              <a:off x="7143" y="1162"/>
              <a:ext cx="68" cy="204"/>
            </a:xfrm>
            <a:prstGeom prst="line">
              <a:avLst/>
            </a:prstGeom>
            <a:noFill/>
            <a:ln w="19050">
              <a:solidFill>
                <a:schemeClr val="hlink"/>
              </a:solidFill>
              <a:round/>
              <a:headEnd/>
              <a:tailEnd/>
            </a:ln>
            <a:effectLst/>
          </p:spPr>
          <p:txBody>
            <a:bodyPr/>
            <a:lstStyle/>
            <a:p>
              <a:endParaRPr lang="en-US"/>
            </a:p>
          </p:txBody>
        </p:sp>
        <p:sp>
          <p:nvSpPr>
            <p:cNvPr id="1183836" name="Line 92"/>
            <p:cNvSpPr>
              <a:spLocks noChangeShapeType="1"/>
            </p:cNvSpPr>
            <p:nvPr/>
          </p:nvSpPr>
          <p:spPr bwMode="auto">
            <a:xfrm flipH="1">
              <a:off x="6984" y="1366"/>
              <a:ext cx="227" cy="159"/>
            </a:xfrm>
            <a:prstGeom prst="line">
              <a:avLst/>
            </a:prstGeom>
            <a:noFill/>
            <a:ln w="19050">
              <a:solidFill>
                <a:schemeClr val="hlink"/>
              </a:solidFill>
              <a:round/>
              <a:headEnd/>
              <a:tailEnd/>
            </a:ln>
            <a:effectLst/>
          </p:spPr>
          <p:txBody>
            <a:bodyPr/>
            <a:lstStyle/>
            <a:p>
              <a:endParaRPr lang="en-US"/>
            </a:p>
          </p:txBody>
        </p:sp>
        <p:sp>
          <p:nvSpPr>
            <p:cNvPr id="1183837" name="Line 93"/>
            <p:cNvSpPr>
              <a:spLocks noChangeShapeType="1"/>
            </p:cNvSpPr>
            <p:nvPr/>
          </p:nvSpPr>
          <p:spPr bwMode="auto">
            <a:xfrm>
              <a:off x="6984" y="1525"/>
              <a:ext cx="91" cy="227"/>
            </a:xfrm>
            <a:prstGeom prst="line">
              <a:avLst/>
            </a:prstGeom>
            <a:noFill/>
            <a:ln w="19050">
              <a:solidFill>
                <a:schemeClr val="hlink"/>
              </a:solidFill>
              <a:round/>
              <a:headEnd/>
              <a:tailEnd/>
            </a:ln>
            <a:effectLst/>
          </p:spPr>
          <p:txBody>
            <a:bodyPr/>
            <a:lstStyle/>
            <a:p>
              <a:endParaRPr lang="en-US"/>
            </a:p>
          </p:txBody>
        </p:sp>
        <p:sp>
          <p:nvSpPr>
            <p:cNvPr id="1183838" name="Line 94"/>
            <p:cNvSpPr>
              <a:spLocks noChangeShapeType="1"/>
            </p:cNvSpPr>
            <p:nvPr/>
          </p:nvSpPr>
          <p:spPr bwMode="auto">
            <a:xfrm flipV="1">
              <a:off x="7075" y="1593"/>
              <a:ext cx="317" cy="182"/>
            </a:xfrm>
            <a:prstGeom prst="line">
              <a:avLst/>
            </a:prstGeom>
            <a:noFill/>
            <a:ln w="19050">
              <a:solidFill>
                <a:schemeClr val="hlink"/>
              </a:solidFill>
              <a:round/>
              <a:headEnd/>
              <a:tailEnd/>
            </a:ln>
            <a:effectLst/>
          </p:spPr>
          <p:txBody>
            <a:bodyPr/>
            <a:lstStyle/>
            <a:p>
              <a:endParaRPr lang="en-US"/>
            </a:p>
          </p:txBody>
        </p:sp>
        <p:sp>
          <p:nvSpPr>
            <p:cNvPr id="1183839" name="Line 95"/>
            <p:cNvSpPr>
              <a:spLocks noChangeShapeType="1"/>
            </p:cNvSpPr>
            <p:nvPr/>
          </p:nvSpPr>
          <p:spPr bwMode="auto">
            <a:xfrm flipH="1" flipV="1">
              <a:off x="7188" y="1344"/>
              <a:ext cx="204" cy="249"/>
            </a:xfrm>
            <a:prstGeom prst="line">
              <a:avLst/>
            </a:prstGeom>
            <a:noFill/>
            <a:ln w="19050">
              <a:solidFill>
                <a:schemeClr val="hlink"/>
              </a:solidFill>
              <a:round/>
              <a:headEnd/>
              <a:tailEnd/>
            </a:ln>
            <a:effectLst/>
          </p:spPr>
          <p:txBody>
            <a:bodyPr/>
            <a:lstStyle/>
            <a:p>
              <a:endParaRPr lang="en-US"/>
            </a:p>
          </p:txBody>
        </p:sp>
        <p:sp>
          <p:nvSpPr>
            <p:cNvPr id="1183840" name="Line 96"/>
            <p:cNvSpPr>
              <a:spLocks noChangeShapeType="1"/>
            </p:cNvSpPr>
            <p:nvPr/>
          </p:nvSpPr>
          <p:spPr bwMode="auto">
            <a:xfrm flipH="1" flipV="1">
              <a:off x="6803" y="1729"/>
              <a:ext cx="294" cy="46"/>
            </a:xfrm>
            <a:prstGeom prst="line">
              <a:avLst/>
            </a:prstGeom>
            <a:noFill/>
            <a:ln w="19050">
              <a:solidFill>
                <a:schemeClr val="hlink"/>
              </a:solidFill>
              <a:round/>
              <a:headEnd/>
              <a:tailEnd/>
            </a:ln>
            <a:effectLst/>
          </p:spPr>
          <p:txBody>
            <a:bodyPr/>
            <a:lstStyle/>
            <a:p>
              <a:endParaRPr lang="en-US"/>
            </a:p>
          </p:txBody>
        </p:sp>
        <p:sp>
          <p:nvSpPr>
            <p:cNvPr id="1183841" name="Line 97"/>
            <p:cNvSpPr>
              <a:spLocks noChangeShapeType="1"/>
            </p:cNvSpPr>
            <p:nvPr/>
          </p:nvSpPr>
          <p:spPr bwMode="auto">
            <a:xfrm flipH="1">
              <a:off x="6939" y="1775"/>
              <a:ext cx="158" cy="340"/>
            </a:xfrm>
            <a:prstGeom prst="line">
              <a:avLst/>
            </a:prstGeom>
            <a:noFill/>
            <a:ln w="19050">
              <a:solidFill>
                <a:schemeClr val="hlink"/>
              </a:solidFill>
              <a:round/>
              <a:headEnd/>
              <a:tailEnd/>
            </a:ln>
            <a:effectLst/>
          </p:spPr>
          <p:txBody>
            <a:bodyPr/>
            <a:lstStyle/>
            <a:p>
              <a:endParaRPr lang="en-US"/>
            </a:p>
          </p:txBody>
        </p:sp>
        <p:sp>
          <p:nvSpPr>
            <p:cNvPr id="1183842" name="Line 98"/>
            <p:cNvSpPr>
              <a:spLocks noChangeShapeType="1"/>
            </p:cNvSpPr>
            <p:nvPr/>
          </p:nvSpPr>
          <p:spPr bwMode="auto">
            <a:xfrm flipV="1">
              <a:off x="6961" y="2024"/>
              <a:ext cx="431" cy="68"/>
            </a:xfrm>
            <a:prstGeom prst="line">
              <a:avLst/>
            </a:prstGeom>
            <a:noFill/>
            <a:ln w="19050">
              <a:solidFill>
                <a:schemeClr val="hlink"/>
              </a:solidFill>
              <a:round/>
              <a:headEnd/>
              <a:tailEnd/>
            </a:ln>
            <a:effectLst/>
          </p:spPr>
          <p:txBody>
            <a:bodyPr/>
            <a:lstStyle/>
            <a:p>
              <a:endParaRPr lang="en-US"/>
            </a:p>
          </p:txBody>
        </p:sp>
        <p:sp>
          <p:nvSpPr>
            <p:cNvPr id="1183843" name="Line 99"/>
            <p:cNvSpPr>
              <a:spLocks noChangeShapeType="1"/>
            </p:cNvSpPr>
            <p:nvPr/>
          </p:nvSpPr>
          <p:spPr bwMode="auto">
            <a:xfrm flipH="1" flipV="1">
              <a:off x="7097" y="1775"/>
              <a:ext cx="295" cy="249"/>
            </a:xfrm>
            <a:prstGeom prst="line">
              <a:avLst/>
            </a:prstGeom>
            <a:noFill/>
            <a:ln w="19050">
              <a:solidFill>
                <a:schemeClr val="hlink"/>
              </a:solidFill>
              <a:round/>
              <a:headEnd/>
              <a:tailEnd/>
            </a:ln>
            <a:effectLst/>
          </p:spPr>
          <p:txBody>
            <a:bodyPr/>
            <a:lstStyle/>
            <a:p>
              <a:endParaRPr lang="en-US"/>
            </a:p>
          </p:txBody>
        </p:sp>
        <p:sp>
          <p:nvSpPr>
            <p:cNvPr id="1183844" name="Line 100"/>
            <p:cNvSpPr>
              <a:spLocks noChangeShapeType="1"/>
            </p:cNvSpPr>
            <p:nvPr/>
          </p:nvSpPr>
          <p:spPr bwMode="auto">
            <a:xfrm flipH="1">
              <a:off x="7052" y="2024"/>
              <a:ext cx="318" cy="250"/>
            </a:xfrm>
            <a:prstGeom prst="line">
              <a:avLst/>
            </a:prstGeom>
            <a:noFill/>
            <a:ln w="19050">
              <a:solidFill>
                <a:schemeClr val="hlink"/>
              </a:solidFill>
              <a:round/>
              <a:headEnd/>
              <a:tailEnd/>
            </a:ln>
            <a:effectLst/>
          </p:spPr>
          <p:txBody>
            <a:bodyPr/>
            <a:lstStyle/>
            <a:p>
              <a:endParaRPr lang="en-US"/>
            </a:p>
          </p:txBody>
        </p:sp>
        <p:sp>
          <p:nvSpPr>
            <p:cNvPr id="1183845" name="Line 101"/>
            <p:cNvSpPr>
              <a:spLocks noChangeShapeType="1"/>
            </p:cNvSpPr>
            <p:nvPr/>
          </p:nvSpPr>
          <p:spPr bwMode="auto">
            <a:xfrm flipV="1">
              <a:off x="6621" y="1321"/>
              <a:ext cx="250" cy="181"/>
            </a:xfrm>
            <a:prstGeom prst="line">
              <a:avLst/>
            </a:prstGeom>
            <a:noFill/>
            <a:ln w="19050">
              <a:solidFill>
                <a:schemeClr val="hlink"/>
              </a:solidFill>
              <a:round/>
              <a:headEnd/>
              <a:tailEnd/>
            </a:ln>
            <a:effectLst/>
          </p:spPr>
          <p:txBody>
            <a:bodyPr/>
            <a:lstStyle/>
            <a:p>
              <a:endParaRPr lang="en-US"/>
            </a:p>
          </p:txBody>
        </p:sp>
        <p:sp>
          <p:nvSpPr>
            <p:cNvPr id="1183846" name="Line 102"/>
            <p:cNvSpPr>
              <a:spLocks noChangeShapeType="1"/>
            </p:cNvSpPr>
            <p:nvPr/>
          </p:nvSpPr>
          <p:spPr bwMode="auto">
            <a:xfrm flipH="1" flipV="1">
              <a:off x="6598" y="1275"/>
              <a:ext cx="46" cy="227"/>
            </a:xfrm>
            <a:prstGeom prst="line">
              <a:avLst/>
            </a:prstGeom>
            <a:noFill/>
            <a:ln w="19050">
              <a:solidFill>
                <a:schemeClr val="hlink"/>
              </a:solidFill>
              <a:round/>
              <a:headEnd/>
              <a:tailEnd/>
            </a:ln>
            <a:effectLst/>
          </p:spPr>
          <p:txBody>
            <a:bodyPr/>
            <a:lstStyle/>
            <a:p>
              <a:endParaRPr lang="en-US"/>
            </a:p>
          </p:txBody>
        </p:sp>
        <p:sp>
          <p:nvSpPr>
            <p:cNvPr id="1183847" name="Line 103"/>
            <p:cNvSpPr>
              <a:spLocks noChangeShapeType="1"/>
            </p:cNvSpPr>
            <p:nvPr/>
          </p:nvSpPr>
          <p:spPr bwMode="auto">
            <a:xfrm flipH="1">
              <a:off x="6485" y="1525"/>
              <a:ext cx="159" cy="204"/>
            </a:xfrm>
            <a:prstGeom prst="line">
              <a:avLst/>
            </a:prstGeom>
            <a:noFill/>
            <a:ln w="19050">
              <a:solidFill>
                <a:schemeClr val="hlink"/>
              </a:solidFill>
              <a:round/>
              <a:headEnd/>
              <a:tailEnd/>
            </a:ln>
            <a:effectLst/>
          </p:spPr>
          <p:txBody>
            <a:bodyPr/>
            <a:lstStyle/>
            <a:p>
              <a:endParaRPr lang="en-US"/>
            </a:p>
          </p:txBody>
        </p:sp>
        <p:sp>
          <p:nvSpPr>
            <p:cNvPr id="1183848" name="Line 104"/>
            <p:cNvSpPr>
              <a:spLocks noChangeShapeType="1"/>
            </p:cNvSpPr>
            <p:nvPr/>
          </p:nvSpPr>
          <p:spPr bwMode="auto">
            <a:xfrm>
              <a:off x="6621" y="1502"/>
              <a:ext cx="159" cy="227"/>
            </a:xfrm>
            <a:prstGeom prst="line">
              <a:avLst/>
            </a:prstGeom>
            <a:noFill/>
            <a:ln w="19050">
              <a:solidFill>
                <a:schemeClr val="hlink"/>
              </a:solidFill>
              <a:round/>
              <a:headEnd/>
              <a:tailEnd/>
            </a:ln>
            <a:effectLst/>
          </p:spPr>
          <p:txBody>
            <a:bodyPr/>
            <a:lstStyle/>
            <a:p>
              <a:endParaRPr lang="en-US"/>
            </a:p>
          </p:txBody>
        </p:sp>
        <p:sp>
          <p:nvSpPr>
            <p:cNvPr id="1183849" name="Line 105"/>
            <p:cNvSpPr>
              <a:spLocks noChangeShapeType="1"/>
            </p:cNvSpPr>
            <p:nvPr/>
          </p:nvSpPr>
          <p:spPr bwMode="auto">
            <a:xfrm flipV="1">
              <a:off x="6780" y="1548"/>
              <a:ext cx="204" cy="181"/>
            </a:xfrm>
            <a:prstGeom prst="line">
              <a:avLst/>
            </a:prstGeom>
            <a:noFill/>
            <a:ln w="19050">
              <a:solidFill>
                <a:schemeClr val="hlink"/>
              </a:solidFill>
              <a:round/>
              <a:headEnd/>
              <a:tailEnd/>
            </a:ln>
            <a:effectLst/>
          </p:spPr>
          <p:txBody>
            <a:bodyPr/>
            <a:lstStyle/>
            <a:p>
              <a:endParaRPr lang="en-US"/>
            </a:p>
          </p:txBody>
        </p:sp>
        <p:sp>
          <p:nvSpPr>
            <p:cNvPr id="1183850" name="Oval 106"/>
            <p:cNvSpPr>
              <a:spLocks noChangeArrowheads="1"/>
            </p:cNvSpPr>
            <p:nvPr/>
          </p:nvSpPr>
          <p:spPr bwMode="auto">
            <a:xfrm>
              <a:off x="6304" y="1390"/>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851" name="Oval 107"/>
            <p:cNvSpPr>
              <a:spLocks noChangeArrowheads="1"/>
            </p:cNvSpPr>
            <p:nvPr/>
          </p:nvSpPr>
          <p:spPr bwMode="auto">
            <a:xfrm>
              <a:off x="4852" y="1276"/>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852" name="Oval 108"/>
            <p:cNvSpPr>
              <a:spLocks noChangeArrowheads="1"/>
            </p:cNvSpPr>
            <p:nvPr/>
          </p:nvSpPr>
          <p:spPr bwMode="auto">
            <a:xfrm>
              <a:off x="5805" y="1027"/>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853" name="Oval 109"/>
            <p:cNvSpPr>
              <a:spLocks noChangeArrowheads="1"/>
            </p:cNvSpPr>
            <p:nvPr/>
          </p:nvSpPr>
          <p:spPr bwMode="auto">
            <a:xfrm>
              <a:off x="4694" y="1594"/>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854" name="Oval 110"/>
            <p:cNvSpPr>
              <a:spLocks noChangeArrowheads="1"/>
            </p:cNvSpPr>
            <p:nvPr/>
          </p:nvSpPr>
          <p:spPr bwMode="auto">
            <a:xfrm>
              <a:off x="5578" y="1027"/>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855" name="Oval 111"/>
            <p:cNvSpPr>
              <a:spLocks noChangeArrowheads="1"/>
            </p:cNvSpPr>
            <p:nvPr/>
          </p:nvSpPr>
          <p:spPr bwMode="auto">
            <a:xfrm>
              <a:off x="5215" y="1118"/>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856" name="Oval 112"/>
            <p:cNvSpPr>
              <a:spLocks noChangeArrowheads="1"/>
            </p:cNvSpPr>
            <p:nvPr/>
          </p:nvSpPr>
          <p:spPr bwMode="auto">
            <a:xfrm>
              <a:off x="6077" y="1163"/>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857" name="Line 113"/>
            <p:cNvSpPr>
              <a:spLocks noChangeShapeType="1"/>
            </p:cNvSpPr>
            <p:nvPr/>
          </p:nvSpPr>
          <p:spPr bwMode="auto">
            <a:xfrm flipV="1">
              <a:off x="5306" y="1118"/>
              <a:ext cx="363" cy="91"/>
            </a:xfrm>
            <a:prstGeom prst="line">
              <a:avLst/>
            </a:prstGeom>
            <a:noFill/>
            <a:ln w="19050">
              <a:solidFill>
                <a:schemeClr val="hlink"/>
              </a:solidFill>
              <a:round/>
              <a:headEnd/>
              <a:tailEnd/>
            </a:ln>
            <a:effectLst/>
          </p:spPr>
          <p:txBody>
            <a:bodyPr/>
            <a:lstStyle/>
            <a:p>
              <a:endParaRPr lang="en-US"/>
            </a:p>
          </p:txBody>
        </p:sp>
        <p:sp>
          <p:nvSpPr>
            <p:cNvPr id="1183858" name="Line 114"/>
            <p:cNvSpPr>
              <a:spLocks noChangeShapeType="1"/>
            </p:cNvSpPr>
            <p:nvPr/>
          </p:nvSpPr>
          <p:spPr bwMode="auto">
            <a:xfrm>
              <a:off x="5669" y="1118"/>
              <a:ext cx="227" cy="1"/>
            </a:xfrm>
            <a:prstGeom prst="line">
              <a:avLst/>
            </a:prstGeom>
            <a:noFill/>
            <a:ln w="19050">
              <a:solidFill>
                <a:schemeClr val="hlink"/>
              </a:solidFill>
              <a:round/>
              <a:headEnd/>
              <a:tailEnd/>
            </a:ln>
            <a:effectLst/>
          </p:spPr>
          <p:txBody>
            <a:bodyPr/>
            <a:lstStyle/>
            <a:p>
              <a:endParaRPr lang="en-US"/>
            </a:p>
          </p:txBody>
        </p:sp>
        <p:sp>
          <p:nvSpPr>
            <p:cNvPr id="1183859" name="Line 115"/>
            <p:cNvSpPr>
              <a:spLocks noChangeShapeType="1"/>
            </p:cNvSpPr>
            <p:nvPr/>
          </p:nvSpPr>
          <p:spPr bwMode="auto">
            <a:xfrm>
              <a:off x="5896" y="1118"/>
              <a:ext cx="272" cy="136"/>
            </a:xfrm>
            <a:prstGeom prst="line">
              <a:avLst/>
            </a:prstGeom>
            <a:noFill/>
            <a:ln w="19050">
              <a:solidFill>
                <a:schemeClr val="hlink"/>
              </a:solidFill>
              <a:round/>
              <a:headEnd/>
              <a:tailEnd/>
            </a:ln>
            <a:effectLst/>
          </p:spPr>
          <p:txBody>
            <a:bodyPr/>
            <a:lstStyle/>
            <a:p>
              <a:endParaRPr lang="en-US"/>
            </a:p>
          </p:txBody>
        </p:sp>
        <p:sp>
          <p:nvSpPr>
            <p:cNvPr id="1183860" name="Line 116"/>
            <p:cNvSpPr>
              <a:spLocks noChangeShapeType="1"/>
            </p:cNvSpPr>
            <p:nvPr/>
          </p:nvSpPr>
          <p:spPr bwMode="auto">
            <a:xfrm>
              <a:off x="6213" y="1254"/>
              <a:ext cx="227" cy="227"/>
            </a:xfrm>
            <a:prstGeom prst="line">
              <a:avLst/>
            </a:prstGeom>
            <a:noFill/>
            <a:ln w="19050">
              <a:solidFill>
                <a:schemeClr val="hlink"/>
              </a:solidFill>
              <a:round/>
              <a:headEnd/>
              <a:tailEnd/>
            </a:ln>
            <a:effectLst/>
          </p:spPr>
          <p:txBody>
            <a:bodyPr/>
            <a:lstStyle/>
            <a:p>
              <a:endParaRPr lang="en-US"/>
            </a:p>
          </p:txBody>
        </p:sp>
        <p:sp>
          <p:nvSpPr>
            <p:cNvPr id="1183861" name="Line 117"/>
            <p:cNvSpPr>
              <a:spLocks noChangeShapeType="1"/>
            </p:cNvSpPr>
            <p:nvPr/>
          </p:nvSpPr>
          <p:spPr bwMode="auto">
            <a:xfrm flipH="1">
              <a:off x="4943" y="1186"/>
              <a:ext cx="340" cy="181"/>
            </a:xfrm>
            <a:prstGeom prst="line">
              <a:avLst/>
            </a:prstGeom>
            <a:noFill/>
            <a:ln w="19050">
              <a:solidFill>
                <a:schemeClr val="hlink"/>
              </a:solidFill>
              <a:round/>
              <a:headEnd/>
              <a:tailEnd/>
            </a:ln>
            <a:effectLst/>
          </p:spPr>
          <p:txBody>
            <a:bodyPr/>
            <a:lstStyle/>
            <a:p>
              <a:endParaRPr lang="en-US"/>
            </a:p>
          </p:txBody>
        </p:sp>
        <p:sp>
          <p:nvSpPr>
            <p:cNvPr id="1183862" name="Line 118"/>
            <p:cNvSpPr>
              <a:spLocks noChangeShapeType="1"/>
            </p:cNvSpPr>
            <p:nvPr/>
          </p:nvSpPr>
          <p:spPr bwMode="auto">
            <a:xfrm flipV="1">
              <a:off x="4807" y="1390"/>
              <a:ext cx="136" cy="295"/>
            </a:xfrm>
            <a:prstGeom prst="line">
              <a:avLst/>
            </a:prstGeom>
            <a:noFill/>
            <a:ln w="19050">
              <a:solidFill>
                <a:schemeClr val="hlink"/>
              </a:solidFill>
              <a:round/>
              <a:headEnd/>
              <a:tailEnd/>
            </a:ln>
            <a:effectLst/>
          </p:spPr>
          <p:txBody>
            <a:bodyPr/>
            <a:lstStyle/>
            <a:p>
              <a:endParaRPr lang="en-US"/>
            </a:p>
          </p:txBody>
        </p:sp>
        <p:sp>
          <p:nvSpPr>
            <p:cNvPr id="1183863" name="Oval 119"/>
            <p:cNvSpPr>
              <a:spLocks noChangeArrowheads="1"/>
            </p:cNvSpPr>
            <p:nvPr/>
          </p:nvSpPr>
          <p:spPr bwMode="auto">
            <a:xfrm>
              <a:off x="6576" y="1389"/>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864" name="Line 120"/>
            <p:cNvSpPr>
              <a:spLocks noChangeShapeType="1"/>
            </p:cNvSpPr>
            <p:nvPr/>
          </p:nvSpPr>
          <p:spPr bwMode="auto">
            <a:xfrm flipH="1">
              <a:off x="6395" y="1480"/>
              <a:ext cx="272" cy="0"/>
            </a:xfrm>
            <a:prstGeom prst="line">
              <a:avLst/>
            </a:prstGeom>
            <a:noFill/>
            <a:ln w="19050">
              <a:solidFill>
                <a:schemeClr val="hlink"/>
              </a:solidFill>
              <a:round/>
              <a:headEnd/>
              <a:tailEnd/>
            </a:ln>
            <a:effectLst/>
          </p:spPr>
          <p:txBody>
            <a:bodyPr/>
            <a:lstStyle/>
            <a:p>
              <a:endParaRPr lang="en-US"/>
            </a:p>
          </p:txBody>
        </p:sp>
        <p:sp>
          <p:nvSpPr>
            <p:cNvPr id="1183865" name="Line 121"/>
            <p:cNvSpPr>
              <a:spLocks noChangeShapeType="1"/>
            </p:cNvSpPr>
            <p:nvPr/>
          </p:nvSpPr>
          <p:spPr bwMode="auto">
            <a:xfrm>
              <a:off x="6667" y="1480"/>
              <a:ext cx="317" cy="45"/>
            </a:xfrm>
            <a:prstGeom prst="line">
              <a:avLst/>
            </a:prstGeom>
            <a:noFill/>
            <a:ln w="19050">
              <a:solidFill>
                <a:schemeClr val="hlink"/>
              </a:solidFill>
              <a:round/>
              <a:headEnd/>
              <a:tailEnd/>
            </a:ln>
            <a:effectLst/>
          </p:spPr>
          <p:txBody>
            <a:bodyPr/>
            <a:lstStyle/>
            <a:p>
              <a:endParaRPr lang="en-US"/>
            </a:p>
          </p:txBody>
        </p:sp>
        <p:sp>
          <p:nvSpPr>
            <p:cNvPr id="1183866" name="Oval 122"/>
            <p:cNvSpPr>
              <a:spLocks noChangeArrowheads="1"/>
            </p:cNvSpPr>
            <p:nvPr/>
          </p:nvSpPr>
          <p:spPr bwMode="auto">
            <a:xfrm>
              <a:off x="5693" y="2569"/>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867" name="Oval 123"/>
            <p:cNvSpPr>
              <a:spLocks noChangeArrowheads="1"/>
            </p:cNvSpPr>
            <p:nvPr/>
          </p:nvSpPr>
          <p:spPr bwMode="auto">
            <a:xfrm>
              <a:off x="5239" y="2637"/>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868" name="Oval 124"/>
            <p:cNvSpPr>
              <a:spLocks noChangeArrowheads="1"/>
            </p:cNvSpPr>
            <p:nvPr/>
          </p:nvSpPr>
          <p:spPr bwMode="auto">
            <a:xfrm>
              <a:off x="4990" y="2455"/>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869" name="Oval 125"/>
            <p:cNvSpPr>
              <a:spLocks noChangeArrowheads="1"/>
            </p:cNvSpPr>
            <p:nvPr/>
          </p:nvSpPr>
          <p:spPr bwMode="auto">
            <a:xfrm>
              <a:off x="5602" y="2795"/>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870" name="Oval 126"/>
            <p:cNvSpPr>
              <a:spLocks noChangeArrowheads="1"/>
            </p:cNvSpPr>
            <p:nvPr/>
          </p:nvSpPr>
          <p:spPr bwMode="auto">
            <a:xfrm>
              <a:off x="5829" y="1684"/>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871" name="Oval 127"/>
            <p:cNvSpPr>
              <a:spLocks noChangeArrowheads="1"/>
            </p:cNvSpPr>
            <p:nvPr/>
          </p:nvSpPr>
          <p:spPr bwMode="auto">
            <a:xfrm>
              <a:off x="6192" y="2705"/>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872" name="Oval 128"/>
            <p:cNvSpPr>
              <a:spLocks noChangeArrowheads="1"/>
            </p:cNvSpPr>
            <p:nvPr/>
          </p:nvSpPr>
          <p:spPr bwMode="auto">
            <a:xfrm>
              <a:off x="5919" y="2841"/>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873" name="Oval 129"/>
            <p:cNvSpPr>
              <a:spLocks noChangeArrowheads="1"/>
            </p:cNvSpPr>
            <p:nvPr/>
          </p:nvSpPr>
          <p:spPr bwMode="auto">
            <a:xfrm>
              <a:off x="6192" y="2478"/>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874" name="Oval 130"/>
            <p:cNvSpPr>
              <a:spLocks noChangeArrowheads="1"/>
            </p:cNvSpPr>
            <p:nvPr/>
          </p:nvSpPr>
          <p:spPr bwMode="auto">
            <a:xfrm>
              <a:off x="6600" y="2478"/>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875" name="Oval 131"/>
            <p:cNvSpPr>
              <a:spLocks noChangeArrowheads="1"/>
            </p:cNvSpPr>
            <p:nvPr/>
          </p:nvSpPr>
          <p:spPr bwMode="auto">
            <a:xfrm>
              <a:off x="6532" y="2795"/>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876" name="Oval 132"/>
            <p:cNvSpPr>
              <a:spLocks noChangeArrowheads="1"/>
            </p:cNvSpPr>
            <p:nvPr/>
          </p:nvSpPr>
          <p:spPr bwMode="auto">
            <a:xfrm>
              <a:off x="6963" y="2637"/>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877" name="Oval 133"/>
            <p:cNvSpPr>
              <a:spLocks noChangeArrowheads="1"/>
            </p:cNvSpPr>
            <p:nvPr/>
          </p:nvSpPr>
          <p:spPr bwMode="auto">
            <a:xfrm>
              <a:off x="6849" y="2387"/>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878" name="Oval 134"/>
            <p:cNvSpPr>
              <a:spLocks noChangeArrowheads="1"/>
            </p:cNvSpPr>
            <p:nvPr/>
          </p:nvSpPr>
          <p:spPr bwMode="auto">
            <a:xfrm>
              <a:off x="7394" y="2387"/>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879" name="Oval 135"/>
            <p:cNvSpPr>
              <a:spLocks noChangeArrowheads="1"/>
            </p:cNvSpPr>
            <p:nvPr/>
          </p:nvSpPr>
          <p:spPr bwMode="auto">
            <a:xfrm>
              <a:off x="7280" y="2682"/>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880" name="Oval 136"/>
            <p:cNvSpPr>
              <a:spLocks noChangeArrowheads="1"/>
            </p:cNvSpPr>
            <p:nvPr/>
          </p:nvSpPr>
          <p:spPr bwMode="auto">
            <a:xfrm>
              <a:off x="7144" y="2387"/>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881" name="Oval 137"/>
            <p:cNvSpPr>
              <a:spLocks noChangeArrowheads="1"/>
            </p:cNvSpPr>
            <p:nvPr/>
          </p:nvSpPr>
          <p:spPr bwMode="auto">
            <a:xfrm>
              <a:off x="5693" y="1344"/>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83882" name="Line 138"/>
            <p:cNvSpPr>
              <a:spLocks noChangeShapeType="1"/>
            </p:cNvSpPr>
            <p:nvPr/>
          </p:nvSpPr>
          <p:spPr bwMode="auto">
            <a:xfrm>
              <a:off x="4944" y="2339"/>
              <a:ext cx="138" cy="202"/>
            </a:xfrm>
            <a:prstGeom prst="line">
              <a:avLst/>
            </a:prstGeom>
            <a:noFill/>
            <a:ln w="19050">
              <a:solidFill>
                <a:schemeClr val="hlink"/>
              </a:solidFill>
              <a:round/>
              <a:headEnd/>
              <a:tailEnd/>
            </a:ln>
            <a:effectLst/>
          </p:spPr>
          <p:txBody>
            <a:bodyPr/>
            <a:lstStyle/>
            <a:p>
              <a:endParaRPr lang="en-US"/>
            </a:p>
          </p:txBody>
        </p:sp>
        <p:sp>
          <p:nvSpPr>
            <p:cNvPr id="1183883" name="Line 139"/>
            <p:cNvSpPr>
              <a:spLocks noChangeShapeType="1"/>
            </p:cNvSpPr>
            <p:nvPr/>
          </p:nvSpPr>
          <p:spPr bwMode="auto">
            <a:xfrm flipH="1">
              <a:off x="5080" y="2274"/>
              <a:ext cx="91" cy="295"/>
            </a:xfrm>
            <a:prstGeom prst="line">
              <a:avLst/>
            </a:prstGeom>
            <a:noFill/>
            <a:ln w="19050">
              <a:solidFill>
                <a:schemeClr val="hlink"/>
              </a:solidFill>
              <a:round/>
              <a:headEnd/>
              <a:tailEnd/>
            </a:ln>
            <a:effectLst/>
          </p:spPr>
          <p:txBody>
            <a:bodyPr/>
            <a:lstStyle/>
            <a:p>
              <a:endParaRPr lang="en-US"/>
            </a:p>
          </p:txBody>
        </p:sp>
        <p:sp>
          <p:nvSpPr>
            <p:cNvPr id="1183884" name="Line 140"/>
            <p:cNvSpPr>
              <a:spLocks noChangeShapeType="1"/>
            </p:cNvSpPr>
            <p:nvPr/>
          </p:nvSpPr>
          <p:spPr bwMode="auto">
            <a:xfrm flipV="1">
              <a:off x="5080" y="2410"/>
              <a:ext cx="340" cy="159"/>
            </a:xfrm>
            <a:prstGeom prst="line">
              <a:avLst/>
            </a:prstGeom>
            <a:noFill/>
            <a:ln w="19050">
              <a:solidFill>
                <a:schemeClr val="hlink"/>
              </a:solidFill>
              <a:round/>
              <a:headEnd/>
              <a:tailEnd/>
            </a:ln>
            <a:effectLst/>
          </p:spPr>
          <p:txBody>
            <a:bodyPr/>
            <a:lstStyle/>
            <a:p>
              <a:endParaRPr lang="en-US"/>
            </a:p>
          </p:txBody>
        </p:sp>
        <p:sp>
          <p:nvSpPr>
            <p:cNvPr id="1183885" name="Line 141"/>
            <p:cNvSpPr>
              <a:spLocks noChangeShapeType="1"/>
            </p:cNvSpPr>
            <p:nvPr/>
          </p:nvSpPr>
          <p:spPr bwMode="auto">
            <a:xfrm flipH="1">
              <a:off x="5330" y="2410"/>
              <a:ext cx="90" cy="317"/>
            </a:xfrm>
            <a:prstGeom prst="line">
              <a:avLst/>
            </a:prstGeom>
            <a:noFill/>
            <a:ln w="19050">
              <a:solidFill>
                <a:schemeClr val="hlink"/>
              </a:solidFill>
              <a:round/>
              <a:headEnd/>
              <a:tailEnd/>
            </a:ln>
            <a:effectLst/>
          </p:spPr>
          <p:txBody>
            <a:bodyPr/>
            <a:lstStyle/>
            <a:p>
              <a:endParaRPr lang="en-US"/>
            </a:p>
          </p:txBody>
        </p:sp>
        <p:sp>
          <p:nvSpPr>
            <p:cNvPr id="1183886" name="Line 142"/>
            <p:cNvSpPr>
              <a:spLocks noChangeShapeType="1"/>
            </p:cNvSpPr>
            <p:nvPr/>
          </p:nvSpPr>
          <p:spPr bwMode="auto">
            <a:xfrm flipH="1" flipV="1">
              <a:off x="5080" y="2569"/>
              <a:ext cx="227" cy="158"/>
            </a:xfrm>
            <a:prstGeom prst="line">
              <a:avLst/>
            </a:prstGeom>
            <a:noFill/>
            <a:ln w="19050">
              <a:solidFill>
                <a:schemeClr val="hlink"/>
              </a:solidFill>
              <a:round/>
              <a:headEnd/>
              <a:tailEnd/>
            </a:ln>
            <a:effectLst/>
          </p:spPr>
          <p:txBody>
            <a:bodyPr/>
            <a:lstStyle/>
            <a:p>
              <a:endParaRPr lang="en-US"/>
            </a:p>
          </p:txBody>
        </p:sp>
        <p:sp>
          <p:nvSpPr>
            <p:cNvPr id="1183887" name="Line 143"/>
            <p:cNvSpPr>
              <a:spLocks noChangeShapeType="1"/>
            </p:cNvSpPr>
            <p:nvPr/>
          </p:nvSpPr>
          <p:spPr bwMode="auto">
            <a:xfrm>
              <a:off x="5352" y="2750"/>
              <a:ext cx="341" cy="159"/>
            </a:xfrm>
            <a:prstGeom prst="line">
              <a:avLst/>
            </a:prstGeom>
            <a:noFill/>
            <a:ln w="19050">
              <a:solidFill>
                <a:schemeClr val="hlink"/>
              </a:solidFill>
              <a:round/>
              <a:headEnd/>
              <a:tailEnd/>
            </a:ln>
            <a:effectLst/>
          </p:spPr>
          <p:txBody>
            <a:bodyPr/>
            <a:lstStyle/>
            <a:p>
              <a:endParaRPr lang="en-US"/>
            </a:p>
          </p:txBody>
        </p:sp>
        <p:sp>
          <p:nvSpPr>
            <p:cNvPr id="1183888" name="Line 144"/>
            <p:cNvSpPr>
              <a:spLocks noChangeShapeType="1"/>
            </p:cNvSpPr>
            <p:nvPr/>
          </p:nvSpPr>
          <p:spPr bwMode="auto">
            <a:xfrm flipV="1">
              <a:off x="5693" y="2659"/>
              <a:ext cx="90" cy="250"/>
            </a:xfrm>
            <a:prstGeom prst="line">
              <a:avLst/>
            </a:prstGeom>
            <a:noFill/>
            <a:ln w="19050">
              <a:solidFill>
                <a:schemeClr val="hlink"/>
              </a:solidFill>
              <a:round/>
              <a:headEnd/>
              <a:tailEnd/>
            </a:ln>
            <a:effectLst/>
          </p:spPr>
          <p:txBody>
            <a:bodyPr/>
            <a:lstStyle/>
            <a:p>
              <a:endParaRPr lang="en-US"/>
            </a:p>
          </p:txBody>
        </p:sp>
        <p:sp>
          <p:nvSpPr>
            <p:cNvPr id="1183889" name="Line 145"/>
            <p:cNvSpPr>
              <a:spLocks noChangeShapeType="1"/>
            </p:cNvSpPr>
            <p:nvPr/>
          </p:nvSpPr>
          <p:spPr bwMode="auto">
            <a:xfrm>
              <a:off x="5783" y="2659"/>
              <a:ext cx="227" cy="272"/>
            </a:xfrm>
            <a:prstGeom prst="line">
              <a:avLst/>
            </a:prstGeom>
            <a:noFill/>
            <a:ln w="19050">
              <a:solidFill>
                <a:schemeClr val="hlink"/>
              </a:solidFill>
              <a:round/>
              <a:headEnd/>
              <a:tailEnd/>
            </a:ln>
            <a:effectLst/>
          </p:spPr>
          <p:txBody>
            <a:bodyPr/>
            <a:lstStyle/>
            <a:p>
              <a:endParaRPr lang="en-US"/>
            </a:p>
          </p:txBody>
        </p:sp>
        <p:sp>
          <p:nvSpPr>
            <p:cNvPr id="1183890" name="Line 146"/>
            <p:cNvSpPr>
              <a:spLocks noChangeShapeType="1"/>
            </p:cNvSpPr>
            <p:nvPr/>
          </p:nvSpPr>
          <p:spPr bwMode="auto">
            <a:xfrm flipH="1" flipV="1">
              <a:off x="5670" y="2886"/>
              <a:ext cx="340" cy="45"/>
            </a:xfrm>
            <a:prstGeom prst="line">
              <a:avLst/>
            </a:prstGeom>
            <a:noFill/>
            <a:ln w="19050">
              <a:solidFill>
                <a:schemeClr val="hlink"/>
              </a:solidFill>
              <a:round/>
              <a:headEnd/>
              <a:tailEnd/>
            </a:ln>
            <a:effectLst/>
          </p:spPr>
          <p:txBody>
            <a:bodyPr/>
            <a:lstStyle/>
            <a:p>
              <a:endParaRPr lang="en-US"/>
            </a:p>
          </p:txBody>
        </p:sp>
        <p:sp>
          <p:nvSpPr>
            <p:cNvPr id="1183891" name="Line 147"/>
            <p:cNvSpPr>
              <a:spLocks noChangeShapeType="1"/>
            </p:cNvSpPr>
            <p:nvPr/>
          </p:nvSpPr>
          <p:spPr bwMode="auto">
            <a:xfrm flipV="1">
              <a:off x="6010" y="2818"/>
              <a:ext cx="272" cy="113"/>
            </a:xfrm>
            <a:prstGeom prst="line">
              <a:avLst/>
            </a:prstGeom>
            <a:noFill/>
            <a:ln w="19050">
              <a:solidFill>
                <a:schemeClr val="hlink"/>
              </a:solidFill>
              <a:round/>
              <a:headEnd/>
              <a:tailEnd/>
            </a:ln>
            <a:effectLst/>
          </p:spPr>
          <p:txBody>
            <a:bodyPr/>
            <a:lstStyle/>
            <a:p>
              <a:endParaRPr lang="en-US"/>
            </a:p>
          </p:txBody>
        </p:sp>
        <p:sp>
          <p:nvSpPr>
            <p:cNvPr id="1183892" name="Line 148"/>
            <p:cNvSpPr>
              <a:spLocks noChangeShapeType="1"/>
            </p:cNvSpPr>
            <p:nvPr/>
          </p:nvSpPr>
          <p:spPr bwMode="auto">
            <a:xfrm flipH="1" flipV="1">
              <a:off x="6260" y="2591"/>
              <a:ext cx="22" cy="227"/>
            </a:xfrm>
            <a:prstGeom prst="line">
              <a:avLst/>
            </a:prstGeom>
            <a:noFill/>
            <a:ln w="19050">
              <a:solidFill>
                <a:schemeClr val="hlink"/>
              </a:solidFill>
              <a:round/>
              <a:headEnd/>
              <a:tailEnd/>
            </a:ln>
            <a:effectLst/>
          </p:spPr>
          <p:txBody>
            <a:bodyPr/>
            <a:lstStyle/>
            <a:p>
              <a:endParaRPr lang="en-US"/>
            </a:p>
          </p:txBody>
        </p:sp>
        <p:sp>
          <p:nvSpPr>
            <p:cNvPr id="1183893" name="Line 149"/>
            <p:cNvSpPr>
              <a:spLocks noChangeShapeType="1"/>
            </p:cNvSpPr>
            <p:nvPr/>
          </p:nvSpPr>
          <p:spPr bwMode="auto">
            <a:xfrm flipH="1" flipV="1">
              <a:off x="6101" y="2410"/>
              <a:ext cx="159" cy="181"/>
            </a:xfrm>
            <a:prstGeom prst="line">
              <a:avLst/>
            </a:prstGeom>
            <a:noFill/>
            <a:ln w="19050">
              <a:solidFill>
                <a:schemeClr val="hlink"/>
              </a:solidFill>
              <a:round/>
              <a:headEnd/>
              <a:tailEnd/>
            </a:ln>
            <a:effectLst/>
          </p:spPr>
          <p:txBody>
            <a:bodyPr/>
            <a:lstStyle/>
            <a:p>
              <a:endParaRPr lang="en-US"/>
            </a:p>
          </p:txBody>
        </p:sp>
        <p:sp>
          <p:nvSpPr>
            <p:cNvPr id="1183894" name="Line 150"/>
            <p:cNvSpPr>
              <a:spLocks noChangeShapeType="1"/>
            </p:cNvSpPr>
            <p:nvPr/>
          </p:nvSpPr>
          <p:spPr bwMode="auto">
            <a:xfrm>
              <a:off x="6282" y="2274"/>
              <a:ext cx="23" cy="317"/>
            </a:xfrm>
            <a:prstGeom prst="line">
              <a:avLst/>
            </a:prstGeom>
            <a:noFill/>
            <a:ln w="19050">
              <a:solidFill>
                <a:schemeClr val="hlink"/>
              </a:solidFill>
              <a:round/>
              <a:headEnd/>
              <a:tailEnd/>
            </a:ln>
            <a:effectLst/>
          </p:spPr>
          <p:txBody>
            <a:bodyPr/>
            <a:lstStyle/>
            <a:p>
              <a:endParaRPr lang="en-US"/>
            </a:p>
          </p:txBody>
        </p:sp>
        <p:sp>
          <p:nvSpPr>
            <p:cNvPr id="1183895" name="Line 151"/>
            <p:cNvSpPr>
              <a:spLocks noChangeShapeType="1"/>
            </p:cNvSpPr>
            <p:nvPr/>
          </p:nvSpPr>
          <p:spPr bwMode="auto">
            <a:xfrm>
              <a:off x="6282" y="2818"/>
              <a:ext cx="363" cy="68"/>
            </a:xfrm>
            <a:prstGeom prst="line">
              <a:avLst/>
            </a:prstGeom>
            <a:noFill/>
            <a:ln w="19050">
              <a:solidFill>
                <a:schemeClr val="hlink"/>
              </a:solidFill>
              <a:round/>
              <a:headEnd/>
              <a:tailEnd/>
            </a:ln>
            <a:effectLst/>
          </p:spPr>
          <p:txBody>
            <a:bodyPr/>
            <a:lstStyle/>
            <a:p>
              <a:endParaRPr lang="en-US"/>
            </a:p>
          </p:txBody>
        </p:sp>
        <p:sp>
          <p:nvSpPr>
            <p:cNvPr id="1183896" name="Line 152"/>
            <p:cNvSpPr>
              <a:spLocks noChangeShapeType="1"/>
            </p:cNvSpPr>
            <p:nvPr/>
          </p:nvSpPr>
          <p:spPr bwMode="auto">
            <a:xfrm flipV="1">
              <a:off x="6645" y="2569"/>
              <a:ext cx="23" cy="317"/>
            </a:xfrm>
            <a:prstGeom prst="line">
              <a:avLst/>
            </a:prstGeom>
            <a:noFill/>
            <a:ln w="19050">
              <a:solidFill>
                <a:schemeClr val="hlink"/>
              </a:solidFill>
              <a:round/>
              <a:headEnd/>
              <a:tailEnd/>
            </a:ln>
            <a:effectLst/>
          </p:spPr>
          <p:txBody>
            <a:bodyPr/>
            <a:lstStyle/>
            <a:p>
              <a:endParaRPr lang="en-US"/>
            </a:p>
          </p:txBody>
        </p:sp>
        <p:sp>
          <p:nvSpPr>
            <p:cNvPr id="1183897" name="Line 153"/>
            <p:cNvSpPr>
              <a:spLocks noChangeShapeType="1"/>
            </p:cNvSpPr>
            <p:nvPr/>
          </p:nvSpPr>
          <p:spPr bwMode="auto">
            <a:xfrm flipV="1">
              <a:off x="6668" y="2319"/>
              <a:ext cx="68" cy="250"/>
            </a:xfrm>
            <a:prstGeom prst="line">
              <a:avLst/>
            </a:prstGeom>
            <a:noFill/>
            <a:ln w="19050">
              <a:solidFill>
                <a:schemeClr val="hlink"/>
              </a:solidFill>
              <a:round/>
              <a:headEnd/>
              <a:tailEnd/>
            </a:ln>
            <a:effectLst/>
          </p:spPr>
          <p:txBody>
            <a:bodyPr/>
            <a:lstStyle/>
            <a:p>
              <a:endParaRPr lang="en-US"/>
            </a:p>
          </p:txBody>
        </p:sp>
        <p:sp>
          <p:nvSpPr>
            <p:cNvPr id="1183898" name="Line 154"/>
            <p:cNvSpPr>
              <a:spLocks noChangeShapeType="1"/>
            </p:cNvSpPr>
            <p:nvPr/>
          </p:nvSpPr>
          <p:spPr bwMode="auto">
            <a:xfrm>
              <a:off x="6736" y="2319"/>
              <a:ext cx="227" cy="159"/>
            </a:xfrm>
            <a:prstGeom prst="line">
              <a:avLst/>
            </a:prstGeom>
            <a:noFill/>
            <a:ln w="19050">
              <a:solidFill>
                <a:schemeClr val="hlink"/>
              </a:solidFill>
              <a:round/>
              <a:headEnd/>
              <a:tailEnd/>
            </a:ln>
            <a:effectLst/>
          </p:spPr>
          <p:txBody>
            <a:bodyPr/>
            <a:lstStyle/>
            <a:p>
              <a:endParaRPr lang="en-US"/>
            </a:p>
          </p:txBody>
        </p:sp>
        <p:sp>
          <p:nvSpPr>
            <p:cNvPr id="1183899" name="Line 155"/>
            <p:cNvSpPr>
              <a:spLocks noChangeShapeType="1"/>
            </p:cNvSpPr>
            <p:nvPr/>
          </p:nvSpPr>
          <p:spPr bwMode="auto">
            <a:xfrm flipH="1">
              <a:off x="6736" y="2478"/>
              <a:ext cx="227" cy="91"/>
            </a:xfrm>
            <a:prstGeom prst="line">
              <a:avLst/>
            </a:prstGeom>
            <a:noFill/>
            <a:ln w="19050">
              <a:solidFill>
                <a:schemeClr val="hlink"/>
              </a:solidFill>
              <a:round/>
              <a:headEnd/>
              <a:tailEnd/>
            </a:ln>
            <a:effectLst/>
          </p:spPr>
          <p:txBody>
            <a:bodyPr/>
            <a:lstStyle/>
            <a:p>
              <a:endParaRPr lang="en-US"/>
            </a:p>
          </p:txBody>
        </p:sp>
        <p:sp>
          <p:nvSpPr>
            <p:cNvPr id="1183900" name="Line 156"/>
            <p:cNvSpPr>
              <a:spLocks noChangeShapeType="1"/>
            </p:cNvSpPr>
            <p:nvPr/>
          </p:nvSpPr>
          <p:spPr bwMode="auto">
            <a:xfrm>
              <a:off x="6940" y="2478"/>
              <a:ext cx="113" cy="249"/>
            </a:xfrm>
            <a:prstGeom prst="line">
              <a:avLst/>
            </a:prstGeom>
            <a:noFill/>
            <a:ln w="19050">
              <a:solidFill>
                <a:schemeClr val="hlink"/>
              </a:solidFill>
              <a:round/>
              <a:headEnd/>
              <a:tailEnd/>
            </a:ln>
            <a:effectLst/>
          </p:spPr>
          <p:txBody>
            <a:bodyPr/>
            <a:lstStyle/>
            <a:p>
              <a:endParaRPr lang="en-US"/>
            </a:p>
          </p:txBody>
        </p:sp>
        <p:sp>
          <p:nvSpPr>
            <p:cNvPr id="1183901" name="Line 157"/>
            <p:cNvSpPr>
              <a:spLocks noChangeShapeType="1"/>
            </p:cNvSpPr>
            <p:nvPr/>
          </p:nvSpPr>
          <p:spPr bwMode="auto">
            <a:xfrm>
              <a:off x="7076" y="2296"/>
              <a:ext cx="136" cy="204"/>
            </a:xfrm>
            <a:prstGeom prst="line">
              <a:avLst/>
            </a:prstGeom>
            <a:noFill/>
            <a:ln w="19050">
              <a:solidFill>
                <a:schemeClr val="hlink"/>
              </a:solidFill>
              <a:round/>
              <a:headEnd/>
              <a:tailEnd/>
            </a:ln>
            <a:effectLst/>
          </p:spPr>
          <p:txBody>
            <a:bodyPr/>
            <a:lstStyle/>
            <a:p>
              <a:endParaRPr lang="en-US"/>
            </a:p>
          </p:txBody>
        </p:sp>
        <p:sp>
          <p:nvSpPr>
            <p:cNvPr id="1183902" name="Line 158"/>
            <p:cNvSpPr>
              <a:spLocks noChangeShapeType="1"/>
            </p:cNvSpPr>
            <p:nvPr/>
          </p:nvSpPr>
          <p:spPr bwMode="auto">
            <a:xfrm flipH="1">
              <a:off x="6917" y="2500"/>
              <a:ext cx="318" cy="0"/>
            </a:xfrm>
            <a:prstGeom prst="line">
              <a:avLst/>
            </a:prstGeom>
            <a:noFill/>
            <a:ln w="19050">
              <a:solidFill>
                <a:schemeClr val="hlink"/>
              </a:solidFill>
              <a:round/>
              <a:headEnd/>
              <a:tailEnd/>
            </a:ln>
            <a:effectLst/>
          </p:spPr>
          <p:txBody>
            <a:bodyPr/>
            <a:lstStyle/>
            <a:p>
              <a:endParaRPr lang="en-US"/>
            </a:p>
          </p:txBody>
        </p:sp>
        <p:sp>
          <p:nvSpPr>
            <p:cNvPr id="1183903" name="Line 159"/>
            <p:cNvSpPr>
              <a:spLocks noChangeShapeType="1"/>
            </p:cNvSpPr>
            <p:nvPr/>
          </p:nvSpPr>
          <p:spPr bwMode="auto">
            <a:xfrm flipV="1">
              <a:off x="7076" y="2500"/>
              <a:ext cx="159" cy="250"/>
            </a:xfrm>
            <a:prstGeom prst="line">
              <a:avLst/>
            </a:prstGeom>
            <a:noFill/>
            <a:ln w="19050">
              <a:solidFill>
                <a:schemeClr val="hlink"/>
              </a:solidFill>
              <a:round/>
              <a:headEnd/>
              <a:tailEnd/>
            </a:ln>
            <a:effectLst/>
          </p:spPr>
          <p:txBody>
            <a:bodyPr/>
            <a:lstStyle/>
            <a:p>
              <a:endParaRPr lang="en-US"/>
            </a:p>
          </p:txBody>
        </p:sp>
        <p:sp>
          <p:nvSpPr>
            <p:cNvPr id="1183904" name="Line 160"/>
            <p:cNvSpPr>
              <a:spLocks noChangeShapeType="1"/>
            </p:cNvSpPr>
            <p:nvPr/>
          </p:nvSpPr>
          <p:spPr bwMode="auto">
            <a:xfrm flipV="1">
              <a:off x="7235" y="2478"/>
              <a:ext cx="249" cy="22"/>
            </a:xfrm>
            <a:prstGeom prst="line">
              <a:avLst/>
            </a:prstGeom>
            <a:noFill/>
            <a:ln w="19050">
              <a:solidFill>
                <a:schemeClr val="hlink"/>
              </a:solidFill>
              <a:round/>
              <a:headEnd/>
              <a:tailEnd/>
            </a:ln>
            <a:effectLst/>
          </p:spPr>
          <p:txBody>
            <a:bodyPr/>
            <a:lstStyle/>
            <a:p>
              <a:endParaRPr lang="en-US"/>
            </a:p>
          </p:txBody>
        </p:sp>
        <p:sp>
          <p:nvSpPr>
            <p:cNvPr id="1183905" name="Line 161"/>
            <p:cNvSpPr>
              <a:spLocks noChangeShapeType="1"/>
            </p:cNvSpPr>
            <p:nvPr/>
          </p:nvSpPr>
          <p:spPr bwMode="auto">
            <a:xfrm flipH="1">
              <a:off x="7371" y="2478"/>
              <a:ext cx="113" cy="295"/>
            </a:xfrm>
            <a:prstGeom prst="line">
              <a:avLst/>
            </a:prstGeom>
            <a:noFill/>
            <a:ln w="19050">
              <a:solidFill>
                <a:schemeClr val="hlink"/>
              </a:solidFill>
              <a:round/>
              <a:headEnd/>
              <a:tailEnd/>
            </a:ln>
            <a:effectLst/>
          </p:spPr>
          <p:txBody>
            <a:bodyPr/>
            <a:lstStyle/>
            <a:p>
              <a:endParaRPr lang="en-US"/>
            </a:p>
          </p:txBody>
        </p:sp>
        <p:sp>
          <p:nvSpPr>
            <p:cNvPr id="1183906" name="Line 162"/>
            <p:cNvSpPr>
              <a:spLocks noChangeShapeType="1"/>
            </p:cNvSpPr>
            <p:nvPr/>
          </p:nvSpPr>
          <p:spPr bwMode="auto">
            <a:xfrm flipH="1" flipV="1">
              <a:off x="7235" y="2500"/>
              <a:ext cx="136" cy="273"/>
            </a:xfrm>
            <a:prstGeom prst="line">
              <a:avLst/>
            </a:prstGeom>
            <a:noFill/>
            <a:ln w="19050">
              <a:solidFill>
                <a:schemeClr val="hlink"/>
              </a:solidFill>
              <a:round/>
              <a:headEnd/>
              <a:tailEnd/>
            </a:ln>
            <a:effectLst/>
          </p:spPr>
          <p:txBody>
            <a:bodyPr/>
            <a:lstStyle/>
            <a:p>
              <a:endParaRPr lang="en-US"/>
            </a:p>
          </p:txBody>
        </p:sp>
        <p:sp>
          <p:nvSpPr>
            <p:cNvPr id="1183907" name="Line 163"/>
            <p:cNvSpPr>
              <a:spLocks noChangeShapeType="1"/>
            </p:cNvSpPr>
            <p:nvPr/>
          </p:nvSpPr>
          <p:spPr bwMode="auto">
            <a:xfrm>
              <a:off x="7076" y="2727"/>
              <a:ext cx="340" cy="46"/>
            </a:xfrm>
            <a:prstGeom prst="line">
              <a:avLst/>
            </a:prstGeom>
            <a:noFill/>
            <a:ln w="19050">
              <a:solidFill>
                <a:schemeClr val="hlink"/>
              </a:solidFill>
              <a:round/>
              <a:headEnd/>
              <a:tailEnd/>
            </a:ln>
            <a:effectLst/>
          </p:spPr>
          <p:txBody>
            <a:bodyPr/>
            <a:lstStyle/>
            <a:p>
              <a:endParaRPr lang="en-US"/>
            </a:p>
          </p:txBody>
        </p:sp>
        <p:sp>
          <p:nvSpPr>
            <p:cNvPr id="1183908" name="Line 164"/>
            <p:cNvSpPr>
              <a:spLocks noChangeShapeType="1"/>
            </p:cNvSpPr>
            <p:nvPr/>
          </p:nvSpPr>
          <p:spPr bwMode="auto">
            <a:xfrm flipV="1">
              <a:off x="5443" y="1435"/>
              <a:ext cx="340" cy="22"/>
            </a:xfrm>
            <a:prstGeom prst="line">
              <a:avLst/>
            </a:prstGeom>
            <a:noFill/>
            <a:ln w="19050">
              <a:solidFill>
                <a:schemeClr val="hlink"/>
              </a:solidFill>
              <a:round/>
              <a:headEnd/>
              <a:tailEnd/>
            </a:ln>
            <a:effectLst/>
          </p:spPr>
          <p:txBody>
            <a:bodyPr/>
            <a:lstStyle/>
            <a:p>
              <a:endParaRPr lang="en-US"/>
            </a:p>
          </p:txBody>
        </p:sp>
        <p:sp>
          <p:nvSpPr>
            <p:cNvPr id="1183909" name="Line 165"/>
            <p:cNvSpPr>
              <a:spLocks noChangeShapeType="1"/>
            </p:cNvSpPr>
            <p:nvPr/>
          </p:nvSpPr>
          <p:spPr bwMode="auto">
            <a:xfrm flipH="1">
              <a:off x="5647" y="1435"/>
              <a:ext cx="136" cy="249"/>
            </a:xfrm>
            <a:prstGeom prst="line">
              <a:avLst/>
            </a:prstGeom>
            <a:noFill/>
            <a:ln w="19050">
              <a:solidFill>
                <a:schemeClr val="hlink"/>
              </a:solidFill>
              <a:round/>
              <a:headEnd/>
              <a:tailEnd/>
            </a:ln>
            <a:effectLst/>
          </p:spPr>
          <p:txBody>
            <a:bodyPr/>
            <a:lstStyle/>
            <a:p>
              <a:endParaRPr lang="en-US"/>
            </a:p>
          </p:txBody>
        </p:sp>
        <p:sp>
          <p:nvSpPr>
            <p:cNvPr id="1183910" name="Line 166"/>
            <p:cNvSpPr>
              <a:spLocks noChangeShapeType="1"/>
            </p:cNvSpPr>
            <p:nvPr/>
          </p:nvSpPr>
          <p:spPr bwMode="auto">
            <a:xfrm>
              <a:off x="5647" y="1684"/>
              <a:ext cx="250" cy="113"/>
            </a:xfrm>
            <a:prstGeom prst="line">
              <a:avLst/>
            </a:prstGeom>
            <a:noFill/>
            <a:ln w="19050">
              <a:solidFill>
                <a:schemeClr val="hlink"/>
              </a:solidFill>
              <a:round/>
              <a:headEnd/>
              <a:tailEnd/>
            </a:ln>
            <a:effectLst/>
          </p:spPr>
          <p:txBody>
            <a:bodyPr/>
            <a:lstStyle/>
            <a:p>
              <a:endParaRPr lang="en-US"/>
            </a:p>
          </p:txBody>
        </p:sp>
        <p:sp>
          <p:nvSpPr>
            <p:cNvPr id="1183911" name="Line 167"/>
            <p:cNvSpPr>
              <a:spLocks noChangeShapeType="1"/>
            </p:cNvSpPr>
            <p:nvPr/>
          </p:nvSpPr>
          <p:spPr bwMode="auto">
            <a:xfrm flipV="1">
              <a:off x="5897" y="1775"/>
              <a:ext cx="295" cy="22"/>
            </a:xfrm>
            <a:prstGeom prst="line">
              <a:avLst/>
            </a:prstGeom>
            <a:noFill/>
            <a:ln w="19050">
              <a:solidFill>
                <a:schemeClr val="hlink"/>
              </a:solidFill>
              <a:round/>
              <a:headEnd/>
              <a:tailEnd/>
            </a:ln>
            <a:effectLst/>
          </p:spPr>
          <p:txBody>
            <a:bodyPr/>
            <a:lstStyle/>
            <a:p>
              <a:endParaRPr lang="en-US"/>
            </a:p>
          </p:txBody>
        </p:sp>
        <p:sp>
          <p:nvSpPr>
            <p:cNvPr id="1183912" name="Line 168"/>
            <p:cNvSpPr>
              <a:spLocks noChangeShapeType="1"/>
            </p:cNvSpPr>
            <p:nvPr/>
          </p:nvSpPr>
          <p:spPr bwMode="auto">
            <a:xfrm flipV="1">
              <a:off x="5897" y="1480"/>
              <a:ext cx="204" cy="295"/>
            </a:xfrm>
            <a:prstGeom prst="line">
              <a:avLst/>
            </a:prstGeom>
            <a:noFill/>
            <a:ln w="19050">
              <a:solidFill>
                <a:schemeClr val="hlink"/>
              </a:solidFill>
              <a:round/>
              <a:headEnd/>
              <a:tailEnd/>
            </a:ln>
            <a:effectLst/>
          </p:spPr>
          <p:txBody>
            <a:bodyPr/>
            <a:lstStyle/>
            <a:p>
              <a:endParaRPr lang="en-US"/>
            </a:p>
          </p:txBody>
        </p:sp>
        <p:sp>
          <p:nvSpPr>
            <p:cNvPr id="1183913" name="Line 169"/>
            <p:cNvSpPr>
              <a:spLocks noChangeShapeType="1"/>
            </p:cNvSpPr>
            <p:nvPr/>
          </p:nvSpPr>
          <p:spPr bwMode="auto">
            <a:xfrm>
              <a:off x="5919" y="1775"/>
              <a:ext cx="46" cy="227"/>
            </a:xfrm>
            <a:prstGeom prst="line">
              <a:avLst/>
            </a:prstGeom>
            <a:noFill/>
            <a:ln w="19050">
              <a:solidFill>
                <a:schemeClr val="hlink"/>
              </a:solidFill>
              <a:round/>
              <a:headEnd/>
              <a:tailEnd/>
            </a:ln>
            <a:effectLst/>
          </p:spPr>
          <p:txBody>
            <a:bodyPr/>
            <a:lstStyle/>
            <a:p>
              <a:endParaRPr lang="en-US"/>
            </a:p>
          </p:txBody>
        </p:sp>
      </p:grpSp>
      <p:grpSp>
        <p:nvGrpSpPr>
          <p:cNvPr id="3" name="Group 170"/>
          <p:cNvGrpSpPr>
            <a:grpSpLocks/>
          </p:cNvGrpSpPr>
          <p:nvPr/>
        </p:nvGrpSpPr>
        <p:grpSpPr bwMode="auto">
          <a:xfrm>
            <a:off x="1740390" y="3068638"/>
            <a:ext cx="3959225" cy="3097212"/>
            <a:chOff x="1497" y="1502"/>
            <a:chExt cx="2494" cy="1951"/>
          </a:xfrm>
        </p:grpSpPr>
        <p:sp>
          <p:nvSpPr>
            <p:cNvPr id="1183915" name="Oval 171"/>
            <p:cNvSpPr>
              <a:spLocks noChangeArrowheads="1"/>
            </p:cNvSpPr>
            <p:nvPr/>
          </p:nvSpPr>
          <p:spPr bwMode="auto">
            <a:xfrm>
              <a:off x="2812" y="1865"/>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83916" name="Oval 172"/>
            <p:cNvSpPr>
              <a:spLocks noChangeArrowheads="1"/>
            </p:cNvSpPr>
            <p:nvPr/>
          </p:nvSpPr>
          <p:spPr bwMode="auto">
            <a:xfrm>
              <a:off x="2925" y="2115"/>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83917" name="Oval 173"/>
            <p:cNvSpPr>
              <a:spLocks noChangeArrowheads="1"/>
            </p:cNvSpPr>
            <p:nvPr/>
          </p:nvSpPr>
          <p:spPr bwMode="auto">
            <a:xfrm>
              <a:off x="2517" y="1888"/>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83918" name="Oval 174"/>
            <p:cNvSpPr>
              <a:spLocks noChangeArrowheads="1"/>
            </p:cNvSpPr>
            <p:nvPr/>
          </p:nvSpPr>
          <p:spPr bwMode="auto">
            <a:xfrm>
              <a:off x="2336" y="2160"/>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83919" name="Oval 175"/>
            <p:cNvSpPr>
              <a:spLocks noChangeArrowheads="1"/>
            </p:cNvSpPr>
            <p:nvPr/>
          </p:nvSpPr>
          <p:spPr bwMode="auto">
            <a:xfrm>
              <a:off x="2381" y="2432"/>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83920" name="Oval 176"/>
            <p:cNvSpPr>
              <a:spLocks noChangeArrowheads="1"/>
            </p:cNvSpPr>
            <p:nvPr/>
          </p:nvSpPr>
          <p:spPr bwMode="auto">
            <a:xfrm>
              <a:off x="2925" y="2523"/>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83921" name="Oval 177"/>
            <p:cNvSpPr>
              <a:spLocks noChangeArrowheads="1"/>
            </p:cNvSpPr>
            <p:nvPr/>
          </p:nvSpPr>
          <p:spPr bwMode="auto">
            <a:xfrm>
              <a:off x="3016" y="1661"/>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83922" name="Oval 178"/>
            <p:cNvSpPr>
              <a:spLocks noChangeArrowheads="1"/>
            </p:cNvSpPr>
            <p:nvPr/>
          </p:nvSpPr>
          <p:spPr bwMode="auto">
            <a:xfrm>
              <a:off x="3084" y="1865"/>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83923" name="Oval 179"/>
            <p:cNvSpPr>
              <a:spLocks noChangeArrowheads="1"/>
            </p:cNvSpPr>
            <p:nvPr/>
          </p:nvSpPr>
          <p:spPr bwMode="auto">
            <a:xfrm>
              <a:off x="3198" y="2115"/>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83924" name="Oval 180"/>
            <p:cNvSpPr>
              <a:spLocks noChangeArrowheads="1"/>
            </p:cNvSpPr>
            <p:nvPr/>
          </p:nvSpPr>
          <p:spPr bwMode="auto">
            <a:xfrm>
              <a:off x="3152" y="2704"/>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83925" name="Oval 181"/>
            <p:cNvSpPr>
              <a:spLocks noChangeArrowheads="1"/>
            </p:cNvSpPr>
            <p:nvPr/>
          </p:nvSpPr>
          <p:spPr bwMode="auto">
            <a:xfrm>
              <a:off x="2699" y="2659"/>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83926" name="Oval 182"/>
            <p:cNvSpPr>
              <a:spLocks noChangeArrowheads="1"/>
            </p:cNvSpPr>
            <p:nvPr/>
          </p:nvSpPr>
          <p:spPr bwMode="auto">
            <a:xfrm>
              <a:off x="2517" y="2795"/>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83927" name="Oval 183"/>
            <p:cNvSpPr>
              <a:spLocks noChangeArrowheads="1"/>
            </p:cNvSpPr>
            <p:nvPr/>
          </p:nvSpPr>
          <p:spPr bwMode="auto">
            <a:xfrm>
              <a:off x="2154" y="2614"/>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83928" name="Oval 184"/>
            <p:cNvSpPr>
              <a:spLocks noChangeArrowheads="1"/>
            </p:cNvSpPr>
            <p:nvPr/>
          </p:nvSpPr>
          <p:spPr bwMode="auto">
            <a:xfrm>
              <a:off x="2086" y="2069"/>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83929" name="Oval 185"/>
            <p:cNvSpPr>
              <a:spLocks noChangeArrowheads="1"/>
            </p:cNvSpPr>
            <p:nvPr/>
          </p:nvSpPr>
          <p:spPr bwMode="auto">
            <a:xfrm>
              <a:off x="2585" y="1638"/>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83930" name="Oval 186"/>
            <p:cNvSpPr>
              <a:spLocks noChangeArrowheads="1"/>
            </p:cNvSpPr>
            <p:nvPr/>
          </p:nvSpPr>
          <p:spPr bwMode="auto">
            <a:xfrm>
              <a:off x="2699" y="1502"/>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83931" name="Oval 187"/>
            <p:cNvSpPr>
              <a:spLocks noChangeArrowheads="1"/>
            </p:cNvSpPr>
            <p:nvPr/>
          </p:nvSpPr>
          <p:spPr bwMode="auto">
            <a:xfrm>
              <a:off x="2313" y="1502"/>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83932" name="Oval 188"/>
            <p:cNvSpPr>
              <a:spLocks noChangeArrowheads="1"/>
            </p:cNvSpPr>
            <p:nvPr/>
          </p:nvSpPr>
          <p:spPr bwMode="auto">
            <a:xfrm>
              <a:off x="2200" y="1820"/>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83933" name="Oval 189"/>
            <p:cNvSpPr>
              <a:spLocks noChangeArrowheads="1"/>
            </p:cNvSpPr>
            <p:nvPr/>
          </p:nvSpPr>
          <p:spPr bwMode="auto">
            <a:xfrm>
              <a:off x="1882" y="1842"/>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83934" name="Oval 190"/>
            <p:cNvSpPr>
              <a:spLocks noChangeArrowheads="1"/>
            </p:cNvSpPr>
            <p:nvPr/>
          </p:nvSpPr>
          <p:spPr bwMode="auto">
            <a:xfrm>
              <a:off x="1927" y="2319"/>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83935" name="Oval 191"/>
            <p:cNvSpPr>
              <a:spLocks noChangeArrowheads="1"/>
            </p:cNvSpPr>
            <p:nvPr/>
          </p:nvSpPr>
          <p:spPr bwMode="auto">
            <a:xfrm>
              <a:off x="1837" y="2795"/>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83936" name="Oval 192"/>
            <p:cNvSpPr>
              <a:spLocks noChangeArrowheads="1"/>
            </p:cNvSpPr>
            <p:nvPr/>
          </p:nvSpPr>
          <p:spPr bwMode="auto">
            <a:xfrm>
              <a:off x="2699" y="2954"/>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83937" name="Oval 193"/>
            <p:cNvSpPr>
              <a:spLocks noChangeArrowheads="1"/>
            </p:cNvSpPr>
            <p:nvPr/>
          </p:nvSpPr>
          <p:spPr bwMode="auto">
            <a:xfrm>
              <a:off x="3107" y="2954"/>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83938" name="Oval 194"/>
            <p:cNvSpPr>
              <a:spLocks noChangeArrowheads="1"/>
            </p:cNvSpPr>
            <p:nvPr/>
          </p:nvSpPr>
          <p:spPr bwMode="auto">
            <a:xfrm>
              <a:off x="3356" y="2863"/>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83939" name="Oval 195"/>
            <p:cNvSpPr>
              <a:spLocks noChangeArrowheads="1"/>
            </p:cNvSpPr>
            <p:nvPr/>
          </p:nvSpPr>
          <p:spPr bwMode="auto">
            <a:xfrm>
              <a:off x="3470" y="2659"/>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83940" name="Oval 196"/>
            <p:cNvSpPr>
              <a:spLocks noChangeArrowheads="1"/>
            </p:cNvSpPr>
            <p:nvPr/>
          </p:nvSpPr>
          <p:spPr bwMode="auto">
            <a:xfrm>
              <a:off x="3379" y="2478"/>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83941" name="Oval 197"/>
            <p:cNvSpPr>
              <a:spLocks noChangeArrowheads="1"/>
            </p:cNvSpPr>
            <p:nvPr/>
          </p:nvSpPr>
          <p:spPr bwMode="auto">
            <a:xfrm>
              <a:off x="3515" y="2160"/>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83942" name="Oval 198"/>
            <p:cNvSpPr>
              <a:spLocks noChangeArrowheads="1"/>
            </p:cNvSpPr>
            <p:nvPr/>
          </p:nvSpPr>
          <p:spPr bwMode="auto">
            <a:xfrm>
              <a:off x="3379" y="1933"/>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83943" name="Oval 199"/>
            <p:cNvSpPr>
              <a:spLocks noChangeArrowheads="1"/>
            </p:cNvSpPr>
            <p:nvPr/>
          </p:nvSpPr>
          <p:spPr bwMode="auto">
            <a:xfrm>
              <a:off x="3288" y="1706"/>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83944" name="Oval 200"/>
            <p:cNvSpPr>
              <a:spLocks noChangeArrowheads="1"/>
            </p:cNvSpPr>
            <p:nvPr/>
          </p:nvSpPr>
          <p:spPr bwMode="auto">
            <a:xfrm>
              <a:off x="3538" y="1548"/>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83945" name="Oval 201"/>
            <p:cNvSpPr>
              <a:spLocks noChangeArrowheads="1"/>
            </p:cNvSpPr>
            <p:nvPr/>
          </p:nvSpPr>
          <p:spPr bwMode="auto">
            <a:xfrm>
              <a:off x="3628" y="1774"/>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83946" name="Oval 202"/>
            <p:cNvSpPr>
              <a:spLocks noChangeArrowheads="1"/>
            </p:cNvSpPr>
            <p:nvPr/>
          </p:nvSpPr>
          <p:spPr bwMode="auto">
            <a:xfrm>
              <a:off x="3810" y="1956"/>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83947" name="Oval 203"/>
            <p:cNvSpPr>
              <a:spLocks noChangeArrowheads="1"/>
            </p:cNvSpPr>
            <p:nvPr/>
          </p:nvSpPr>
          <p:spPr bwMode="auto">
            <a:xfrm>
              <a:off x="3787" y="2432"/>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83948" name="Oval 204"/>
            <p:cNvSpPr>
              <a:spLocks noChangeArrowheads="1"/>
            </p:cNvSpPr>
            <p:nvPr/>
          </p:nvSpPr>
          <p:spPr bwMode="auto">
            <a:xfrm>
              <a:off x="3651" y="2863"/>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83949" name="Oval 205"/>
            <p:cNvSpPr>
              <a:spLocks noChangeArrowheads="1"/>
            </p:cNvSpPr>
            <p:nvPr/>
          </p:nvSpPr>
          <p:spPr bwMode="auto">
            <a:xfrm>
              <a:off x="3470" y="3113"/>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83950" name="Oval 206"/>
            <p:cNvSpPr>
              <a:spLocks noChangeArrowheads="1"/>
            </p:cNvSpPr>
            <p:nvPr/>
          </p:nvSpPr>
          <p:spPr bwMode="auto">
            <a:xfrm>
              <a:off x="3039" y="3271"/>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83951" name="Oval 207"/>
            <p:cNvSpPr>
              <a:spLocks noChangeArrowheads="1"/>
            </p:cNvSpPr>
            <p:nvPr/>
          </p:nvSpPr>
          <p:spPr bwMode="auto">
            <a:xfrm>
              <a:off x="2699" y="3181"/>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83952" name="Oval 208"/>
            <p:cNvSpPr>
              <a:spLocks noChangeArrowheads="1"/>
            </p:cNvSpPr>
            <p:nvPr/>
          </p:nvSpPr>
          <p:spPr bwMode="auto">
            <a:xfrm>
              <a:off x="1746" y="3113"/>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83953" name="Oval 209"/>
            <p:cNvSpPr>
              <a:spLocks noChangeArrowheads="1"/>
            </p:cNvSpPr>
            <p:nvPr/>
          </p:nvSpPr>
          <p:spPr bwMode="auto">
            <a:xfrm>
              <a:off x="1746" y="2432"/>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83954" name="Oval 210"/>
            <p:cNvSpPr>
              <a:spLocks noChangeArrowheads="1"/>
            </p:cNvSpPr>
            <p:nvPr/>
          </p:nvSpPr>
          <p:spPr bwMode="auto">
            <a:xfrm>
              <a:off x="1587" y="2659"/>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83955" name="Oval 211"/>
            <p:cNvSpPr>
              <a:spLocks noChangeArrowheads="1"/>
            </p:cNvSpPr>
            <p:nvPr/>
          </p:nvSpPr>
          <p:spPr bwMode="auto">
            <a:xfrm>
              <a:off x="1497" y="2931"/>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83956" name="Oval 212"/>
            <p:cNvSpPr>
              <a:spLocks noChangeArrowheads="1"/>
            </p:cNvSpPr>
            <p:nvPr/>
          </p:nvSpPr>
          <p:spPr bwMode="auto">
            <a:xfrm>
              <a:off x="1497" y="2409"/>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83957" name="Oval 213"/>
            <p:cNvSpPr>
              <a:spLocks noChangeArrowheads="1"/>
            </p:cNvSpPr>
            <p:nvPr/>
          </p:nvSpPr>
          <p:spPr bwMode="auto">
            <a:xfrm>
              <a:off x="1633" y="2115"/>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83958" name="Oval 214"/>
            <p:cNvSpPr>
              <a:spLocks noChangeArrowheads="1"/>
            </p:cNvSpPr>
            <p:nvPr/>
          </p:nvSpPr>
          <p:spPr bwMode="auto">
            <a:xfrm>
              <a:off x="1633" y="1888"/>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83959" name="Oval 215"/>
            <p:cNvSpPr>
              <a:spLocks noChangeArrowheads="1"/>
            </p:cNvSpPr>
            <p:nvPr/>
          </p:nvSpPr>
          <p:spPr bwMode="auto">
            <a:xfrm>
              <a:off x="1723" y="1593"/>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83960" name="Oval 216"/>
            <p:cNvSpPr>
              <a:spLocks noChangeArrowheads="1"/>
            </p:cNvSpPr>
            <p:nvPr/>
          </p:nvSpPr>
          <p:spPr bwMode="auto">
            <a:xfrm>
              <a:off x="2086" y="1502"/>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grpSp>
      <p:grpSp>
        <p:nvGrpSpPr>
          <p:cNvPr id="4" name="Group 258"/>
          <p:cNvGrpSpPr>
            <a:grpSpLocks/>
          </p:cNvGrpSpPr>
          <p:nvPr/>
        </p:nvGrpSpPr>
        <p:grpSpPr bwMode="auto">
          <a:xfrm>
            <a:off x="3504102" y="4111625"/>
            <a:ext cx="287338" cy="288925"/>
            <a:chOff x="2608" y="1931"/>
            <a:chExt cx="181" cy="182"/>
          </a:xfrm>
        </p:grpSpPr>
        <p:sp>
          <p:nvSpPr>
            <p:cNvPr id="1184003" name="Oval 259"/>
            <p:cNvSpPr>
              <a:spLocks noChangeArrowheads="1"/>
            </p:cNvSpPr>
            <p:nvPr/>
          </p:nvSpPr>
          <p:spPr bwMode="auto">
            <a:xfrm>
              <a:off x="2608" y="1931"/>
              <a:ext cx="181" cy="182"/>
            </a:xfrm>
            <a:prstGeom prst="ellipse">
              <a:avLst/>
            </a:prstGeom>
            <a:solidFill>
              <a:srgbClr val="FF0000"/>
            </a:solidFill>
            <a:ln w="19050" algn="ctr">
              <a:noFill/>
              <a:round/>
              <a:headEnd/>
              <a:tailEnd/>
            </a:ln>
            <a:effectLst/>
          </p:spPr>
          <p:txBody>
            <a:bodyPr wrap="none" anchor="ctr"/>
            <a:lstStyle/>
            <a:p>
              <a:pPr algn="ctr" eaLnBrk="0" hangingPunct="0">
                <a:spcBef>
                  <a:spcPct val="0"/>
                </a:spcBef>
              </a:pPr>
              <a:endParaRPr lang="en-US" sz="2400" b="1"/>
            </a:p>
          </p:txBody>
        </p:sp>
        <p:pic>
          <p:nvPicPr>
            <p:cNvPr id="1184004" name="Picture 260" descr="txp_fig"/>
            <p:cNvPicPr>
              <a:picLocks noChangeAspect="1" noChangeArrowheads="1"/>
            </p:cNvPicPr>
            <p:nvPr>
              <p:custDataLst>
                <p:tags r:id="rId7"/>
              </p:custDataLst>
            </p:nvPr>
          </p:nvPicPr>
          <p:blipFill>
            <a:blip r:embed="rId10" cstate="print">
              <a:clrChange>
                <a:clrFrom>
                  <a:srgbClr val="FFFFFF"/>
                </a:clrFrom>
                <a:clrTo>
                  <a:srgbClr val="FFFFFF">
                    <a:alpha val="0"/>
                  </a:srgbClr>
                </a:clrTo>
              </a:clrChange>
            </a:blip>
            <a:srcRect/>
            <a:stretch>
              <a:fillRect/>
            </a:stretch>
          </p:blipFill>
          <p:spPr bwMode="auto">
            <a:xfrm>
              <a:off x="2629" y="1977"/>
              <a:ext cx="132" cy="100"/>
            </a:xfrm>
            <a:prstGeom prst="rect">
              <a:avLst/>
            </a:prstGeom>
            <a:noFill/>
            <a:ln w="19050" algn="ctr">
              <a:noFill/>
              <a:miter lim="800000"/>
              <a:headEnd/>
              <a:tailEnd/>
            </a:ln>
            <a:effectLst/>
          </p:spPr>
        </p:pic>
      </p:grpSp>
      <p:pic>
        <p:nvPicPr>
          <p:cNvPr id="237" name="Picture 236" descr="txp_fig"/>
          <p:cNvPicPr>
            <a:picLocks noChangeAspect="1"/>
          </p:cNvPicPr>
          <p:nvPr>
            <p:custDataLst>
              <p:tags r:id="rId1"/>
            </p:custDataLst>
          </p:nvPr>
        </p:nvPicPr>
        <p:blipFill>
          <a:blip r:embed="rId11" cstate="print">
            <a:clrChange>
              <a:clrFrom>
                <a:srgbClr val="FFFFFF"/>
              </a:clrFrom>
              <a:clrTo>
                <a:srgbClr val="FFFFFF">
                  <a:alpha val="0"/>
                </a:srgbClr>
              </a:clrTo>
            </a:clrChange>
          </a:blip>
          <a:stretch>
            <a:fillRect/>
          </a:stretch>
        </p:blipFill>
        <p:spPr bwMode="auto">
          <a:xfrm>
            <a:off x="1168930" y="5701771"/>
            <a:ext cx="742866" cy="274116"/>
          </a:xfrm>
          <a:prstGeom prst="rect">
            <a:avLst/>
          </a:prstGeom>
          <a:noFill/>
          <a:ln/>
          <a:effectLst/>
        </p:spPr>
      </p:pic>
      <p:grpSp>
        <p:nvGrpSpPr>
          <p:cNvPr id="5" name="Group 263"/>
          <p:cNvGrpSpPr>
            <a:grpSpLocks/>
          </p:cNvGrpSpPr>
          <p:nvPr/>
        </p:nvGrpSpPr>
        <p:grpSpPr bwMode="auto">
          <a:xfrm>
            <a:off x="1956290" y="3681413"/>
            <a:ext cx="3059112" cy="1981200"/>
            <a:chOff x="1633" y="1660"/>
            <a:chExt cx="1927" cy="1248"/>
          </a:xfrm>
        </p:grpSpPr>
        <p:grpSp>
          <p:nvGrpSpPr>
            <p:cNvPr id="6" name="Group 264"/>
            <p:cNvGrpSpPr>
              <a:grpSpLocks/>
            </p:cNvGrpSpPr>
            <p:nvPr/>
          </p:nvGrpSpPr>
          <p:grpSpPr bwMode="auto">
            <a:xfrm>
              <a:off x="1633" y="1660"/>
              <a:ext cx="1927" cy="1248"/>
              <a:chOff x="1633" y="1253"/>
              <a:chExt cx="1927" cy="1248"/>
            </a:xfrm>
          </p:grpSpPr>
          <p:sp>
            <p:nvSpPr>
              <p:cNvPr id="1184009" name="Oval 265"/>
              <p:cNvSpPr>
                <a:spLocks noChangeArrowheads="1"/>
              </p:cNvSpPr>
              <p:nvPr/>
            </p:nvSpPr>
            <p:spPr bwMode="auto">
              <a:xfrm>
                <a:off x="2517" y="1253"/>
                <a:ext cx="181" cy="182"/>
              </a:xfrm>
              <a:prstGeom prst="ellipse">
                <a:avLst/>
              </a:prstGeom>
              <a:solidFill>
                <a:srgbClr val="CC3399"/>
              </a:solidFill>
              <a:ln w="19050" algn="ctr">
                <a:solidFill>
                  <a:srgbClr val="CC3399"/>
                </a:solidFill>
                <a:round/>
                <a:headEnd/>
                <a:tailEnd/>
              </a:ln>
              <a:effectLst/>
            </p:spPr>
            <p:txBody>
              <a:bodyPr wrap="none" anchor="ctr"/>
              <a:lstStyle/>
              <a:p>
                <a:pPr algn="ctr" eaLnBrk="0" hangingPunct="0">
                  <a:spcBef>
                    <a:spcPct val="0"/>
                  </a:spcBef>
                </a:pPr>
                <a:endParaRPr lang="en-US" i="1">
                  <a:solidFill>
                    <a:srgbClr val="FF3300"/>
                  </a:solidFill>
                </a:endParaRPr>
              </a:p>
            </p:txBody>
          </p:sp>
          <p:sp>
            <p:nvSpPr>
              <p:cNvPr id="1184010" name="Oval 266"/>
              <p:cNvSpPr>
                <a:spLocks noChangeArrowheads="1"/>
              </p:cNvSpPr>
              <p:nvPr/>
            </p:nvSpPr>
            <p:spPr bwMode="auto">
              <a:xfrm>
                <a:off x="3379" y="1298"/>
                <a:ext cx="181" cy="182"/>
              </a:xfrm>
              <a:prstGeom prst="ellipse">
                <a:avLst/>
              </a:prstGeom>
              <a:solidFill>
                <a:srgbClr val="CC3399"/>
              </a:solidFill>
              <a:ln w="19050" algn="ctr">
                <a:solidFill>
                  <a:srgbClr val="CC3399"/>
                </a:solidFill>
                <a:round/>
                <a:headEnd/>
                <a:tailEnd/>
              </a:ln>
              <a:effectLst/>
            </p:spPr>
            <p:txBody>
              <a:bodyPr wrap="none" anchor="ctr"/>
              <a:lstStyle/>
              <a:p>
                <a:pPr algn="ctr" eaLnBrk="0" hangingPunct="0">
                  <a:spcBef>
                    <a:spcPct val="0"/>
                  </a:spcBef>
                </a:pPr>
                <a:endParaRPr lang="en-US" i="1">
                  <a:solidFill>
                    <a:srgbClr val="FF3300"/>
                  </a:solidFill>
                </a:endParaRPr>
              </a:p>
            </p:txBody>
          </p:sp>
          <p:sp>
            <p:nvSpPr>
              <p:cNvPr id="1184011" name="Oval 267"/>
              <p:cNvSpPr>
                <a:spLocks noChangeArrowheads="1"/>
              </p:cNvSpPr>
              <p:nvPr/>
            </p:nvSpPr>
            <p:spPr bwMode="auto">
              <a:xfrm>
                <a:off x="3107" y="2319"/>
                <a:ext cx="181" cy="182"/>
              </a:xfrm>
              <a:prstGeom prst="ellipse">
                <a:avLst/>
              </a:prstGeom>
              <a:solidFill>
                <a:srgbClr val="CC3399"/>
              </a:solidFill>
              <a:ln w="19050" algn="ctr">
                <a:solidFill>
                  <a:srgbClr val="CC3399"/>
                </a:solidFill>
                <a:round/>
                <a:headEnd/>
                <a:tailEnd/>
              </a:ln>
              <a:effectLst/>
            </p:spPr>
            <p:txBody>
              <a:bodyPr wrap="none" anchor="ctr"/>
              <a:lstStyle/>
              <a:p>
                <a:pPr algn="ctr" eaLnBrk="0" hangingPunct="0">
                  <a:spcBef>
                    <a:spcPct val="0"/>
                  </a:spcBef>
                </a:pPr>
                <a:endParaRPr lang="en-US" i="1">
                  <a:solidFill>
                    <a:srgbClr val="FF3300"/>
                  </a:solidFill>
                </a:endParaRPr>
              </a:p>
            </p:txBody>
          </p:sp>
          <p:sp>
            <p:nvSpPr>
              <p:cNvPr id="1184012" name="Oval 268"/>
              <p:cNvSpPr>
                <a:spLocks noChangeArrowheads="1"/>
              </p:cNvSpPr>
              <p:nvPr/>
            </p:nvSpPr>
            <p:spPr bwMode="auto">
              <a:xfrm>
                <a:off x="1633" y="1253"/>
                <a:ext cx="181" cy="182"/>
              </a:xfrm>
              <a:prstGeom prst="ellipse">
                <a:avLst/>
              </a:prstGeom>
              <a:solidFill>
                <a:srgbClr val="CC3399"/>
              </a:solidFill>
              <a:ln w="19050" algn="ctr">
                <a:solidFill>
                  <a:srgbClr val="CC3399"/>
                </a:solidFill>
                <a:round/>
                <a:headEnd/>
                <a:tailEnd/>
              </a:ln>
              <a:effectLst/>
            </p:spPr>
            <p:txBody>
              <a:bodyPr wrap="none" anchor="ctr"/>
              <a:lstStyle/>
              <a:p>
                <a:pPr algn="ctr" eaLnBrk="0" hangingPunct="0">
                  <a:spcBef>
                    <a:spcPct val="0"/>
                  </a:spcBef>
                </a:pPr>
                <a:endParaRPr lang="en-US" i="1">
                  <a:solidFill>
                    <a:srgbClr val="FF3300"/>
                  </a:solidFill>
                </a:endParaRPr>
              </a:p>
            </p:txBody>
          </p:sp>
          <p:sp>
            <p:nvSpPr>
              <p:cNvPr id="1184013" name="Oval 269"/>
              <p:cNvSpPr>
                <a:spLocks noChangeArrowheads="1"/>
              </p:cNvSpPr>
              <p:nvPr/>
            </p:nvSpPr>
            <p:spPr bwMode="auto">
              <a:xfrm>
                <a:off x="2154" y="1979"/>
                <a:ext cx="181" cy="182"/>
              </a:xfrm>
              <a:prstGeom prst="ellipse">
                <a:avLst/>
              </a:prstGeom>
              <a:solidFill>
                <a:srgbClr val="CC3399"/>
              </a:solidFill>
              <a:ln w="19050" algn="ctr">
                <a:solidFill>
                  <a:srgbClr val="CC3399"/>
                </a:solidFill>
                <a:round/>
                <a:headEnd/>
                <a:tailEnd/>
              </a:ln>
              <a:effectLst/>
            </p:spPr>
            <p:txBody>
              <a:bodyPr wrap="none" anchor="ctr"/>
              <a:lstStyle/>
              <a:p>
                <a:pPr algn="ctr" eaLnBrk="0" hangingPunct="0">
                  <a:spcBef>
                    <a:spcPct val="0"/>
                  </a:spcBef>
                </a:pPr>
                <a:endParaRPr lang="en-US" i="1">
                  <a:solidFill>
                    <a:srgbClr val="FF3300"/>
                  </a:solidFill>
                </a:endParaRPr>
              </a:p>
            </p:txBody>
          </p:sp>
        </p:grpSp>
        <p:pic>
          <p:nvPicPr>
            <p:cNvPr id="1184014" name="Picture 270" descr="txp_fig"/>
            <p:cNvPicPr>
              <a:picLocks noChangeAspect="1" noChangeArrowheads="1"/>
            </p:cNvPicPr>
            <p:nvPr>
              <p:custDataLst>
                <p:tags r:id="rId2"/>
              </p:custDataLst>
            </p:nvPr>
          </p:nvPicPr>
          <p:blipFill>
            <a:blip r:embed="rId12" cstate="print">
              <a:clrChange>
                <a:clrFrom>
                  <a:srgbClr val="FFFFFF"/>
                </a:clrFrom>
                <a:clrTo>
                  <a:srgbClr val="FFFFFF">
                    <a:alpha val="0"/>
                  </a:srgbClr>
                </a:clrTo>
              </a:clrChange>
            </a:blip>
            <a:srcRect/>
            <a:stretch>
              <a:fillRect/>
            </a:stretch>
          </p:blipFill>
          <p:spPr bwMode="auto">
            <a:xfrm>
              <a:off x="3424" y="1752"/>
              <a:ext cx="96" cy="86"/>
            </a:xfrm>
            <a:prstGeom prst="rect">
              <a:avLst/>
            </a:prstGeom>
            <a:noFill/>
            <a:ln w="19050" algn="ctr">
              <a:noFill/>
              <a:miter lim="800000"/>
              <a:headEnd/>
              <a:tailEnd/>
            </a:ln>
            <a:effectLst/>
          </p:spPr>
        </p:pic>
        <p:pic>
          <p:nvPicPr>
            <p:cNvPr id="1184015" name="Picture 271" descr="txp_fig"/>
            <p:cNvPicPr>
              <a:picLocks noChangeAspect="1" noChangeArrowheads="1"/>
            </p:cNvPicPr>
            <p:nvPr>
              <p:custDataLst>
                <p:tags r:id="rId3"/>
              </p:custDataLst>
            </p:nvPr>
          </p:nvPicPr>
          <p:blipFill>
            <a:blip r:embed="rId13" cstate="print">
              <a:clrChange>
                <a:clrFrom>
                  <a:srgbClr val="FFFFFF"/>
                </a:clrFrom>
                <a:clrTo>
                  <a:srgbClr val="FFFFFF">
                    <a:alpha val="0"/>
                  </a:srgbClr>
                </a:clrTo>
              </a:clrChange>
            </a:blip>
            <a:srcRect/>
            <a:stretch>
              <a:fillRect/>
            </a:stretch>
          </p:blipFill>
          <p:spPr bwMode="auto">
            <a:xfrm>
              <a:off x="3164" y="2738"/>
              <a:ext cx="77" cy="144"/>
            </a:xfrm>
            <a:prstGeom prst="rect">
              <a:avLst/>
            </a:prstGeom>
            <a:noFill/>
            <a:ln w="19050" algn="ctr">
              <a:noFill/>
              <a:miter lim="800000"/>
              <a:headEnd/>
              <a:tailEnd/>
            </a:ln>
            <a:effectLst/>
          </p:spPr>
        </p:pic>
        <p:pic>
          <p:nvPicPr>
            <p:cNvPr id="1184016" name="Picture 272" descr="txp_fig"/>
            <p:cNvPicPr>
              <a:picLocks noChangeAspect="1" noChangeArrowheads="1"/>
            </p:cNvPicPr>
            <p:nvPr>
              <p:custDataLst>
                <p:tags r:id="rId4"/>
              </p:custDataLst>
            </p:nvPr>
          </p:nvPicPr>
          <p:blipFill>
            <a:blip r:embed="rId14" cstate="print">
              <a:clrChange>
                <a:clrFrom>
                  <a:srgbClr val="FFFFFF"/>
                </a:clrFrom>
                <a:clrTo>
                  <a:srgbClr val="FFFFFF">
                    <a:alpha val="0"/>
                  </a:srgbClr>
                </a:clrTo>
              </a:clrChange>
            </a:blip>
            <a:srcRect/>
            <a:stretch>
              <a:fillRect/>
            </a:stretch>
          </p:blipFill>
          <p:spPr bwMode="auto">
            <a:xfrm>
              <a:off x="2204" y="2437"/>
              <a:ext cx="86" cy="86"/>
            </a:xfrm>
            <a:prstGeom prst="rect">
              <a:avLst/>
            </a:prstGeom>
            <a:noFill/>
            <a:ln w="19050" algn="ctr">
              <a:noFill/>
              <a:miter lim="800000"/>
              <a:headEnd/>
              <a:tailEnd/>
            </a:ln>
            <a:effectLst/>
          </p:spPr>
        </p:pic>
        <p:pic>
          <p:nvPicPr>
            <p:cNvPr id="1184017" name="Picture 273" descr="txp_fig"/>
            <p:cNvPicPr>
              <a:picLocks noChangeAspect="1" noChangeArrowheads="1"/>
            </p:cNvPicPr>
            <p:nvPr>
              <p:custDataLst>
                <p:tags r:id="rId5"/>
              </p:custDataLst>
            </p:nvPr>
          </p:nvPicPr>
          <p:blipFill>
            <a:blip r:embed="rId15" cstate="print">
              <a:clrChange>
                <a:clrFrom>
                  <a:srgbClr val="FFFFFF"/>
                </a:clrFrom>
                <a:clrTo>
                  <a:srgbClr val="FFFFFF">
                    <a:alpha val="0"/>
                  </a:srgbClr>
                </a:clrTo>
              </a:clrChange>
            </a:blip>
            <a:srcRect/>
            <a:stretch>
              <a:fillRect/>
            </a:stretch>
          </p:blipFill>
          <p:spPr bwMode="auto">
            <a:xfrm>
              <a:off x="1670" y="1676"/>
              <a:ext cx="106" cy="144"/>
            </a:xfrm>
            <a:prstGeom prst="rect">
              <a:avLst/>
            </a:prstGeom>
            <a:noFill/>
            <a:ln w="19050" algn="ctr">
              <a:noFill/>
              <a:miter lim="800000"/>
              <a:headEnd/>
              <a:tailEnd/>
            </a:ln>
            <a:effectLst/>
          </p:spPr>
        </p:pic>
        <p:pic>
          <p:nvPicPr>
            <p:cNvPr id="1184018" name="Picture 274" descr="txp_fig"/>
            <p:cNvPicPr>
              <a:picLocks noChangeAspect="1" noChangeArrowheads="1"/>
            </p:cNvPicPr>
            <p:nvPr>
              <p:custDataLst>
                <p:tags r:id="rId6"/>
              </p:custDataLst>
            </p:nvPr>
          </p:nvPicPr>
          <p:blipFill>
            <a:blip r:embed="rId16" cstate="print">
              <a:clrChange>
                <a:clrFrom>
                  <a:srgbClr val="FFFFFF"/>
                </a:clrFrom>
                <a:clrTo>
                  <a:srgbClr val="FFFFFF">
                    <a:alpha val="0"/>
                  </a:srgbClr>
                </a:clrTo>
              </a:clrChange>
            </a:blip>
            <a:srcRect/>
            <a:stretch>
              <a:fillRect/>
            </a:stretch>
          </p:blipFill>
          <p:spPr bwMode="auto">
            <a:xfrm>
              <a:off x="2567" y="1711"/>
              <a:ext cx="86" cy="86"/>
            </a:xfrm>
            <a:prstGeom prst="rect">
              <a:avLst/>
            </a:prstGeom>
            <a:noFill/>
            <a:ln w="19050" algn="ctr">
              <a:noFill/>
              <a:miter lim="800000"/>
              <a:headEnd/>
              <a:tailEnd/>
            </a:ln>
            <a:effectLst/>
          </p:spPr>
        </p:pic>
      </p:grpSp>
      <p:sp>
        <p:nvSpPr>
          <p:cNvPr id="1184038" name="Rectangle 294"/>
          <p:cNvSpPr>
            <a:spLocks noGrp="1" noChangeArrowheads="1"/>
          </p:cNvSpPr>
          <p:nvPr>
            <p:ph type="body" idx="1"/>
          </p:nvPr>
        </p:nvSpPr>
        <p:spPr>
          <a:xfrm>
            <a:off x="468313" y="1089025"/>
            <a:ext cx="8447087" cy="1800225"/>
          </a:xfrm>
          <a:noFill/>
          <a:ln/>
        </p:spPr>
        <p:txBody>
          <a:bodyPr/>
          <a:lstStyle/>
          <a:p>
            <a:r>
              <a:rPr lang="en-US" dirty="0" smtClean="0">
                <a:solidFill>
                  <a:srgbClr val="FF0000"/>
                </a:solidFill>
              </a:rPr>
              <a:t>Metric</a:t>
            </a:r>
            <a:r>
              <a:rPr lang="en-US" dirty="0" smtClean="0"/>
              <a:t> (</a:t>
            </a:r>
            <a:r>
              <a:rPr lang="en-US" dirty="0" err="1" smtClean="0"/>
              <a:t>V,d</a:t>
            </a:r>
            <a:r>
              <a:rPr lang="en-US" dirty="0" smtClean="0"/>
              <a:t>) with </a:t>
            </a:r>
            <a:r>
              <a:rPr lang="en-US" dirty="0" smtClean="0">
                <a:solidFill>
                  <a:srgbClr val="FF0000"/>
                </a:solidFill>
              </a:rPr>
              <a:t>constant</a:t>
            </a:r>
            <a:r>
              <a:rPr lang="en-US" dirty="0" smtClean="0"/>
              <a:t> </a:t>
            </a:r>
            <a:r>
              <a:rPr lang="en-US" dirty="0" smtClean="0">
                <a:solidFill>
                  <a:srgbClr val="FF0000"/>
                </a:solidFill>
              </a:rPr>
              <a:t>doubling dimension</a:t>
            </a:r>
            <a:endParaRPr lang="en-US" dirty="0" smtClean="0"/>
          </a:p>
          <a:p>
            <a:pPr lvl="1"/>
            <a:r>
              <a:rPr lang="en-GB" dirty="0" smtClean="0">
                <a:solidFill>
                  <a:srgbClr val="FF0000"/>
                </a:solidFill>
              </a:rPr>
              <a:t>Metric</a:t>
            </a:r>
            <a:r>
              <a:rPr lang="en-GB" dirty="0" smtClean="0"/>
              <a:t>: distances between all pairs, non-negative, triangle inequality </a:t>
            </a:r>
            <a:endParaRPr lang="en-US" dirty="0" smtClean="0"/>
          </a:p>
          <a:p>
            <a:pPr lvl="1"/>
            <a:r>
              <a:rPr lang="de-CH" dirty="0" smtClean="0">
                <a:solidFill>
                  <a:srgbClr val="FF0000"/>
                </a:solidFill>
              </a:rPr>
              <a:t>Ball</a:t>
            </a:r>
            <a:r>
              <a:rPr lang="en-US" dirty="0" smtClean="0"/>
              <a:t> </a:t>
            </a:r>
            <a:r>
              <a:rPr lang="en-US" dirty="0"/>
              <a:t>B</a:t>
            </a:r>
            <a:r>
              <a:rPr lang="en-US" b="1" baseline="-25000" dirty="0"/>
              <a:t>u</a:t>
            </a:r>
            <a:r>
              <a:rPr lang="en-US" dirty="0"/>
              <a:t>(r) := { </a:t>
            </a:r>
            <a:r>
              <a:rPr lang="en-US" i="1" dirty="0"/>
              <a:t>v</a:t>
            </a:r>
            <a:r>
              <a:rPr lang="en-US" dirty="0"/>
              <a:t> | </a:t>
            </a:r>
            <a:r>
              <a:rPr lang="en-US" i="1" dirty="0"/>
              <a:t>v</a:t>
            </a:r>
            <a:r>
              <a:rPr lang="en-US" dirty="0"/>
              <a:t> </a:t>
            </a:r>
            <a:r>
              <a:rPr lang="en-US" b="1" dirty="0">
                <a:latin typeface="cmsy10" pitchFamily="34" charset="0"/>
              </a:rPr>
              <a:t>2</a:t>
            </a:r>
            <a:r>
              <a:rPr lang="en-US" dirty="0"/>
              <a:t> V </a:t>
            </a:r>
            <a:r>
              <a:rPr lang="en-US" i="1" dirty="0"/>
              <a:t>and</a:t>
            </a:r>
            <a:r>
              <a:rPr lang="en-US" dirty="0"/>
              <a:t>  dist(u, </a:t>
            </a:r>
            <a:r>
              <a:rPr lang="en-US" i="1" dirty="0"/>
              <a:t>v</a:t>
            </a:r>
            <a:r>
              <a:rPr lang="en-US" dirty="0"/>
              <a:t>) </a:t>
            </a:r>
            <a:r>
              <a:rPr lang="en-US" b="1" dirty="0">
                <a:latin typeface="cmsy10" pitchFamily="34" charset="0"/>
              </a:rPr>
              <a:t>·</a:t>
            </a:r>
            <a:r>
              <a:rPr lang="en-US" dirty="0"/>
              <a:t> r </a:t>
            </a:r>
            <a:r>
              <a:rPr lang="en-US" dirty="0" smtClean="0"/>
              <a:t>}</a:t>
            </a:r>
          </a:p>
          <a:p>
            <a:pPr lvl="1"/>
            <a:r>
              <a:rPr lang="en-US" dirty="0" smtClean="0">
                <a:solidFill>
                  <a:srgbClr val="FF0000"/>
                </a:solidFill>
              </a:rPr>
              <a:t>Doubling dimension</a:t>
            </a:r>
            <a:r>
              <a:rPr lang="en-US" dirty="0" smtClean="0"/>
              <a:t> </a:t>
            </a:r>
            <a:r>
              <a:rPr lang="en-US" dirty="0" smtClean="0">
                <a:latin typeface="cmmi10"/>
              </a:rPr>
              <a:t>®</a:t>
            </a:r>
            <a:r>
              <a:rPr lang="en-US" dirty="0" smtClean="0"/>
              <a:t> </a:t>
            </a:r>
            <a:r>
              <a:rPr lang="de-CH" dirty="0" smtClean="0"/>
              <a:t>= </a:t>
            </a:r>
            <a:r>
              <a:rPr lang="en-US" dirty="0" smtClean="0"/>
              <a:t>log(#balls of radius r/2 to cover ball of radius r)</a:t>
            </a:r>
            <a:endParaRPr lang="en-US" sz="1200" dirty="0" smtClean="0"/>
          </a:p>
          <a:p>
            <a:pPr lvl="1"/>
            <a:r>
              <a:rPr lang="en-US" dirty="0" smtClean="0">
                <a:latin typeface="cmmi10"/>
              </a:rPr>
              <a:t>®</a:t>
            </a:r>
            <a:r>
              <a:rPr lang="en-US" dirty="0" smtClean="0"/>
              <a:t> </a:t>
            </a:r>
            <a:r>
              <a:rPr lang="de-CH" dirty="0" err="1" smtClean="0"/>
              <a:t>is</a:t>
            </a:r>
            <a:r>
              <a:rPr lang="de-CH" dirty="0" smtClean="0"/>
              <a:t> </a:t>
            </a:r>
            <a:r>
              <a:rPr lang="de-CH" dirty="0" err="1" smtClean="0"/>
              <a:t>constant</a:t>
            </a:r>
            <a:endParaRPr lang="en-US" dirty="0" smtClean="0"/>
          </a:p>
        </p:txBody>
      </p:sp>
      <p:pic>
        <p:nvPicPr>
          <p:cNvPr id="238" name="Picture 8" descr="MCSL01040_0000[1]"/>
          <p:cNvPicPr>
            <a:picLocks noChangeAspect="1" noChangeArrowheads="1"/>
          </p:cNvPicPr>
          <p:nvPr/>
        </p:nvPicPr>
        <p:blipFill>
          <a:blip r:embed="rId17" cstate="print"/>
          <a:srcRect/>
          <a:stretch>
            <a:fillRect/>
          </a:stretch>
        </p:blipFill>
        <p:spPr bwMode="auto">
          <a:xfrm>
            <a:off x="6541961" y="3681466"/>
            <a:ext cx="1271587" cy="1279525"/>
          </a:xfrm>
          <a:prstGeom prst="rect">
            <a:avLst/>
          </a:prstGeom>
          <a:noFill/>
        </p:spPr>
      </p:pic>
      <p:pic>
        <p:nvPicPr>
          <p:cNvPr id="239" name="Picture 9" descr="MCSL00363_0000[1]"/>
          <p:cNvPicPr>
            <a:picLocks noChangeAspect="1" noChangeArrowheads="1"/>
          </p:cNvPicPr>
          <p:nvPr/>
        </p:nvPicPr>
        <p:blipFill>
          <a:blip r:embed="rId18" cstate="print"/>
          <a:srcRect/>
          <a:stretch>
            <a:fillRect/>
          </a:stretch>
        </p:blipFill>
        <p:spPr bwMode="auto">
          <a:xfrm>
            <a:off x="7154736" y="4352979"/>
            <a:ext cx="674687" cy="655637"/>
          </a:xfrm>
          <a:prstGeom prst="rect">
            <a:avLst/>
          </a:prstGeom>
          <a:noFill/>
        </p:spPr>
      </p:pic>
      <p:pic>
        <p:nvPicPr>
          <p:cNvPr id="240" name="Picture 10" descr="MCSL00363_0000[1]"/>
          <p:cNvPicPr>
            <a:picLocks noChangeAspect="1" noChangeArrowheads="1"/>
          </p:cNvPicPr>
          <p:nvPr/>
        </p:nvPicPr>
        <p:blipFill>
          <a:blip r:embed="rId18" cstate="print"/>
          <a:srcRect/>
          <a:stretch>
            <a:fillRect/>
          </a:stretch>
        </p:blipFill>
        <p:spPr bwMode="auto">
          <a:xfrm>
            <a:off x="7265861" y="3892604"/>
            <a:ext cx="674687" cy="655637"/>
          </a:xfrm>
          <a:prstGeom prst="rect">
            <a:avLst/>
          </a:prstGeom>
          <a:noFill/>
        </p:spPr>
      </p:pic>
      <p:pic>
        <p:nvPicPr>
          <p:cNvPr id="244" name="Picture 14" descr="MCSL00363_0000[1]"/>
          <p:cNvPicPr>
            <a:picLocks noChangeAspect="1" noChangeArrowheads="1"/>
          </p:cNvPicPr>
          <p:nvPr/>
        </p:nvPicPr>
        <p:blipFill>
          <a:blip r:embed="rId18" cstate="print"/>
          <a:srcRect/>
          <a:stretch>
            <a:fillRect/>
          </a:stretch>
        </p:blipFill>
        <p:spPr bwMode="auto">
          <a:xfrm>
            <a:off x="6789611" y="4092629"/>
            <a:ext cx="674687" cy="655637"/>
          </a:xfrm>
          <a:prstGeom prst="rect">
            <a:avLst/>
          </a:prstGeom>
          <a:noFill/>
        </p:spPr>
      </p:pic>
      <p:pic>
        <p:nvPicPr>
          <p:cNvPr id="245" name="Picture 15" descr="MCSL00363_0000[1]"/>
          <p:cNvPicPr>
            <a:picLocks noChangeAspect="1" noChangeArrowheads="1"/>
          </p:cNvPicPr>
          <p:nvPr/>
        </p:nvPicPr>
        <p:blipFill>
          <a:blip r:embed="rId18" cstate="print"/>
          <a:srcRect/>
          <a:stretch>
            <a:fillRect/>
          </a:stretch>
        </p:blipFill>
        <p:spPr bwMode="auto">
          <a:xfrm>
            <a:off x="6786436" y="4365679"/>
            <a:ext cx="674687" cy="655637"/>
          </a:xfrm>
          <a:prstGeom prst="rect">
            <a:avLst/>
          </a:prstGeom>
          <a:noFill/>
        </p:spPr>
      </p:pic>
      <p:pic>
        <p:nvPicPr>
          <p:cNvPr id="246" name="Picture 16" descr="MCSL00363_0000[1]"/>
          <p:cNvPicPr>
            <a:picLocks noChangeAspect="1" noChangeArrowheads="1"/>
          </p:cNvPicPr>
          <p:nvPr/>
        </p:nvPicPr>
        <p:blipFill>
          <a:blip r:embed="rId18" cstate="print"/>
          <a:srcRect/>
          <a:stretch>
            <a:fillRect/>
          </a:stretch>
        </p:blipFill>
        <p:spPr bwMode="auto">
          <a:xfrm>
            <a:off x="6526086" y="4276779"/>
            <a:ext cx="674687" cy="655637"/>
          </a:xfrm>
          <a:prstGeom prst="rect">
            <a:avLst/>
          </a:prstGeom>
          <a:noFill/>
        </p:spPr>
      </p:pic>
    </p:spTree>
    <p:extLst>
      <p:ext uri="{BB962C8B-B14F-4D97-AF65-F5344CB8AC3E}">
        <p14:creationId xmlns:p14="http://schemas.microsoft.com/office/powerpoint/2010/main" val="561785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6098" name="Rectangle 2"/>
          <p:cNvSpPr>
            <a:spLocks noGrp="1" noChangeArrowheads="1"/>
          </p:cNvSpPr>
          <p:nvPr>
            <p:ph type="title"/>
          </p:nvPr>
        </p:nvSpPr>
        <p:spPr/>
        <p:txBody>
          <a:bodyPr/>
          <a:lstStyle/>
          <a:p>
            <a:r>
              <a:rPr lang="en-GB" dirty="0" smtClean="0"/>
              <a:t>What can be achieved?</a:t>
            </a:r>
            <a:endParaRPr lang="en-US" dirty="0"/>
          </a:p>
        </p:txBody>
      </p:sp>
      <p:sp>
        <p:nvSpPr>
          <p:cNvPr id="1156099" name="Rectangle 3"/>
          <p:cNvSpPr>
            <a:spLocks noGrp="1" noChangeArrowheads="1"/>
          </p:cNvSpPr>
          <p:nvPr>
            <p:ph type="body" idx="1"/>
          </p:nvPr>
        </p:nvSpPr>
        <p:spPr>
          <a:xfrm>
            <a:off x="468313" y="1090623"/>
            <a:ext cx="8207375" cy="5337175"/>
          </a:xfrm>
        </p:spPr>
        <p:txBody>
          <a:bodyPr/>
          <a:lstStyle/>
          <a:p>
            <a:r>
              <a:rPr lang="en-US" dirty="0"/>
              <a:t>Labeled routing </a:t>
            </a:r>
            <a:r>
              <a:rPr lang="en-US" dirty="0" smtClean="0"/>
              <a:t>scheme </a:t>
            </a:r>
            <a:r>
              <a:rPr lang="en-US" dirty="0" smtClean="0">
                <a:sym typeface="Wingdings" pitchFamily="2" charset="2"/>
              </a:rPr>
              <a:t> nodes can choose an ID</a:t>
            </a:r>
            <a:endParaRPr lang="en-US" dirty="0"/>
          </a:p>
          <a:p>
            <a:r>
              <a:rPr lang="en-US" dirty="0"/>
              <a:t>(1+</a:t>
            </a:r>
            <a:r>
              <a:rPr lang="en-US" b="1" dirty="0">
                <a:latin typeface="Symbol" pitchFamily="18" charset="2"/>
                <a:sym typeface="Symbol" pitchFamily="18" charset="2"/>
              </a:rPr>
              <a:t></a:t>
            </a:r>
            <a:r>
              <a:rPr lang="en-US" dirty="0"/>
              <a:t>)-approximation for </a:t>
            </a:r>
            <a:r>
              <a:rPr lang="en-US" b="1" dirty="0" err="1">
                <a:solidFill>
                  <a:srgbClr val="006699"/>
                </a:solidFill>
              </a:rPr>
              <a:t>Unicast</a:t>
            </a:r>
            <a:r>
              <a:rPr lang="en-US" b="1" dirty="0">
                <a:solidFill>
                  <a:srgbClr val="006699"/>
                </a:solidFill>
              </a:rPr>
              <a:t> Routing</a:t>
            </a:r>
          </a:p>
          <a:p>
            <a:r>
              <a:rPr lang="en-US" dirty="0"/>
              <a:t>Constant approximations </a:t>
            </a:r>
            <a:r>
              <a:rPr lang="en-US" dirty="0" smtClean="0"/>
              <a:t>for </a:t>
            </a:r>
            <a:r>
              <a:rPr lang="en-US" b="1" dirty="0" smtClean="0">
                <a:solidFill>
                  <a:srgbClr val="006699"/>
                </a:solidFill>
              </a:rPr>
              <a:t>Multicast</a:t>
            </a:r>
            <a:r>
              <a:rPr lang="en-US" dirty="0" smtClean="0"/>
              <a:t> </a:t>
            </a:r>
            <a:r>
              <a:rPr lang="en-US" dirty="0"/>
              <a:t>and </a:t>
            </a:r>
            <a:r>
              <a:rPr lang="en-US" b="1" dirty="0" err="1" smtClean="0">
                <a:solidFill>
                  <a:srgbClr val="006699"/>
                </a:solidFill>
              </a:rPr>
              <a:t>Anycast</a:t>
            </a:r>
            <a:endParaRPr lang="en-US" b="1" dirty="0">
              <a:solidFill>
                <a:srgbClr val="006699"/>
              </a:solidFill>
            </a:endParaRPr>
          </a:p>
          <a:p>
            <a:endParaRPr lang="en-US" dirty="0"/>
          </a:p>
          <a:p>
            <a:r>
              <a:rPr lang="en-US" b="1" dirty="0">
                <a:solidFill>
                  <a:srgbClr val="006699"/>
                </a:solidFill>
              </a:rPr>
              <a:t>Label size: </a:t>
            </a:r>
            <a:r>
              <a:rPr lang="en-US" b="1" dirty="0" smtClean="0">
                <a:solidFill>
                  <a:srgbClr val="006699"/>
                </a:solidFill>
              </a:rPr>
              <a:t>O(</a:t>
            </a:r>
            <a:r>
              <a:rPr lang="en-US" b="1" dirty="0" smtClean="0">
                <a:solidFill>
                  <a:srgbClr val="006699"/>
                </a:solidFill>
                <a:latin typeface="Symbol" pitchFamily="18" charset="2"/>
                <a:sym typeface="Symbol" pitchFamily="18" charset="2"/>
              </a:rPr>
              <a:t> </a:t>
            </a:r>
            <a:r>
              <a:rPr lang="en-US" b="1" dirty="0" smtClean="0">
                <a:solidFill>
                  <a:srgbClr val="006699"/>
                </a:solidFill>
              </a:rPr>
              <a:t>log </a:t>
            </a:r>
            <a:r>
              <a:rPr lang="en-US" b="1" i="1" dirty="0" smtClean="0">
                <a:solidFill>
                  <a:srgbClr val="006699"/>
                </a:solidFill>
              </a:rPr>
              <a:t>D</a:t>
            </a:r>
            <a:r>
              <a:rPr lang="en-US" b="1" dirty="0" smtClean="0">
                <a:solidFill>
                  <a:srgbClr val="006699"/>
                </a:solidFill>
              </a:rPr>
              <a:t>) </a:t>
            </a:r>
            <a:r>
              <a:rPr lang="en-US" dirty="0">
                <a:solidFill>
                  <a:schemeClr val="tx1"/>
                </a:solidFill>
              </a:rPr>
              <a:t>(bits)</a:t>
            </a:r>
          </a:p>
          <a:p>
            <a:pPr lvl="1"/>
            <a:r>
              <a:rPr lang="en-US" i="1" dirty="0" smtClean="0"/>
              <a:t>D</a:t>
            </a:r>
            <a:r>
              <a:rPr lang="en-US" dirty="0" smtClean="0"/>
              <a:t> is </a:t>
            </a:r>
            <a:r>
              <a:rPr lang="en-US" dirty="0"/>
              <a:t>the diameter of the </a:t>
            </a:r>
            <a:r>
              <a:rPr lang="en-US" dirty="0" smtClean="0"/>
              <a:t>network</a:t>
            </a:r>
            <a:endParaRPr lang="en-US" dirty="0"/>
          </a:p>
          <a:p>
            <a:pPr lvl="1"/>
            <a:endParaRPr lang="en-US" dirty="0"/>
          </a:p>
          <a:p>
            <a:r>
              <a:rPr lang="en-US" b="1" dirty="0">
                <a:solidFill>
                  <a:srgbClr val="006699"/>
                </a:solidFill>
              </a:rPr>
              <a:t>Routing table size: O(1/</a:t>
            </a:r>
            <a:r>
              <a:rPr lang="en-US" b="1" dirty="0">
                <a:solidFill>
                  <a:srgbClr val="006699"/>
                </a:solidFill>
                <a:latin typeface="Symbol" pitchFamily="18" charset="2"/>
                <a:sym typeface="Symbol" pitchFamily="18" charset="2"/>
              </a:rPr>
              <a:t></a:t>
            </a:r>
            <a:r>
              <a:rPr lang="en-US" b="1" dirty="0">
                <a:solidFill>
                  <a:srgbClr val="006699"/>
                </a:solidFill>
              </a:rPr>
              <a:t>)</a:t>
            </a:r>
            <a:r>
              <a:rPr lang="en-US" b="1" baseline="62000" dirty="0">
                <a:solidFill>
                  <a:srgbClr val="006699"/>
                </a:solidFill>
                <a:latin typeface="Symbol" pitchFamily="18" charset="2"/>
                <a:sym typeface="Symbol" pitchFamily="18" charset="2"/>
              </a:rPr>
              <a:t> </a:t>
            </a:r>
            <a:r>
              <a:rPr lang="en-US" b="1" dirty="0">
                <a:solidFill>
                  <a:srgbClr val="006699"/>
                </a:solidFill>
              </a:rPr>
              <a:t>(</a:t>
            </a:r>
            <a:r>
              <a:rPr lang="en-US" b="1" dirty="0" smtClean="0">
                <a:solidFill>
                  <a:srgbClr val="006699"/>
                </a:solidFill>
              </a:rPr>
              <a:t>log </a:t>
            </a:r>
            <a:r>
              <a:rPr lang="en-US" b="1" i="1" dirty="0" smtClean="0">
                <a:solidFill>
                  <a:srgbClr val="006699"/>
                </a:solidFill>
              </a:rPr>
              <a:t>D</a:t>
            </a:r>
            <a:r>
              <a:rPr lang="en-US" b="1" dirty="0" smtClean="0">
                <a:solidFill>
                  <a:srgbClr val="006699"/>
                </a:solidFill>
              </a:rPr>
              <a:t>) </a:t>
            </a:r>
            <a:r>
              <a:rPr lang="en-US" b="1" dirty="0">
                <a:solidFill>
                  <a:srgbClr val="006699"/>
                </a:solidFill>
              </a:rPr>
              <a:t>(O(</a:t>
            </a:r>
            <a:r>
              <a:rPr lang="en-US" b="1" dirty="0">
                <a:solidFill>
                  <a:srgbClr val="006699"/>
                </a:solidFill>
                <a:latin typeface="Symbol" pitchFamily="18" charset="2"/>
                <a:sym typeface="Symbol" pitchFamily="18" charset="2"/>
              </a:rPr>
              <a:t></a:t>
            </a:r>
            <a:r>
              <a:rPr lang="en-US" b="1" dirty="0">
                <a:solidFill>
                  <a:srgbClr val="006699"/>
                </a:solidFill>
              </a:rPr>
              <a:t>) + log </a:t>
            </a:r>
            <a:r>
              <a:rPr lang="en-US" b="1" dirty="0">
                <a:solidFill>
                  <a:srgbClr val="006699"/>
                </a:solidFill>
                <a:latin typeface="Symbol" pitchFamily="18" charset="2"/>
                <a:sym typeface="Symbol" pitchFamily="18" charset="2"/>
              </a:rPr>
              <a:t></a:t>
            </a:r>
            <a:r>
              <a:rPr lang="en-US" b="1" dirty="0">
                <a:solidFill>
                  <a:srgbClr val="006699"/>
                </a:solidFill>
              </a:rPr>
              <a:t>) </a:t>
            </a:r>
            <a:r>
              <a:rPr lang="en-US" dirty="0">
                <a:solidFill>
                  <a:schemeClr val="tx1"/>
                </a:solidFill>
              </a:rPr>
              <a:t>(bits</a:t>
            </a:r>
            <a:r>
              <a:rPr lang="en-US" dirty="0" smtClean="0">
                <a:solidFill>
                  <a:schemeClr val="tx1"/>
                </a:solidFill>
              </a:rPr>
              <a:t>)</a:t>
            </a:r>
          </a:p>
          <a:p>
            <a:pPr lvl="1"/>
            <a:r>
              <a:rPr lang="en-US" dirty="0" smtClean="0"/>
              <a:t> </a:t>
            </a:r>
            <a:r>
              <a:rPr lang="en-US" sz="2000" b="1" dirty="0" smtClean="0">
                <a:latin typeface="Symbol" pitchFamily="18" charset="2"/>
                <a:sym typeface="Symbol" pitchFamily="18" charset="2"/>
              </a:rPr>
              <a:t></a:t>
            </a:r>
            <a:r>
              <a:rPr lang="en-US" dirty="0" smtClean="0"/>
              <a:t> is the doubling dimension of the graph (small constant, 3-5)</a:t>
            </a:r>
            <a:endParaRPr lang="en-US" dirty="0"/>
          </a:p>
          <a:p>
            <a:pPr lvl="1"/>
            <a:r>
              <a:rPr lang="en-US" dirty="0" smtClean="0"/>
              <a:t> </a:t>
            </a:r>
            <a:r>
              <a:rPr lang="en-US" sz="2000" b="1" dirty="0">
                <a:latin typeface="Symbol" pitchFamily="18" charset="2"/>
                <a:sym typeface="Symbol" pitchFamily="18" charset="2"/>
              </a:rPr>
              <a:t></a:t>
            </a:r>
            <a:r>
              <a:rPr lang="en-US" sz="2000" b="1" dirty="0"/>
              <a:t> </a:t>
            </a:r>
            <a:r>
              <a:rPr lang="en-US" dirty="0"/>
              <a:t>is the max degree of any </a:t>
            </a:r>
            <a:r>
              <a:rPr lang="en-US" dirty="0" smtClean="0"/>
              <a:t>node</a:t>
            </a:r>
          </a:p>
          <a:p>
            <a:pPr lvl="1"/>
            <a:endParaRPr lang="en-GB" dirty="0" smtClean="0"/>
          </a:p>
          <a:p>
            <a:r>
              <a:rPr lang="en-US" dirty="0" smtClean="0"/>
              <a:t>There are so-called name-independent compact routing algorithms which can almost achieve the same bounds as their labeled counterparts by adding a “peer-to-peer” technique.</a:t>
            </a:r>
            <a:endParaRPr lang="en-US" dirty="0"/>
          </a:p>
        </p:txBody>
      </p:sp>
    </p:spTree>
    <p:extLst>
      <p:ext uri="{BB962C8B-B14F-4D97-AF65-F5344CB8AC3E}">
        <p14:creationId xmlns:p14="http://schemas.microsoft.com/office/powerpoint/2010/main" val="518607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5609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56099">
                                            <p:txEl>
                                              <p:pRg st="5" end="5"/>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5609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56099">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156099">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5609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4290" name="Rectangle 2"/>
          <p:cNvSpPr>
            <a:spLocks noGrp="1" noChangeArrowheads="1"/>
          </p:cNvSpPr>
          <p:nvPr>
            <p:ph type="title"/>
          </p:nvPr>
        </p:nvSpPr>
        <p:spPr/>
        <p:txBody>
          <a:bodyPr/>
          <a:lstStyle/>
          <a:p>
            <a:r>
              <a:rPr lang="en-US"/>
              <a:t>Node Labeling: </a:t>
            </a:r>
            <a:r>
              <a:rPr lang="en-US">
                <a:latin typeface="Symbol" pitchFamily="18" charset="2"/>
                <a:sym typeface="Symbol" pitchFamily="18" charset="2"/>
              </a:rPr>
              <a:t></a:t>
            </a:r>
            <a:r>
              <a:rPr lang="en-US"/>
              <a:t>-net</a:t>
            </a:r>
          </a:p>
        </p:txBody>
      </p:sp>
      <p:sp>
        <p:nvSpPr>
          <p:cNvPr id="1164291" name="Rectangle 3"/>
          <p:cNvSpPr>
            <a:spLocks noGrp="1" noChangeArrowheads="1"/>
          </p:cNvSpPr>
          <p:nvPr>
            <p:ph type="body" idx="1"/>
          </p:nvPr>
        </p:nvSpPr>
        <p:spPr/>
        <p:txBody>
          <a:bodyPr/>
          <a:lstStyle/>
          <a:p>
            <a:endParaRPr lang="en-US" dirty="0" smtClean="0"/>
          </a:p>
          <a:p>
            <a:r>
              <a:rPr lang="en-US" dirty="0" smtClean="0"/>
              <a:t>Given </a:t>
            </a:r>
            <a:r>
              <a:rPr lang="en-US" dirty="0"/>
              <a:t>a graph G=(V,E)</a:t>
            </a:r>
          </a:p>
          <a:p>
            <a:r>
              <a:rPr lang="en-US" b="1" dirty="0">
                <a:solidFill>
                  <a:srgbClr val="FF3300"/>
                </a:solidFill>
              </a:rPr>
              <a:t>U </a:t>
            </a:r>
            <a:r>
              <a:rPr lang="en-US" b="1" dirty="0">
                <a:latin typeface="cmsy10" pitchFamily="34" charset="0"/>
              </a:rPr>
              <a:t>½</a:t>
            </a:r>
            <a:r>
              <a:rPr lang="en-US" dirty="0"/>
              <a:t> V is a </a:t>
            </a:r>
            <a:r>
              <a:rPr lang="en-US" b="1" dirty="0">
                <a:latin typeface="Symbol" pitchFamily="18" charset="2"/>
                <a:sym typeface="Symbol" pitchFamily="18" charset="2"/>
              </a:rPr>
              <a:t></a:t>
            </a:r>
            <a:r>
              <a:rPr lang="en-US" dirty="0"/>
              <a:t>-net if</a:t>
            </a:r>
          </a:p>
          <a:p>
            <a:pPr lvl="1">
              <a:buFontTx/>
              <a:buNone/>
            </a:pPr>
            <a:r>
              <a:rPr lang="en-US" sz="2000" dirty="0"/>
              <a:t>a) </a:t>
            </a:r>
            <a:r>
              <a:rPr lang="en-US" sz="2000" b="1" dirty="0"/>
              <a:t> </a:t>
            </a:r>
            <a:r>
              <a:rPr lang="en-US" sz="2000" b="1" dirty="0">
                <a:latin typeface="cmsy10" pitchFamily="34" charset="0"/>
              </a:rPr>
              <a:t>8</a:t>
            </a:r>
            <a:r>
              <a:rPr lang="en-US" sz="2000" dirty="0"/>
              <a:t>  v </a:t>
            </a:r>
            <a:r>
              <a:rPr lang="en-US" sz="2000" b="1" dirty="0">
                <a:latin typeface="cmsy10" pitchFamily="34" charset="0"/>
              </a:rPr>
              <a:t>2</a:t>
            </a:r>
            <a:r>
              <a:rPr lang="en-US" sz="2000" dirty="0"/>
              <a:t> V:   </a:t>
            </a:r>
            <a:r>
              <a:rPr lang="en-US" sz="2000" b="1" dirty="0">
                <a:latin typeface="cmsy10" pitchFamily="34" charset="0"/>
              </a:rPr>
              <a:t>9</a:t>
            </a:r>
            <a:r>
              <a:rPr lang="en-US" sz="2000" dirty="0"/>
              <a:t> u </a:t>
            </a:r>
            <a:r>
              <a:rPr lang="en-US" sz="2000" b="1" dirty="0">
                <a:latin typeface="cmsy10" pitchFamily="34" charset="0"/>
              </a:rPr>
              <a:t>2</a:t>
            </a:r>
            <a:r>
              <a:rPr lang="en-US" sz="2000" dirty="0"/>
              <a:t> U : d(</a:t>
            </a:r>
            <a:r>
              <a:rPr lang="en-US" sz="2000" dirty="0" err="1"/>
              <a:t>u,v</a:t>
            </a:r>
            <a:r>
              <a:rPr lang="en-US" sz="2000" dirty="0"/>
              <a:t>) </a:t>
            </a:r>
            <a:r>
              <a:rPr lang="en-US" sz="2000" b="1" dirty="0">
                <a:latin typeface="cmsy10" pitchFamily="34" charset="0"/>
              </a:rPr>
              <a:t>·</a:t>
            </a:r>
            <a:r>
              <a:rPr lang="en-US" sz="2000" dirty="0"/>
              <a:t> </a:t>
            </a:r>
            <a:r>
              <a:rPr lang="en-US" sz="2000" dirty="0">
                <a:latin typeface="Symbol" pitchFamily="18" charset="2"/>
                <a:sym typeface="Symbol" pitchFamily="18" charset="2"/>
              </a:rPr>
              <a:t></a:t>
            </a:r>
          </a:p>
          <a:p>
            <a:pPr lvl="1">
              <a:buFontTx/>
              <a:buNone/>
            </a:pPr>
            <a:r>
              <a:rPr lang="en-US" sz="2000" dirty="0"/>
              <a:t>b) </a:t>
            </a:r>
            <a:r>
              <a:rPr lang="en-US" sz="2000" b="1" dirty="0"/>
              <a:t> </a:t>
            </a:r>
            <a:r>
              <a:rPr lang="en-US" sz="2000" b="1" dirty="0">
                <a:latin typeface="cmsy10" pitchFamily="34" charset="0"/>
              </a:rPr>
              <a:t>8</a:t>
            </a:r>
            <a:r>
              <a:rPr lang="en-US" sz="2000" dirty="0"/>
              <a:t> u</a:t>
            </a:r>
            <a:r>
              <a:rPr lang="en-US" sz="2000" baseline="-25000" dirty="0"/>
              <a:t>1</a:t>
            </a:r>
            <a:r>
              <a:rPr lang="en-US" sz="2000" dirty="0"/>
              <a:t>, u</a:t>
            </a:r>
            <a:r>
              <a:rPr lang="en-US" sz="2000" baseline="-25000" dirty="0"/>
              <a:t>2</a:t>
            </a:r>
            <a:r>
              <a:rPr lang="en-US" sz="2000" dirty="0"/>
              <a:t> </a:t>
            </a:r>
            <a:r>
              <a:rPr lang="en-US" sz="2000" b="1" dirty="0">
                <a:latin typeface="cmsy10" pitchFamily="34" charset="0"/>
              </a:rPr>
              <a:t>2</a:t>
            </a:r>
            <a:r>
              <a:rPr lang="en-US" sz="2000" dirty="0"/>
              <a:t> U : d(u</a:t>
            </a:r>
            <a:r>
              <a:rPr lang="en-US" sz="2000" baseline="-25000" dirty="0"/>
              <a:t>1</a:t>
            </a:r>
            <a:r>
              <a:rPr lang="en-US" sz="2000" dirty="0"/>
              <a:t>, u</a:t>
            </a:r>
            <a:r>
              <a:rPr lang="en-US" sz="2000" baseline="-25000" dirty="0"/>
              <a:t>2</a:t>
            </a:r>
            <a:r>
              <a:rPr lang="en-US" sz="2000" dirty="0"/>
              <a:t>) &gt; </a:t>
            </a:r>
            <a:r>
              <a:rPr lang="en-US" sz="2000" dirty="0">
                <a:latin typeface="Symbol" pitchFamily="18" charset="2"/>
                <a:sym typeface="Symbol" pitchFamily="18" charset="2"/>
              </a:rPr>
              <a:t></a:t>
            </a:r>
          </a:p>
          <a:p>
            <a:endParaRPr lang="en-US" dirty="0"/>
          </a:p>
        </p:txBody>
      </p:sp>
      <p:grpSp>
        <p:nvGrpSpPr>
          <p:cNvPr id="2" name="Group 183"/>
          <p:cNvGrpSpPr>
            <a:grpSpLocks/>
          </p:cNvGrpSpPr>
          <p:nvPr/>
        </p:nvGrpSpPr>
        <p:grpSpPr bwMode="auto">
          <a:xfrm>
            <a:off x="1990725" y="3070225"/>
            <a:ext cx="4714875" cy="3097213"/>
            <a:chOff x="1254" y="1934"/>
            <a:chExt cx="2970" cy="1951"/>
          </a:xfrm>
        </p:grpSpPr>
        <p:sp>
          <p:nvSpPr>
            <p:cNvPr id="1164293" name="Oval 5"/>
            <p:cNvSpPr>
              <a:spLocks noChangeArrowheads="1"/>
            </p:cNvSpPr>
            <p:nvPr/>
          </p:nvSpPr>
          <p:spPr bwMode="auto">
            <a:xfrm>
              <a:off x="1254" y="2274"/>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294" name="Oval 6"/>
            <p:cNvSpPr>
              <a:spLocks noChangeArrowheads="1"/>
            </p:cNvSpPr>
            <p:nvPr/>
          </p:nvSpPr>
          <p:spPr bwMode="auto">
            <a:xfrm>
              <a:off x="3249" y="2093"/>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295" name="Oval 7"/>
            <p:cNvSpPr>
              <a:spLocks noChangeArrowheads="1"/>
            </p:cNvSpPr>
            <p:nvPr/>
          </p:nvSpPr>
          <p:spPr bwMode="auto">
            <a:xfrm>
              <a:off x="1979" y="2864"/>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296" name="Oval 8"/>
            <p:cNvSpPr>
              <a:spLocks noChangeArrowheads="1"/>
            </p:cNvSpPr>
            <p:nvPr/>
          </p:nvSpPr>
          <p:spPr bwMode="auto">
            <a:xfrm>
              <a:off x="2750" y="2320"/>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297" name="Oval 9"/>
            <p:cNvSpPr>
              <a:spLocks noChangeArrowheads="1"/>
            </p:cNvSpPr>
            <p:nvPr/>
          </p:nvSpPr>
          <p:spPr bwMode="auto">
            <a:xfrm>
              <a:off x="2319" y="2501"/>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298" name="Oval 10"/>
            <p:cNvSpPr>
              <a:spLocks noChangeArrowheads="1"/>
            </p:cNvSpPr>
            <p:nvPr/>
          </p:nvSpPr>
          <p:spPr bwMode="auto">
            <a:xfrm>
              <a:off x="3611" y="2366"/>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299" name="Oval 11"/>
            <p:cNvSpPr>
              <a:spLocks noChangeArrowheads="1"/>
            </p:cNvSpPr>
            <p:nvPr/>
          </p:nvSpPr>
          <p:spPr bwMode="auto">
            <a:xfrm>
              <a:off x="1729" y="2841"/>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300" name="Oval 12"/>
            <p:cNvSpPr>
              <a:spLocks noChangeArrowheads="1"/>
            </p:cNvSpPr>
            <p:nvPr/>
          </p:nvSpPr>
          <p:spPr bwMode="auto">
            <a:xfrm>
              <a:off x="2069" y="3227"/>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301" name="Oval 13"/>
            <p:cNvSpPr>
              <a:spLocks noChangeArrowheads="1"/>
            </p:cNvSpPr>
            <p:nvPr/>
          </p:nvSpPr>
          <p:spPr bwMode="auto">
            <a:xfrm>
              <a:off x="2614" y="2864"/>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302" name="Oval 14"/>
            <p:cNvSpPr>
              <a:spLocks noChangeArrowheads="1"/>
            </p:cNvSpPr>
            <p:nvPr/>
          </p:nvSpPr>
          <p:spPr bwMode="auto">
            <a:xfrm>
              <a:off x="1480" y="2841"/>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304" name="Oval 16"/>
            <p:cNvSpPr>
              <a:spLocks noChangeArrowheads="1"/>
            </p:cNvSpPr>
            <p:nvPr/>
          </p:nvSpPr>
          <p:spPr bwMode="auto">
            <a:xfrm>
              <a:off x="2931" y="3091"/>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305" name="Oval 17"/>
            <p:cNvSpPr>
              <a:spLocks noChangeArrowheads="1"/>
            </p:cNvSpPr>
            <p:nvPr/>
          </p:nvSpPr>
          <p:spPr bwMode="auto">
            <a:xfrm>
              <a:off x="2840" y="2592"/>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306" name="Oval 18"/>
            <p:cNvSpPr>
              <a:spLocks noChangeArrowheads="1"/>
            </p:cNvSpPr>
            <p:nvPr/>
          </p:nvSpPr>
          <p:spPr bwMode="auto">
            <a:xfrm>
              <a:off x="3158" y="2547"/>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307" name="Oval 19"/>
            <p:cNvSpPr>
              <a:spLocks noChangeArrowheads="1"/>
            </p:cNvSpPr>
            <p:nvPr/>
          </p:nvSpPr>
          <p:spPr bwMode="auto">
            <a:xfrm>
              <a:off x="3158" y="2955"/>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308" name="Oval 20"/>
            <p:cNvSpPr>
              <a:spLocks noChangeArrowheads="1"/>
            </p:cNvSpPr>
            <p:nvPr/>
          </p:nvSpPr>
          <p:spPr bwMode="auto">
            <a:xfrm>
              <a:off x="2931" y="1934"/>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309" name="Oval 21"/>
            <p:cNvSpPr>
              <a:spLocks noChangeArrowheads="1"/>
            </p:cNvSpPr>
            <p:nvPr/>
          </p:nvSpPr>
          <p:spPr bwMode="auto">
            <a:xfrm>
              <a:off x="2115" y="2275"/>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310" name="Oval 22"/>
            <p:cNvSpPr>
              <a:spLocks noChangeArrowheads="1"/>
            </p:cNvSpPr>
            <p:nvPr/>
          </p:nvSpPr>
          <p:spPr bwMode="auto">
            <a:xfrm>
              <a:off x="2750" y="3227"/>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311" name="Oval 23"/>
            <p:cNvSpPr>
              <a:spLocks noChangeArrowheads="1"/>
            </p:cNvSpPr>
            <p:nvPr/>
          </p:nvSpPr>
          <p:spPr bwMode="auto">
            <a:xfrm>
              <a:off x="2387" y="3046"/>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312" name="Oval 24"/>
            <p:cNvSpPr>
              <a:spLocks noChangeArrowheads="1"/>
            </p:cNvSpPr>
            <p:nvPr/>
          </p:nvSpPr>
          <p:spPr bwMode="auto">
            <a:xfrm>
              <a:off x="3430" y="2547"/>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313" name="Oval 25"/>
            <p:cNvSpPr>
              <a:spLocks noChangeArrowheads="1"/>
            </p:cNvSpPr>
            <p:nvPr/>
          </p:nvSpPr>
          <p:spPr bwMode="auto">
            <a:xfrm>
              <a:off x="1865" y="2320"/>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314" name="Oval 26"/>
            <p:cNvSpPr>
              <a:spLocks noChangeArrowheads="1"/>
            </p:cNvSpPr>
            <p:nvPr/>
          </p:nvSpPr>
          <p:spPr bwMode="auto">
            <a:xfrm>
              <a:off x="2160" y="2751"/>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315" name="Oval 27"/>
            <p:cNvSpPr>
              <a:spLocks noChangeArrowheads="1"/>
            </p:cNvSpPr>
            <p:nvPr/>
          </p:nvSpPr>
          <p:spPr bwMode="auto">
            <a:xfrm>
              <a:off x="3611" y="2910"/>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316" name="Oval 28"/>
            <p:cNvSpPr>
              <a:spLocks noChangeArrowheads="1"/>
            </p:cNvSpPr>
            <p:nvPr/>
          </p:nvSpPr>
          <p:spPr bwMode="auto">
            <a:xfrm>
              <a:off x="3521" y="2139"/>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317" name="Oval 29"/>
            <p:cNvSpPr>
              <a:spLocks noChangeArrowheads="1"/>
            </p:cNvSpPr>
            <p:nvPr/>
          </p:nvSpPr>
          <p:spPr bwMode="auto">
            <a:xfrm>
              <a:off x="3385" y="3137"/>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318" name="Oval 30"/>
            <p:cNvSpPr>
              <a:spLocks noChangeArrowheads="1"/>
            </p:cNvSpPr>
            <p:nvPr/>
          </p:nvSpPr>
          <p:spPr bwMode="auto">
            <a:xfrm>
              <a:off x="3702" y="3091"/>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319" name="Line 31"/>
            <p:cNvSpPr>
              <a:spLocks noChangeShapeType="1"/>
            </p:cNvSpPr>
            <p:nvPr/>
          </p:nvSpPr>
          <p:spPr bwMode="auto">
            <a:xfrm flipH="1" flipV="1">
              <a:off x="2024" y="2139"/>
              <a:ext cx="182" cy="227"/>
            </a:xfrm>
            <a:prstGeom prst="line">
              <a:avLst/>
            </a:prstGeom>
            <a:noFill/>
            <a:ln w="19050">
              <a:solidFill>
                <a:schemeClr val="hlink"/>
              </a:solidFill>
              <a:round/>
              <a:headEnd/>
              <a:tailEnd/>
            </a:ln>
            <a:effectLst/>
          </p:spPr>
          <p:txBody>
            <a:bodyPr/>
            <a:lstStyle/>
            <a:p>
              <a:endParaRPr lang="en-US"/>
            </a:p>
          </p:txBody>
        </p:sp>
        <p:sp>
          <p:nvSpPr>
            <p:cNvPr id="1164320" name="Line 32"/>
            <p:cNvSpPr>
              <a:spLocks noChangeShapeType="1"/>
            </p:cNvSpPr>
            <p:nvPr/>
          </p:nvSpPr>
          <p:spPr bwMode="auto">
            <a:xfrm flipV="1">
              <a:off x="2841" y="2184"/>
              <a:ext cx="45" cy="227"/>
            </a:xfrm>
            <a:prstGeom prst="line">
              <a:avLst/>
            </a:prstGeom>
            <a:noFill/>
            <a:ln w="19050">
              <a:solidFill>
                <a:schemeClr val="hlink"/>
              </a:solidFill>
              <a:round/>
              <a:headEnd/>
              <a:tailEnd/>
            </a:ln>
            <a:effectLst/>
          </p:spPr>
          <p:txBody>
            <a:bodyPr/>
            <a:lstStyle/>
            <a:p>
              <a:endParaRPr lang="en-US"/>
            </a:p>
          </p:txBody>
        </p:sp>
        <p:sp>
          <p:nvSpPr>
            <p:cNvPr id="1164321" name="Line 33"/>
            <p:cNvSpPr>
              <a:spLocks noChangeShapeType="1"/>
            </p:cNvSpPr>
            <p:nvPr/>
          </p:nvSpPr>
          <p:spPr bwMode="auto">
            <a:xfrm flipV="1">
              <a:off x="2886" y="2048"/>
              <a:ext cx="136" cy="136"/>
            </a:xfrm>
            <a:prstGeom prst="line">
              <a:avLst/>
            </a:prstGeom>
            <a:noFill/>
            <a:ln w="19050">
              <a:solidFill>
                <a:schemeClr val="hlink"/>
              </a:solidFill>
              <a:round/>
              <a:headEnd/>
              <a:tailEnd/>
            </a:ln>
            <a:effectLst/>
          </p:spPr>
          <p:txBody>
            <a:bodyPr/>
            <a:lstStyle/>
            <a:p>
              <a:endParaRPr lang="en-US"/>
            </a:p>
          </p:txBody>
        </p:sp>
        <p:sp>
          <p:nvSpPr>
            <p:cNvPr id="1164322" name="Line 34"/>
            <p:cNvSpPr>
              <a:spLocks noChangeShapeType="1"/>
            </p:cNvSpPr>
            <p:nvPr/>
          </p:nvSpPr>
          <p:spPr bwMode="auto">
            <a:xfrm>
              <a:off x="3022" y="2048"/>
              <a:ext cx="91" cy="363"/>
            </a:xfrm>
            <a:prstGeom prst="line">
              <a:avLst/>
            </a:prstGeom>
            <a:noFill/>
            <a:ln w="19050">
              <a:solidFill>
                <a:schemeClr val="hlink"/>
              </a:solidFill>
              <a:round/>
              <a:headEnd/>
              <a:tailEnd/>
            </a:ln>
            <a:effectLst/>
          </p:spPr>
          <p:txBody>
            <a:bodyPr/>
            <a:lstStyle/>
            <a:p>
              <a:endParaRPr lang="en-US"/>
            </a:p>
          </p:txBody>
        </p:sp>
        <p:sp>
          <p:nvSpPr>
            <p:cNvPr id="1164323" name="Line 35"/>
            <p:cNvSpPr>
              <a:spLocks noChangeShapeType="1"/>
            </p:cNvSpPr>
            <p:nvPr/>
          </p:nvSpPr>
          <p:spPr bwMode="auto">
            <a:xfrm flipH="1">
              <a:off x="2841" y="2411"/>
              <a:ext cx="272" cy="0"/>
            </a:xfrm>
            <a:prstGeom prst="line">
              <a:avLst/>
            </a:prstGeom>
            <a:noFill/>
            <a:ln w="19050">
              <a:solidFill>
                <a:schemeClr val="hlink"/>
              </a:solidFill>
              <a:round/>
              <a:headEnd/>
              <a:tailEnd/>
            </a:ln>
            <a:effectLst/>
          </p:spPr>
          <p:txBody>
            <a:bodyPr/>
            <a:lstStyle/>
            <a:p>
              <a:endParaRPr lang="en-US"/>
            </a:p>
          </p:txBody>
        </p:sp>
        <p:sp>
          <p:nvSpPr>
            <p:cNvPr id="1164324" name="Line 36"/>
            <p:cNvSpPr>
              <a:spLocks noChangeShapeType="1"/>
            </p:cNvSpPr>
            <p:nvPr/>
          </p:nvSpPr>
          <p:spPr bwMode="auto">
            <a:xfrm>
              <a:off x="2841" y="2411"/>
              <a:ext cx="90" cy="272"/>
            </a:xfrm>
            <a:prstGeom prst="line">
              <a:avLst/>
            </a:prstGeom>
            <a:noFill/>
            <a:ln w="19050">
              <a:solidFill>
                <a:schemeClr val="hlink"/>
              </a:solidFill>
              <a:round/>
              <a:headEnd/>
              <a:tailEnd/>
            </a:ln>
            <a:effectLst/>
          </p:spPr>
          <p:txBody>
            <a:bodyPr/>
            <a:lstStyle/>
            <a:p>
              <a:endParaRPr lang="en-US"/>
            </a:p>
          </p:txBody>
        </p:sp>
        <p:sp>
          <p:nvSpPr>
            <p:cNvPr id="1164325" name="Line 37"/>
            <p:cNvSpPr>
              <a:spLocks noChangeShapeType="1"/>
            </p:cNvSpPr>
            <p:nvPr/>
          </p:nvSpPr>
          <p:spPr bwMode="auto">
            <a:xfrm flipV="1">
              <a:off x="2931" y="2638"/>
              <a:ext cx="318" cy="45"/>
            </a:xfrm>
            <a:prstGeom prst="line">
              <a:avLst/>
            </a:prstGeom>
            <a:noFill/>
            <a:ln w="19050">
              <a:solidFill>
                <a:schemeClr val="hlink"/>
              </a:solidFill>
              <a:round/>
              <a:headEnd/>
              <a:tailEnd/>
            </a:ln>
            <a:effectLst/>
          </p:spPr>
          <p:txBody>
            <a:bodyPr/>
            <a:lstStyle/>
            <a:p>
              <a:endParaRPr lang="en-US"/>
            </a:p>
          </p:txBody>
        </p:sp>
        <p:sp>
          <p:nvSpPr>
            <p:cNvPr id="1164326" name="Line 38"/>
            <p:cNvSpPr>
              <a:spLocks noChangeShapeType="1"/>
            </p:cNvSpPr>
            <p:nvPr/>
          </p:nvSpPr>
          <p:spPr bwMode="auto">
            <a:xfrm flipH="1" flipV="1">
              <a:off x="3113" y="2411"/>
              <a:ext cx="136" cy="227"/>
            </a:xfrm>
            <a:prstGeom prst="line">
              <a:avLst/>
            </a:prstGeom>
            <a:noFill/>
            <a:ln w="19050">
              <a:solidFill>
                <a:schemeClr val="hlink"/>
              </a:solidFill>
              <a:round/>
              <a:headEnd/>
              <a:tailEnd/>
            </a:ln>
            <a:effectLst/>
          </p:spPr>
          <p:txBody>
            <a:bodyPr/>
            <a:lstStyle/>
            <a:p>
              <a:endParaRPr lang="en-US"/>
            </a:p>
          </p:txBody>
        </p:sp>
        <p:sp>
          <p:nvSpPr>
            <p:cNvPr id="1164327" name="Line 39"/>
            <p:cNvSpPr>
              <a:spLocks noChangeShapeType="1"/>
            </p:cNvSpPr>
            <p:nvPr/>
          </p:nvSpPr>
          <p:spPr bwMode="auto">
            <a:xfrm>
              <a:off x="3249" y="2638"/>
              <a:ext cx="272" cy="0"/>
            </a:xfrm>
            <a:prstGeom prst="line">
              <a:avLst/>
            </a:prstGeom>
            <a:noFill/>
            <a:ln w="19050">
              <a:solidFill>
                <a:schemeClr val="hlink"/>
              </a:solidFill>
              <a:round/>
              <a:headEnd/>
              <a:tailEnd/>
            </a:ln>
            <a:effectLst/>
          </p:spPr>
          <p:txBody>
            <a:bodyPr/>
            <a:lstStyle/>
            <a:p>
              <a:endParaRPr lang="en-US"/>
            </a:p>
          </p:txBody>
        </p:sp>
        <p:sp>
          <p:nvSpPr>
            <p:cNvPr id="1164328" name="Line 40"/>
            <p:cNvSpPr>
              <a:spLocks noChangeShapeType="1"/>
            </p:cNvSpPr>
            <p:nvPr/>
          </p:nvSpPr>
          <p:spPr bwMode="auto">
            <a:xfrm flipV="1">
              <a:off x="3158" y="2184"/>
              <a:ext cx="182" cy="227"/>
            </a:xfrm>
            <a:prstGeom prst="line">
              <a:avLst/>
            </a:prstGeom>
            <a:noFill/>
            <a:ln w="19050">
              <a:solidFill>
                <a:schemeClr val="hlink"/>
              </a:solidFill>
              <a:round/>
              <a:headEnd/>
              <a:tailEnd/>
            </a:ln>
            <a:effectLst/>
          </p:spPr>
          <p:txBody>
            <a:bodyPr/>
            <a:lstStyle/>
            <a:p>
              <a:endParaRPr lang="en-US"/>
            </a:p>
          </p:txBody>
        </p:sp>
        <p:sp>
          <p:nvSpPr>
            <p:cNvPr id="1164329" name="Line 41"/>
            <p:cNvSpPr>
              <a:spLocks noChangeShapeType="1"/>
            </p:cNvSpPr>
            <p:nvPr/>
          </p:nvSpPr>
          <p:spPr bwMode="auto">
            <a:xfrm>
              <a:off x="3340" y="2184"/>
              <a:ext cx="272" cy="45"/>
            </a:xfrm>
            <a:prstGeom prst="line">
              <a:avLst/>
            </a:prstGeom>
            <a:noFill/>
            <a:ln w="19050">
              <a:solidFill>
                <a:schemeClr val="hlink"/>
              </a:solidFill>
              <a:round/>
              <a:headEnd/>
              <a:tailEnd/>
            </a:ln>
            <a:effectLst/>
          </p:spPr>
          <p:txBody>
            <a:bodyPr/>
            <a:lstStyle/>
            <a:p>
              <a:endParaRPr lang="en-US"/>
            </a:p>
          </p:txBody>
        </p:sp>
        <p:sp>
          <p:nvSpPr>
            <p:cNvPr id="1164330" name="Line 42"/>
            <p:cNvSpPr>
              <a:spLocks noChangeShapeType="1"/>
            </p:cNvSpPr>
            <p:nvPr/>
          </p:nvSpPr>
          <p:spPr bwMode="auto">
            <a:xfrm>
              <a:off x="3612" y="2229"/>
              <a:ext cx="90" cy="227"/>
            </a:xfrm>
            <a:prstGeom prst="line">
              <a:avLst/>
            </a:prstGeom>
            <a:noFill/>
            <a:ln w="19050">
              <a:solidFill>
                <a:schemeClr val="hlink"/>
              </a:solidFill>
              <a:round/>
              <a:headEnd/>
              <a:tailEnd/>
            </a:ln>
            <a:effectLst/>
          </p:spPr>
          <p:txBody>
            <a:bodyPr/>
            <a:lstStyle/>
            <a:p>
              <a:endParaRPr lang="en-US"/>
            </a:p>
          </p:txBody>
        </p:sp>
        <p:sp>
          <p:nvSpPr>
            <p:cNvPr id="1164331" name="Line 43"/>
            <p:cNvSpPr>
              <a:spLocks noChangeShapeType="1"/>
            </p:cNvSpPr>
            <p:nvPr/>
          </p:nvSpPr>
          <p:spPr bwMode="auto">
            <a:xfrm flipH="1">
              <a:off x="3521" y="2456"/>
              <a:ext cx="181" cy="182"/>
            </a:xfrm>
            <a:prstGeom prst="line">
              <a:avLst/>
            </a:prstGeom>
            <a:noFill/>
            <a:ln w="19050">
              <a:solidFill>
                <a:schemeClr val="hlink"/>
              </a:solidFill>
              <a:round/>
              <a:headEnd/>
              <a:tailEnd/>
            </a:ln>
            <a:effectLst/>
          </p:spPr>
          <p:txBody>
            <a:bodyPr/>
            <a:lstStyle/>
            <a:p>
              <a:endParaRPr lang="en-US"/>
            </a:p>
          </p:txBody>
        </p:sp>
        <p:sp>
          <p:nvSpPr>
            <p:cNvPr id="1164332" name="Line 44"/>
            <p:cNvSpPr>
              <a:spLocks noChangeShapeType="1"/>
            </p:cNvSpPr>
            <p:nvPr/>
          </p:nvSpPr>
          <p:spPr bwMode="auto">
            <a:xfrm flipH="1">
              <a:off x="2478" y="2955"/>
              <a:ext cx="227" cy="182"/>
            </a:xfrm>
            <a:prstGeom prst="line">
              <a:avLst/>
            </a:prstGeom>
            <a:noFill/>
            <a:ln w="19050">
              <a:solidFill>
                <a:schemeClr val="hlink"/>
              </a:solidFill>
              <a:round/>
              <a:headEnd/>
              <a:tailEnd/>
            </a:ln>
            <a:effectLst/>
          </p:spPr>
          <p:txBody>
            <a:bodyPr/>
            <a:lstStyle/>
            <a:p>
              <a:endParaRPr lang="en-US"/>
            </a:p>
          </p:txBody>
        </p:sp>
        <p:sp>
          <p:nvSpPr>
            <p:cNvPr id="1164333" name="Line 45"/>
            <p:cNvSpPr>
              <a:spLocks noChangeShapeType="1"/>
            </p:cNvSpPr>
            <p:nvPr/>
          </p:nvSpPr>
          <p:spPr bwMode="auto">
            <a:xfrm flipH="1" flipV="1">
              <a:off x="2251" y="2819"/>
              <a:ext cx="227" cy="318"/>
            </a:xfrm>
            <a:prstGeom prst="line">
              <a:avLst/>
            </a:prstGeom>
            <a:noFill/>
            <a:ln w="19050">
              <a:solidFill>
                <a:schemeClr val="hlink"/>
              </a:solidFill>
              <a:round/>
              <a:headEnd/>
              <a:tailEnd/>
            </a:ln>
            <a:effectLst/>
          </p:spPr>
          <p:txBody>
            <a:bodyPr/>
            <a:lstStyle/>
            <a:p>
              <a:endParaRPr lang="en-US"/>
            </a:p>
          </p:txBody>
        </p:sp>
        <p:sp>
          <p:nvSpPr>
            <p:cNvPr id="1164334" name="Line 46"/>
            <p:cNvSpPr>
              <a:spLocks noChangeShapeType="1"/>
            </p:cNvSpPr>
            <p:nvPr/>
          </p:nvSpPr>
          <p:spPr bwMode="auto">
            <a:xfrm flipH="1">
              <a:off x="2069" y="2819"/>
              <a:ext cx="182" cy="136"/>
            </a:xfrm>
            <a:prstGeom prst="line">
              <a:avLst/>
            </a:prstGeom>
            <a:noFill/>
            <a:ln w="19050">
              <a:solidFill>
                <a:schemeClr val="hlink"/>
              </a:solidFill>
              <a:round/>
              <a:headEnd/>
              <a:tailEnd/>
            </a:ln>
            <a:effectLst/>
          </p:spPr>
          <p:txBody>
            <a:bodyPr/>
            <a:lstStyle/>
            <a:p>
              <a:endParaRPr lang="en-US"/>
            </a:p>
          </p:txBody>
        </p:sp>
        <p:sp>
          <p:nvSpPr>
            <p:cNvPr id="1164335" name="Line 47"/>
            <p:cNvSpPr>
              <a:spLocks noChangeShapeType="1"/>
            </p:cNvSpPr>
            <p:nvPr/>
          </p:nvSpPr>
          <p:spPr bwMode="auto">
            <a:xfrm>
              <a:off x="2069" y="2955"/>
              <a:ext cx="91" cy="363"/>
            </a:xfrm>
            <a:prstGeom prst="line">
              <a:avLst/>
            </a:prstGeom>
            <a:noFill/>
            <a:ln w="19050">
              <a:solidFill>
                <a:schemeClr val="hlink"/>
              </a:solidFill>
              <a:round/>
              <a:headEnd/>
              <a:tailEnd/>
            </a:ln>
            <a:effectLst/>
          </p:spPr>
          <p:txBody>
            <a:bodyPr/>
            <a:lstStyle/>
            <a:p>
              <a:endParaRPr lang="en-US"/>
            </a:p>
          </p:txBody>
        </p:sp>
        <p:sp>
          <p:nvSpPr>
            <p:cNvPr id="1164336" name="Line 48"/>
            <p:cNvSpPr>
              <a:spLocks noChangeShapeType="1"/>
            </p:cNvSpPr>
            <p:nvPr/>
          </p:nvSpPr>
          <p:spPr bwMode="auto">
            <a:xfrm flipV="1">
              <a:off x="2160" y="3137"/>
              <a:ext cx="318" cy="181"/>
            </a:xfrm>
            <a:prstGeom prst="line">
              <a:avLst/>
            </a:prstGeom>
            <a:noFill/>
            <a:ln w="19050">
              <a:solidFill>
                <a:schemeClr val="hlink"/>
              </a:solidFill>
              <a:round/>
              <a:headEnd/>
              <a:tailEnd/>
            </a:ln>
            <a:effectLst/>
          </p:spPr>
          <p:txBody>
            <a:bodyPr/>
            <a:lstStyle/>
            <a:p>
              <a:endParaRPr lang="en-US"/>
            </a:p>
          </p:txBody>
        </p:sp>
        <p:sp>
          <p:nvSpPr>
            <p:cNvPr id="1164337" name="Line 49"/>
            <p:cNvSpPr>
              <a:spLocks noChangeShapeType="1"/>
            </p:cNvSpPr>
            <p:nvPr/>
          </p:nvSpPr>
          <p:spPr bwMode="auto">
            <a:xfrm>
              <a:off x="2478" y="3137"/>
              <a:ext cx="363" cy="181"/>
            </a:xfrm>
            <a:prstGeom prst="line">
              <a:avLst/>
            </a:prstGeom>
            <a:noFill/>
            <a:ln w="19050">
              <a:solidFill>
                <a:schemeClr val="hlink"/>
              </a:solidFill>
              <a:round/>
              <a:headEnd/>
              <a:tailEnd/>
            </a:ln>
            <a:effectLst/>
          </p:spPr>
          <p:txBody>
            <a:bodyPr/>
            <a:lstStyle/>
            <a:p>
              <a:endParaRPr lang="en-US"/>
            </a:p>
          </p:txBody>
        </p:sp>
        <p:sp>
          <p:nvSpPr>
            <p:cNvPr id="1164338" name="Line 50"/>
            <p:cNvSpPr>
              <a:spLocks noChangeShapeType="1"/>
            </p:cNvSpPr>
            <p:nvPr/>
          </p:nvSpPr>
          <p:spPr bwMode="auto">
            <a:xfrm flipV="1">
              <a:off x="2841" y="3182"/>
              <a:ext cx="181" cy="136"/>
            </a:xfrm>
            <a:prstGeom prst="line">
              <a:avLst/>
            </a:prstGeom>
            <a:noFill/>
            <a:ln w="19050">
              <a:solidFill>
                <a:schemeClr val="hlink"/>
              </a:solidFill>
              <a:round/>
              <a:headEnd/>
              <a:tailEnd/>
            </a:ln>
            <a:effectLst/>
          </p:spPr>
          <p:txBody>
            <a:bodyPr/>
            <a:lstStyle/>
            <a:p>
              <a:endParaRPr lang="en-US"/>
            </a:p>
          </p:txBody>
        </p:sp>
        <p:sp>
          <p:nvSpPr>
            <p:cNvPr id="1164339" name="Line 51"/>
            <p:cNvSpPr>
              <a:spLocks noChangeShapeType="1"/>
            </p:cNvSpPr>
            <p:nvPr/>
          </p:nvSpPr>
          <p:spPr bwMode="auto">
            <a:xfrm flipV="1">
              <a:off x="3022" y="3046"/>
              <a:ext cx="227" cy="136"/>
            </a:xfrm>
            <a:prstGeom prst="line">
              <a:avLst/>
            </a:prstGeom>
            <a:noFill/>
            <a:ln w="19050">
              <a:solidFill>
                <a:schemeClr val="hlink"/>
              </a:solidFill>
              <a:round/>
              <a:headEnd/>
              <a:tailEnd/>
            </a:ln>
            <a:effectLst/>
          </p:spPr>
          <p:txBody>
            <a:bodyPr/>
            <a:lstStyle/>
            <a:p>
              <a:endParaRPr lang="en-US"/>
            </a:p>
          </p:txBody>
        </p:sp>
        <p:sp>
          <p:nvSpPr>
            <p:cNvPr id="1164340" name="Line 52"/>
            <p:cNvSpPr>
              <a:spLocks noChangeShapeType="1"/>
            </p:cNvSpPr>
            <p:nvPr/>
          </p:nvSpPr>
          <p:spPr bwMode="auto">
            <a:xfrm flipH="1" flipV="1">
              <a:off x="2931" y="2683"/>
              <a:ext cx="318" cy="363"/>
            </a:xfrm>
            <a:prstGeom prst="line">
              <a:avLst/>
            </a:prstGeom>
            <a:noFill/>
            <a:ln w="19050">
              <a:solidFill>
                <a:schemeClr val="hlink"/>
              </a:solidFill>
              <a:round/>
              <a:headEnd/>
              <a:tailEnd/>
            </a:ln>
            <a:effectLst/>
          </p:spPr>
          <p:txBody>
            <a:bodyPr/>
            <a:lstStyle/>
            <a:p>
              <a:endParaRPr lang="en-US"/>
            </a:p>
          </p:txBody>
        </p:sp>
        <p:sp>
          <p:nvSpPr>
            <p:cNvPr id="1164341" name="Line 53"/>
            <p:cNvSpPr>
              <a:spLocks noChangeShapeType="1"/>
            </p:cNvSpPr>
            <p:nvPr/>
          </p:nvSpPr>
          <p:spPr bwMode="auto">
            <a:xfrm>
              <a:off x="3249" y="2638"/>
              <a:ext cx="0" cy="363"/>
            </a:xfrm>
            <a:prstGeom prst="line">
              <a:avLst/>
            </a:prstGeom>
            <a:noFill/>
            <a:ln w="19050">
              <a:solidFill>
                <a:schemeClr val="hlink"/>
              </a:solidFill>
              <a:round/>
              <a:headEnd/>
              <a:tailEnd/>
            </a:ln>
            <a:effectLst/>
          </p:spPr>
          <p:txBody>
            <a:bodyPr/>
            <a:lstStyle/>
            <a:p>
              <a:endParaRPr lang="en-US"/>
            </a:p>
          </p:txBody>
        </p:sp>
        <p:sp>
          <p:nvSpPr>
            <p:cNvPr id="1164342" name="Line 54"/>
            <p:cNvSpPr>
              <a:spLocks noChangeShapeType="1"/>
            </p:cNvSpPr>
            <p:nvPr/>
          </p:nvSpPr>
          <p:spPr bwMode="auto">
            <a:xfrm>
              <a:off x="3249" y="3046"/>
              <a:ext cx="227" cy="181"/>
            </a:xfrm>
            <a:prstGeom prst="line">
              <a:avLst/>
            </a:prstGeom>
            <a:noFill/>
            <a:ln w="19050">
              <a:solidFill>
                <a:schemeClr val="hlink"/>
              </a:solidFill>
              <a:round/>
              <a:headEnd/>
              <a:tailEnd/>
            </a:ln>
            <a:effectLst/>
          </p:spPr>
          <p:txBody>
            <a:bodyPr/>
            <a:lstStyle/>
            <a:p>
              <a:endParaRPr lang="en-US"/>
            </a:p>
          </p:txBody>
        </p:sp>
        <p:sp>
          <p:nvSpPr>
            <p:cNvPr id="1164343" name="Line 55"/>
            <p:cNvSpPr>
              <a:spLocks noChangeShapeType="1"/>
            </p:cNvSpPr>
            <p:nvPr/>
          </p:nvSpPr>
          <p:spPr bwMode="auto">
            <a:xfrm flipV="1">
              <a:off x="3476" y="3001"/>
              <a:ext cx="226" cy="226"/>
            </a:xfrm>
            <a:prstGeom prst="line">
              <a:avLst/>
            </a:prstGeom>
            <a:noFill/>
            <a:ln w="19050">
              <a:solidFill>
                <a:schemeClr val="hlink"/>
              </a:solidFill>
              <a:round/>
              <a:headEnd/>
              <a:tailEnd/>
            </a:ln>
            <a:effectLst/>
          </p:spPr>
          <p:txBody>
            <a:bodyPr/>
            <a:lstStyle/>
            <a:p>
              <a:endParaRPr lang="en-US"/>
            </a:p>
          </p:txBody>
        </p:sp>
        <p:sp>
          <p:nvSpPr>
            <p:cNvPr id="1164344" name="Line 56"/>
            <p:cNvSpPr>
              <a:spLocks noChangeShapeType="1"/>
            </p:cNvSpPr>
            <p:nvPr/>
          </p:nvSpPr>
          <p:spPr bwMode="auto">
            <a:xfrm>
              <a:off x="3702" y="3001"/>
              <a:ext cx="136" cy="181"/>
            </a:xfrm>
            <a:prstGeom prst="line">
              <a:avLst/>
            </a:prstGeom>
            <a:noFill/>
            <a:ln w="19050">
              <a:solidFill>
                <a:schemeClr val="hlink"/>
              </a:solidFill>
              <a:round/>
              <a:headEnd/>
              <a:tailEnd/>
            </a:ln>
            <a:effectLst/>
          </p:spPr>
          <p:txBody>
            <a:bodyPr/>
            <a:lstStyle/>
            <a:p>
              <a:endParaRPr lang="en-US"/>
            </a:p>
          </p:txBody>
        </p:sp>
        <p:sp>
          <p:nvSpPr>
            <p:cNvPr id="1164345" name="Line 57"/>
            <p:cNvSpPr>
              <a:spLocks noChangeShapeType="1"/>
            </p:cNvSpPr>
            <p:nvPr/>
          </p:nvSpPr>
          <p:spPr bwMode="auto">
            <a:xfrm flipH="1">
              <a:off x="3476" y="3182"/>
              <a:ext cx="362" cy="45"/>
            </a:xfrm>
            <a:prstGeom prst="line">
              <a:avLst/>
            </a:prstGeom>
            <a:noFill/>
            <a:ln w="19050">
              <a:solidFill>
                <a:schemeClr val="hlink"/>
              </a:solidFill>
              <a:round/>
              <a:headEnd/>
              <a:tailEnd/>
            </a:ln>
            <a:effectLst/>
          </p:spPr>
          <p:txBody>
            <a:bodyPr/>
            <a:lstStyle/>
            <a:p>
              <a:endParaRPr lang="en-US"/>
            </a:p>
          </p:txBody>
        </p:sp>
        <p:sp>
          <p:nvSpPr>
            <p:cNvPr id="1164346" name="Line 58"/>
            <p:cNvSpPr>
              <a:spLocks noChangeShapeType="1"/>
            </p:cNvSpPr>
            <p:nvPr/>
          </p:nvSpPr>
          <p:spPr bwMode="auto">
            <a:xfrm>
              <a:off x="3521" y="2638"/>
              <a:ext cx="181" cy="363"/>
            </a:xfrm>
            <a:prstGeom prst="line">
              <a:avLst/>
            </a:prstGeom>
            <a:noFill/>
            <a:ln w="19050">
              <a:solidFill>
                <a:schemeClr val="hlink"/>
              </a:solidFill>
              <a:round/>
              <a:headEnd/>
              <a:tailEnd/>
            </a:ln>
            <a:effectLst/>
          </p:spPr>
          <p:txBody>
            <a:bodyPr/>
            <a:lstStyle/>
            <a:p>
              <a:endParaRPr lang="en-US"/>
            </a:p>
          </p:txBody>
        </p:sp>
        <p:sp>
          <p:nvSpPr>
            <p:cNvPr id="1164347" name="Line 59"/>
            <p:cNvSpPr>
              <a:spLocks noChangeShapeType="1"/>
            </p:cNvSpPr>
            <p:nvPr/>
          </p:nvSpPr>
          <p:spPr bwMode="auto">
            <a:xfrm>
              <a:off x="2705" y="2955"/>
              <a:ext cx="317" cy="227"/>
            </a:xfrm>
            <a:prstGeom prst="line">
              <a:avLst/>
            </a:prstGeom>
            <a:noFill/>
            <a:ln w="19050">
              <a:solidFill>
                <a:schemeClr val="hlink"/>
              </a:solidFill>
              <a:round/>
              <a:headEnd/>
              <a:tailEnd/>
            </a:ln>
            <a:effectLst/>
          </p:spPr>
          <p:txBody>
            <a:bodyPr/>
            <a:lstStyle/>
            <a:p>
              <a:endParaRPr lang="en-US"/>
            </a:p>
          </p:txBody>
        </p:sp>
        <p:sp>
          <p:nvSpPr>
            <p:cNvPr id="1164348" name="Line 60"/>
            <p:cNvSpPr>
              <a:spLocks noChangeShapeType="1"/>
            </p:cNvSpPr>
            <p:nvPr/>
          </p:nvSpPr>
          <p:spPr bwMode="auto">
            <a:xfrm>
              <a:off x="2705" y="2955"/>
              <a:ext cx="136" cy="363"/>
            </a:xfrm>
            <a:prstGeom prst="line">
              <a:avLst/>
            </a:prstGeom>
            <a:noFill/>
            <a:ln w="19050">
              <a:solidFill>
                <a:schemeClr val="hlink"/>
              </a:solidFill>
              <a:round/>
              <a:headEnd/>
              <a:tailEnd/>
            </a:ln>
            <a:effectLst/>
          </p:spPr>
          <p:txBody>
            <a:bodyPr/>
            <a:lstStyle/>
            <a:p>
              <a:endParaRPr lang="en-US"/>
            </a:p>
          </p:txBody>
        </p:sp>
        <p:sp>
          <p:nvSpPr>
            <p:cNvPr id="1164349" name="Line 61"/>
            <p:cNvSpPr>
              <a:spLocks noChangeShapeType="1"/>
            </p:cNvSpPr>
            <p:nvPr/>
          </p:nvSpPr>
          <p:spPr bwMode="auto">
            <a:xfrm flipV="1">
              <a:off x="2705" y="2683"/>
              <a:ext cx="226" cy="227"/>
            </a:xfrm>
            <a:prstGeom prst="line">
              <a:avLst/>
            </a:prstGeom>
            <a:noFill/>
            <a:ln w="19050">
              <a:solidFill>
                <a:schemeClr val="hlink"/>
              </a:solidFill>
              <a:round/>
              <a:headEnd/>
              <a:tailEnd/>
            </a:ln>
            <a:effectLst/>
          </p:spPr>
          <p:txBody>
            <a:bodyPr/>
            <a:lstStyle/>
            <a:p>
              <a:endParaRPr lang="en-US"/>
            </a:p>
          </p:txBody>
        </p:sp>
        <p:sp>
          <p:nvSpPr>
            <p:cNvPr id="1164350" name="Line 62"/>
            <p:cNvSpPr>
              <a:spLocks noChangeShapeType="1"/>
            </p:cNvSpPr>
            <p:nvPr/>
          </p:nvSpPr>
          <p:spPr bwMode="auto">
            <a:xfrm flipH="1">
              <a:off x="2931" y="2411"/>
              <a:ext cx="182" cy="272"/>
            </a:xfrm>
            <a:prstGeom prst="line">
              <a:avLst/>
            </a:prstGeom>
            <a:noFill/>
            <a:ln w="19050">
              <a:solidFill>
                <a:schemeClr val="hlink"/>
              </a:solidFill>
              <a:round/>
              <a:headEnd/>
              <a:tailEnd/>
            </a:ln>
            <a:effectLst/>
          </p:spPr>
          <p:txBody>
            <a:bodyPr/>
            <a:lstStyle/>
            <a:p>
              <a:endParaRPr lang="en-US"/>
            </a:p>
          </p:txBody>
        </p:sp>
        <p:sp>
          <p:nvSpPr>
            <p:cNvPr id="1164351" name="Line 63"/>
            <p:cNvSpPr>
              <a:spLocks noChangeShapeType="1"/>
            </p:cNvSpPr>
            <p:nvPr/>
          </p:nvSpPr>
          <p:spPr bwMode="auto">
            <a:xfrm flipH="1">
              <a:off x="2251" y="2592"/>
              <a:ext cx="159" cy="249"/>
            </a:xfrm>
            <a:prstGeom prst="line">
              <a:avLst/>
            </a:prstGeom>
            <a:noFill/>
            <a:ln w="19050">
              <a:solidFill>
                <a:schemeClr val="hlink"/>
              </a:solidFill>
              <a:round/>
              <a:headEnd/>
              <a:tailEnd/>
            </a:ln>
            <a:effectLst/>
          </p:spPr>
          <p:txBody>
            <a:bodyPr/>
            <a:lstStyle/>
            <a:p>
              <a:endParaRPr lang="en-US"/>
            </a:p>
          </p:txBody>
        </p:sp>
        <p:sp>
          <p:nvSpPr>
            <p:cNvPr id="1164352" name="Line 64"/>
            <p:cNvSpPr>
              <a:spLocks noChangeShapeType="1"/>
            </p:cNvSpPr>
            <p:nvPr/>
          </p:nvSpPr>
          <p:spPr bwMode="auto">
            <a:xfrm flipH="1" flipV="1">
              <a:off x="2183" y="2365"/>
              <a:ext cx="227" cy="227"/>
            </a:xfrm>
            <a:prstGeom prst="line">
              <a:avLst/>
            </a:prstGeom>
            <a:noFill/>
            <a:ln w="19050">
              <a:solidFill>
                <a:schemeClr val="hlink"/>
              </a:solidFill>
              <a:round/>
              <a:headEnd/>
              <a:tailEnd/>
            </a:ln>
            <a:effectLst/>
          </p:spPr>
          <p:txBody>
            <a:bodyPr/>
            <a:lstStyle/>
            <a:p>
              <a:endParaRPr lang="en-US"/>
            </a:p>
          </p:txBody>
        </p:sp>
        <p:sp>
          <p:nvSpPr>
            <p:cNvPr id="1164353" name="Line 65"/>
            <p:cNvSpPr>
              <a:spLocks noChangeShapeType="1"/>
            </p:cNvSpPr>
            <p:nvPr/>
          </p:nvSpPr>
          <p:spPr bwMode="auto">
            <a:xfrm flipH="1">
              <a:off x="1956" y="2365"/>
              <a:ext cx="272" cy="46"/>
            </a:xfrm>
            <a:prstGeom prst="line">
              <a:avLst/>
            </a:prstGeom>
            <a:noFill/>
            <a:ln w="19050">
              <a:solidFill>
                <a:schemeClr val="hlink"/>
              </a:solidFill>
              <a:round/>
              <a:headEnd/>
              <a:tailEnd/>
            </a:ln>
            <a:effectLst/>
          </p:spPr>
          <p:txBody>
            <a:bodyPr/>
            <a:lstStyle/>
            <a:p>
              <a:endParaRPr lang="en-US"/>
            </a:p>
          </p:txBody>
        </p:sp>
        <p:sp>
          <p:nvSpPr>
            <p:cNvPr id="1164354" name="Line 66"/>
            <p:cNvSpPr>
              <a:spLocks noChangeShapeType="1"/>
            </p:cNvSpPr>
            <p:nvPr/>
          </p:nvSpPr>
          <p:spPr bwMode="auto">
            <a:xfrm flipV="1">
              <a:off x="1933" y="2138"/>
              <a:ext cx="68" cy="250"/>
            </a:xfrm>
            <a:prstGeom prst="line">
              <a:avLst/>
            </a:prstGeom>
            <a:noFill/>
            <a:ln w="19050">
              <a:solidFill>
                <a:schemeClr val="hlink"/>
              </a:solidFill>
              <a:round/>
              <a:headEnd/>
              <a:tailEnd/>
            </a:ln>
            <a:effectLst/>
          </p:spPr>
          <p:txBody>
            <a:bodyPr/>
            <a:lstStyle/>
            <a:p>
              <a:endParaRPr lang="en-US"/>
            </a:p>
          </p:txBody>
        </p:sp>
        <p:sp>
          <p:nvSpPr>
            <p:cNvPr id="1164355" name="Line 67"/>
            <p:cNvSpPr>
              <a:spLocks noChangeShapeType="1"/>
            </p:cNvSpPr>
            <p:nvPr/>
          </p:nvSpPr>
          <p:spPr bwMode="auto">
            <a:xfrm>
              <a:off x="1661" y="2297"/>
              <a:ext cx="272" cy="91"/>
            </a:xfrm>
            <a:prstGeom prst="line">
              <a:avLst/>
            </a:prstGeom>
            <a:noFill/>
            <a:ln w="19050">
              <a:solidFill>
                <a:schemeClr val="hlink"/>
              </a:solidFill>
              <a:round/>
              <a:headEnd/>
              <a:tailEnd/>
            </a:ln>
            <a:effectLst/>
          </p:spPr>
          <p:txBody>
            <a:bodyPr/>
            <a:lstStyle/>
            <a:p>
              <a:endParaRPr lang="en-US"/>
            </a:p>
          </p:txBody>
        </p:sp>
        <p:sp>
          <p:nvSpPr>
            <p:cNvPr id="1164356" name="Line 68"/>
            <p:cNvSpPr>
              <a:spLocks noChangeShapeType="1"/>
            </p:cNvSpPr>
            <p:nvPr/>
          </p:nvSpPr>
          <p:spPr bwMode="auto">
            <a:xfrm flipH="1">
              <a:off x="1502" y="2388"/>
              <a:ext cx="454" cy="227"/>
            </a:xfrm>
            <a:prstGeom prst="line">
              <a:avLst/>
            </a:prstGeom>
            <a:noFill/>
            <a:ln w="19050">
              <a:solidFill>
                <a:schemeClr val="hlink"/>
              </a:solidFill>
              <a:round/>
              <a:headEnd/>
              <a:tailEnd/>
            </a:ln>
            <a:effectLst/>
          </p:spPr>
          <p:txBody>
            <a:bodyPr/>
            <a:lstStyle/>
            <a:p>
              <a:endParaRPr lang="en-US"/>
            </a:p>
          </p:txBody>
        </p:sp>
        <p:sp>
          <p:nvSpPr>
            <p:cNvPr id="1164357" name="Line 69"/>
            <p:cNvSpPr>
              <a:spLocks noChangeShapeType="1"/>
            </p:cNvSpPr>
            <p:nvPr/>
          </p:nvSpPr>
          <p:spPr bwMode="auto">
            <a:xfrm>
              <a:off x="1512" y="2660"/>
              <a:ext cx="58" cy="272"/>
            </a:xfrm>
            <a:prstGeom prst="line">
              <a:avLst/>
            </a:prstGeom>
            <a:noFill/>
            <a:ln w="19050">
              <a:solidFill>
                <a:schemeClr val="hlink"/>
              </a:solidFill>
              <a:round/>
              <a:headEnd/>
              <a:tailEnd/>
            </a:ln>
            <a:effectLst/>
          </p:spPr>
          <p:txBody>
            <a:bodyPr/>
            <a:lstStyle/>
            <a:p>
              <a:endParaRPr lang="en-US"/>
            </a:p>
          </p:txBody>
        </p:sp>
        <p:sp>
          <p:nvSpPr>
            <p:cNvPr id="1164358" name="Line 70"/>
            <p:cNvSpPr>
              <a:spLocks noChangeShapeType="1"/>
            </p:cNvSpPr>
            <p:nvPr/>
          </p:nvSpPr>
          <p:spPr bwMode="auto">
            <a:xfrm>
              <a:off x="1570" y="2932"/>
              <a:ext cx="250" cy="0"/>
            </a:xfrm>
            <a:prstGeom prst="line">
              <a:avLst/>
            </a:prstGeom>
            <a:noFill/>
            <a:ln w="19050">
              <a:solidFill>
                <a:schemeClr val="hlink"/>
              </a:solidFill>
              <a:round/>
              <a:headEnd/>
              <a:tailEnd/>
            </a:ln>
            <a:effectLst/>
          </p:spPr>
          <p:txBody>
            <a:bodyPr/>
            <a:lstStyle/>
            <a:p>
              <a:endParaRPr lang="en-US"/>
            </a:p>
          </p:txBody>
        </p:sp>
        <p:sp>
          <p:nvSpPr>
            <p:cNvPr id="1164359" name="Line 71"/>
            <p:cNvSpPr>
              <a:spLocks noChangeShapeType="1"/>
            </p:cNvSpPr>
            <p:nvPr/>
          </p:nvSpPr>
          <p:spPr bwMode="auto">
            <a:xfrm>
              <a:off x="1820" y="2932"/>
              <a:ext cx="227" cy="23"/>
            </a:xfrm>
            <a:prstGeom prst="line">
              <a:avLst/>
            </a:prstGeom>
            <a:noFill/>
            <a:ln w="19050">
              <a:solidFill>
                <a:schemeClr val="hlink"/>
              </a:solidFill>
              <a:round/>
              <a:headEnd/>
              <a:tailEnd/>
            </a:ln>
            <a:effectLst/>
          </p:spPr>
          <p:txBody>
            <a:bodyPr/>
            <a:lstStyle/>
            <a:p>
              <a:endParaRPr lang="en-US"/>
            </a:p>
          </p:txBody>
        </p:sp>
        <p:sp>
          <p:nvSpPr>
            <p:cNvPr id="1164362" name="Oval 74"/>
            <p:cNvSpPr>
              <a:spLocks noChangeArrowheads="1"/>
            </p:cNvSpPr>
            <p:nvPr/>
          </p:nvSpPr>
          <p:spPr bwMode="auto">
            <a:xfrm>
              <a:off x="1865" y="2547"/>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363" name="Line 75"/>
            <p:cNvSpPr>
              <a:spLocks noChangeShapeType="1"/>
            </p:cNvSpPr>
            <p:nvPr/>
          </p:nvSpPr>
          <p:spPr bwMode="auto">
            <a:xfrm flipV="1">
              <a:off x="1956" y="2411"/>
              <a:ext cx="0" cy="226"/>
            </a:xfrm>
            <a:prstGeom prst="line">
              <a:avLst/>
            </a:prstGeom>
            <a:noFill/>
            <a:ln w="19050">
              <a:solidFill>
                <a:schemeClr val="hlink"/>
              </a:solidFill>
              <a:round/>
              <a:headEnd/>
              <a:tailEnd/>
            </a:ln>
            <a:effectLst/>
          </p:spPr>
          <p:txBody>
            <a:bodyPr/>
            <a:lstStyle/>
            <a:p>
              <a:endParaRPr lang="en-US"/>
            </a:p>
          </p:txBody>
        </p:sp>
        <p:sp>
          <p:nvSpPr>
            <p:cNvPr id="1164364" name="Line 76"/>
            <p:cNvSpPr>
              <a:spLocks noChangeShapeType="1"/>
            </p:cNvSpPr>
            <p:nvPr/>
          </p:nvSpPr>
          <p:spPr bwMode="auto">
            <a:xfrm flipH="1">
              <a:off x="1820" y="2660"/>
              <a:ext cx="136" cy="272"/>
            </a:xfrm>
            <a:prstGeom prst="line">
              <a:avLst/>
            </a:prstGeom>
            <a:noFill/>
            <a:ln w="19050">
              <a:solidFill>
                <a:schemeClr val="hlink"/>
              </a:solidFill>
              <a:round/>
              <a:headEnd/>
              <a:tailEnd/>
            </a:ln>
            <a:effectLst/>
          </p:spPr>
          <p:txBody>
            <a:bodyPr/>
            <a:lstStyle/>
            <a:p>
              <a:endParaRPr lang="en-US"/>
            </a:p>
          </p:txBody>
        </p:sp>
        <p:sp>
          <p:nvSpPr>
            <p:cNvPr id="1164365" name="Line 77"/>
            <p:cNvSpPr>
              <a:spLocks noChangeShapeType="1"/>
            </p:cNvSpPr>
            <p:nvPr/>
          </p:nvSpPr>
          <p:spPr bwMode="auto">
            <a:xfrm>
              <a:off x="1956" y="2637"/>
              <a:ext cx="318" cy="204"/>
            </a:xfrm>
            <a:prstGeom prst="line">
              <a:avLst/>
            </a:prstGeom>
            <a:noFill/>
            <a:ln w="19050">
              <a:solidFill>
                <a:schemeClr val="hlink"/>
              </a:solidFill>
              <a:round/>
              <a:headEnd/>
              <a:tailEnd/>
            </a:ln>
            <a:effectLst/>
          </p:spPr>
          <p:txBody>
            <a:bodyPr/>
            <a:lstStyle/>
            <a:p>
              <a:endParaRPr lang="en-US"/>
            </a:p>
          </p:txBody>
        </p:sp>
        <p:sp>
          <p:nvSpPr>
            <p:cNvPr id="1164366" name="Line 78"/>
            <p:cNvSpPr>
              <a:spLocks noChangeShapeType="1"/>
            </p:cNvSpPr>
            <p:nvPr/>
          </p:nvSpPr>
          <p:spPr bwMode="auto">
            <a:xfrm flipV="1">
              <a:off x="1956" y="2365"/>
              <a:ext cx="249" cy="272"/>
            </a:xfrm>
            <a:prstGeom prst="line">
              <a:avLst/>
            </a:prstGeom>
            <a:noFill/>
            <a:ln w="19050">
              <a:solidFill>
                <a:schemeClr val="hlink"/>
              </a:solidFill>
              <a:round/>
              <a:headEnd/>
              <a:tailEnd/>
            </a:ln>
            <a:effectLst/>
          </p:spPr>
          <p:txBody>
            <a:bodyPr/>
            <a:lstStyle/>
            <a:p>
              <a:endParaRPr lang="en-US"/>
            </a:p>
          </p:txBody>
        </p:sp>
        <p:sp>
          <p:nvSpPr>
            <p:cNvPr id="1164367" name="Oval 79"/>
            <p:cNvSpPr>
              <a:spLocks noChangeArrowheads="1"/>
            </p:cNvSpPr>
            <p:nvPr/>
          </p:nvSpPr>
          <p:spPr bwMode="auto">
            <a:xfrm>
              <a:off x="3770" y="1980"/>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368" name="Oval 80"/>
            <p:cNvSpPr>
              <a:spLocks noChangeArrowheads="1"/>
            </p:cNvSpPr>
            <p:nvPr/>
          </p:nvSpPr>
          <p:spPr bwMode="auto">
            <a:xfrm>
              <a:off x="4043" y="2388"/>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369" name="Oval 81"/>
            <p:cNvSpPr>
              <a:spLocks noChangeArrowheads="1"/>
            </p:cNvSpPr>
            <p:nvPr/>
          </p:nvSpPr>
          <p:spPr bwMode="auto">
            <a:xfrm>
              <a:off x="3861" y="2206"/>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370" name="Oval 82"/>
            <p:cNvSpPr>
              <a:spLocks noChangeArrowheads="1"/>
            </p:cNvSpPr>
            <p:nvPr/>
          </p:nvSpPr>
          <p:spPr bwMode="auto">
            <a:xfrm>
              <a:off x="3748" y="2592"/>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371" name="Oval 83"/>
            <p:cNvSpPr>
              <a:spLocks noChangeArrowheads="1"/>
            </p:cNvSpPr>
            <p:nvPr/>
          </p:nvSpPr>
          <p:spPr bwMode="auto">
            <a:xfrm>
              <a:off x="4020" y="2864"/>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372" name="Oval 84"/>
            <p:cNvSpPr>
              <a:spLocks noChangeArrowheads="1"/>
            </p:cNvSpPr>
            <p:nvPr/>
          </p:nvSpPr>
          <p:spPr bwMode="auto">
            <a:xfrm>
              <a:off x="1820" y="3091"/>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373" name="Line 85"/>
            <p:cNvSpPr>
              <a:spLocks noChangeShapeType="1"/>
            </p:cNvSpPr>
            <p:nvPr/>
          </p:nvSpPr>
          <p:spPr bwMode="auto">
            <a:xfrm flipV="1">
              <a:off x="1344" y="2320"/>
              <a:ext cx="340" cy="22"/>
            </a:xfrm>
            <a:prstGeom prst="line">
              <a:avLst/>
            </a:prstGeom>
            <a:noFill/>
            <a:ln w="19050">
              <a:solidFill>
                <a:schemeClr val="hlink"/>
              </a:solidFill>
              <a:round/>
              <a:headEnd/>
              <a:tailEnd/>
            </a:ln>
            <a:effectLst/>
          </p:spPr>
          <p:txBody>
            <a:bodyPr/>
            <a:lstStyle/>
            <a:p>
              <a:endParaRPr lang="en-US"/>
            </a:p>
          </p:txBody>
        </p:sp>
        <p:sp>
          <p:nvSpPr>
            <p:cNvPr id="1164374" name="Line 86"/>
            <p:cNvSpPr>
              <a:spLocks noChangeShapeType="1"/>
            </p:cNvSpPr>
            <p:nvPr/>
          </p:nvSpPr>
          <p:spPr bwMode="auto">
            <a:xfrm>
              <a:off x="1344" y="2365"/>
              <a:ext cx="181" cy="250"/>
            </a:xfrm>
            <a:prstGeom prst="line">
              <a:avLst/>
            </a:prstGeom>
            <a:noFill/>
            <a:ln w="19050">
              <a:solidFill>
                <a:schemeClr val="hlink"/>
              </a:solidFill>
              <a:round/>
              <a:headEnd/>
              <a:tailEnd/>
            </a:ln>
            <a:effectLst/>
          </p:spPr>
          <p:txBody>
            <a:bodyPr/>
            <a:lstStyle/>
            <a:p>
              <a:endParaRPr lang="en-US"/>
            </a:p>
          </p:txBody>
        </p:sp>
        <p:sp>
          <p:nvSpPr>
            <p:cNvPr id="1164375" name="Line 87"/>
            <p:cNvSpPr>
              <a:spLocks noChangeShapeType="1"/>
            </p:cNvSpPr>
            <p:nvPr/>
          </p:nvSpPr>
          <p:spPr bwMode="auto">
            <a:xfrm flipH="1" flipV="1">
              <a:off x="1797" y="2932"/>
              <a:ext cx="114" cy="250"/>
            </a:xfrm>
            <a:prstGeom prst="line">
              <a:avLst/>
            </a:prstGeom>
            <a:noFill/>
            <a:ln w="19050">
              <a:solidFill>
                <a:schemeClr val="hlink"/>
              </a:solidFill>
              <a:round/>
              <a:headEnd/>
              <a:tailEnd/>
            </a:ln>
            <a:effectLst/>
          </p:spPr>
          <p:txBody>
            <a:bodyPr/>
            <a:lstStyle/>
            <a:p>
              <a:endParaRPr lang="en-US"/>
            </a:p>
          </p:txBody>
        </p:sp>
        <p:sp>
          <p:nvSpPr>
            <p:cNvPr id="1164377" name="Line 89"/>
            <p:cNvSpPr>
              <a:spLocks noChangeShapeType="1"/>
            </p:cNvSpPr>
            <p:nvPr/>
          </p:nvSpPr>
          <p:spPr bwMode="auto">
            <a:xfrm flipV="1">
              <a:off x="1911" y="2932"/>
              <a:ext cx="158" cy="250"/>
            </a:xfrm>
            <a:prstGeom prst="line">
              <a:avLst/>
            </a:prstGeom>
            <a:noFill/>
            <a:ln w="19050">
              <a:solidFill>
                <a:schemeClr val="hlink"/>
              </a:solidFill>
              <a:round/>
              <a:headEnd/>
              <a:tailEnd/>
            </a:ln>
            <a:effectLst/>
          </p:spPr>
          <p:txBody>
            <a:bodyPr/>
            <a:lstStyle/>
            <a:p>
              <a:endParaRPr lang="en-US"/>
            </a:p>
          </p:txBody>
        </p:sp>
        <p:sp>
          <p:nvSpPr>
            <p:cNvPr id="1164378" name="Line 90"/>
            <p:cNvSpPr>
              <a:spLocks noChangeShapeType="1"/>
            </p:cNvSpPr>
            <p:nvPr/>
          </p:nvSpPr>
          <p:spPr bwMode="auto">
            <a:xfrm>
              <a:off x="1911" y="3182"/>
              <a:ext cx="249" cy="158"/>
            </a:xfrm>
            <a:prstGeom prst="line">
              <a:avLst/>
            </a:prstGeom>
            <a:noFill/>
            <a:ln w="19050">
              <a:solidFill>
                <a:schemeClr val="hlink"/>
              </a:solidFill>
              <a:round/>
              <a:headEnd/>
              <a:tailEnd/>
            </a:ln>
            <a:effectLst/>
          </p:spPr>
          <p:txBody>
            <a:bodyPr/>
            <a:lstStyle/>
            <a:p>
              <a:endParaRPr lang="en-US"/>
            </a:p>
          </p:txBody>
        </p:sp>
        <p:sp>
          <p:nvSpPr>
            <p:cNvPr id="1164379" name="Line 91"/>
            <p:cNvSpPr>
              <a:spLocks noChangeShapeType="1"/>
            </p:cNvSpPr>
            <p:nvPr/>
          </p:nvSpPr>
          <p:spPr bwMode="auto">
            <a:xfrm flipH="1">
              <a:off x="3589" y="2048"/>
              <a:ext cx="295" cy="181"/>
            </a:xfrm>
            <a:prstGeom prst="line">
              <a:avLst/>
            </a:prstGeom>
            <a:noFill/>
            <a:ln w="19050">
              <a:solidFill>
                <a:schemeClr val="hlink"/>
              </a:solidFill>
              <a:round/>
              <a:headEnd/>
              <a:tailEnd/>
            </a:ln>
            <a:effectLst/>
          </p:spPr>
          <p:txBody>
            <a:bodyPr/>
            <a:lstStyle/>
            <a:p>
              <a:endParaRPr lang="en-US"/>
            </a:p>
          </p:txBody>
        </p:sp>
        <p:sp>
          <p:nvSpPr>
            <p:cNvPr id="1164380" name="Line 92"/>
            <p:cNvSpPr>
              <a:spLocks noChangeShapeType="1"/>
            </p:cNvSpPr>
            <p:nvPr/>
          </p:nvSpPr>
          <p:spPr bwMode="auto">
            <a:xfrm>
              <a:off x="3884" y="2070"/>
              <a:ext cx="68" cy="204"/>
            </a:xfrm>
            <a:prstGeom prst="line">
              <a:avLst/>
            </a:prstGeom>
            <a:noFill/>
            <a:ln w="19050">
              <a:solidFill>
                <a:schemeClr val="hlink"/>
              </a:solidFill>
              <a:round/>
              <a:headEnd/>
              <a:tailEnd/>
            </a:ln>
            <a:effectLst/>
          </p:spPr>
          <p:txBody>
            <a:bodyPr/>
            <a:lstStyle/>
            <a:p>
              <a:endParaRPr lang="en-US"/>
            </a:p>
          </p:txBody>
        </p:sp>
        <p:sp>
          <p:nvSpPr>
            <p:cNvPr id="1164381" name="Line 93"/>
            <p:cNvSpPr>
              <a:spLocks noChangeShapeType="1"/>
            </p:cNvSpPr>
            <p:nvPr/>
          </p:nvSpPr>
          <p:spPr bwMode="auto">
            <a:xfrm flipH="1">
              <a:off x="3725" y="2274"/>
              <a:ext cx="227" cy="159"/>
            </a:xfrm>
            <a:prstGeom prst="line">
              <a:avLst/>
            </a:prstGeom>
            <a:noFill/>
            <a:ln w="19050">
              <a:solidFill>
                <a:schemeClr val="hlink"/>
              </a:solidFill>
              <a:round/>
              <a:headEnd/>
              <a:tailEnd/>
            </a:ln>
            <a:effectLst/>
          </p:spPr>
          <p:txBody>
            <a:bodyPr/>
            <a:lstStyle/>
            <a:p>
              <a:endParaRPr lang="en-US"/>
            </a:p>
          </p:txBody>
        </p:sp>
        <p:sp>
          <p:nvSpPr>
            <p:cNvPr id="1164382" name="Line 94"/>
            <p:cNvSpPr>
              <a:spLocks noChangeShapeType="1"/>
            </p:cNvSpPr>
            <p:nvPr/>
          </p:nvSpPr>
          <p:spPr bwMode="auto">
            <a:xfrm>
              <a:off x="3725" y="2433"/>
              <a:ext cx="91" cy="227"/>
            </a:xfrm>
            <a:prstGeom prst="line">
              <a:avLst/>
            </a:prstGeom>
            <a:noFill/>
            <a:ln w="19050">
              <a:solidFill>
                <a:schemeClr val="hlink"/>
              </a:solidFill>
              <a:round/>
              <a:headEnd/>
              <a:tailEnd/>
            </a:ln>
            <a:effectLst/>
          </p:spPr>
          <p:txBody>
            <a:bodyPr/>
            <a:lstStyle/>
            <a:p>
              <a:endParaRPr lang="en-US"/>
            </a:p>
          </p:txBody>
        </p:sp>
        <p:sp>
          <p:nvSpPr>
            <p:cNvPr id="1164383" name="Line 95"/>
            <p:cNvSpPr>
              <a:spLocks noChangeShapeType="1"/>
            </p:cNvSpPr>
            <p:nvPr/>
          </p:nvSpPr>
          <p:spPr bwMode="auto">
            <a:xfrm flipV="1">
              <a:off x="3816" y="2501"/>
              <a:ext cx="317" cy="182"/>
            </a:xfrm>
            <a:prstGeom prst="line">
              <a:avLst/>
            </a:prstGeom>
            <a:noFill/>
            <a:ln w="19050">
              <a:solidFill>
                <a:schemeClr val="hlink"/>
              </a:solidFill>
              <a:round/>
              <a:headEnd/>
              <a:tailEnd/>
            </a:ln>
            <a:effectLst/>
          </p:spPr>
          <p:txBody>
            <a:bodyPr/>
            <a:lstStyle/>
            <a:p>
              <a:endParaRPr lang="en-US"/>
            </a:p>
          </p:txBody>
        </p:sp>
        <p:sp>
          <p:nvSpPr>
            <p:cNvPr id="1164384" name="Line 96"/>
            <p:cNvSpPr>
              <a:spLocks noChangeShapeType="1"/>
            </p:cNvSpPr>
            <p:nvPr/>
          </p:nvSpPr>
          <p:spPr bwMode="auto">
            <a:xfrm flipH="1" flipV="1">
              <a:off x="3929" y="2252"/>
              <a:ext cx="204" cy="249"/>
            </a:xfrm>
            <a:prstGeom prst="line">
              <a:avLst/>
            </a:prstGeom>
            <a:noFill/>
            <a:ln w="19050">
              <a:solidFill>
                <a:schemeClr val="hlink"/>
              </a:solidFill>
              <a:round/>
              <a:headEnd/>
              <a:tailEnd/>
            </a:ln>
            <a:effectLst/>
          </p:spPr>
          <p:txBody>
            <a:bodyPr/>
            <a:lstStyle/>
            <a:p>
              <a:endParaRPr lang="en-US"/>
            </a:p>
          </p:txBody>
        </p:sp>
        <p:sp>
          <p:nvSpPr>
            <p:cNvPr id="1164385" name="Line 97"/>
            <p:cNvSpPr>
              <a:spLocks noChangeShapeType="1"/>
            </p:cNvSpPr>
            <p:nvPr/>
          </p:nvSpPr>
          <p:spPr bwMode="auto">
            <a:xfrm flipH="1" flipV="1">
              <a:off x="3544" y="2637"/>
              <a:ext cx="294" cy="46"/>
            </a:xfrm>
            <a:prstGeom prst="line">
              <a:avLst/>
            </a:prstGeom>
            <a:noFill/>
            <a:ln w="19050">
              <a:solidFill>
                <a:schemeClr val="hlink"/>
              </a:solidFill>
              <a:round/>
              <a:headEnd/>
              <a:tailEnd/>
            </a:ln>
            <a:effectLst/>
          </p:spPr>
          <p:txBody>
            <a:bodyPr/>
            <a:lstStyle/>
            <a:p>
              <a:endParaRPr lang="en-US"/>
            </a:p>
          </p:txBody>
        </p:sp>
        <p:sp>
          <p:nvSpPr>
            <p:cNvPr id="1164386" name="Line 98"/>
            <p:cNvSpPr>
              <a:spLocks noChangeShapeType="1"/>
            </p:cNvSpPr>
            <p:nvPr/>
          </p:nvSpPr>
          <p:spPr bwMode="auto">
            <a:xfrm flipH="1">
              <a:off x="3680" y="2683"/>
              <a:ext cx="158" cy="340"/>
            </a:xfrm>
            <a:prstGeom prst="line">
              <a:avLst/>
            </a:prstGeom>
            <a:noFill/>
            <a:ln w="19050">
              <a:solidFill>
                <a:schemeClr val="hlink"/>
              </a:solidFill>
              <a:round/>
              <a:headEnd/>
              <a:tailEnd/>
            </a:ln>
            <a:effectLst/>
          </p:spPr>
          <p:txBody>
            <a:bodyPr/>
            <a:lstStyle/>
            <a:p>
              <a:endParaRPr lang="en-US"/>
            </a:p>
          </p:txBody>
        </p:sp>
        <p:sp>
          <p:nvSpPr>
            <p:cNvPr id="1164387" name="Line 99"/>
            <p:cNvSpPr>
              <a:spLocks noChangeShapeType="1"/>
            </p:cNvSpPr>
            <p:nvPr/>
          </p:nvSpPr>
          <p:spPr bwMode="auto">
            <a:xfrm flipV="1">
              <a:off x="3702" y="2932"/>
              <a:ext cx="431" cy="68"/>
            </a:xfrm>
            <a:prstGeom prst="line">
              <a:avLst/>
            </a:prstGeom>
            <a:noFill/>
            <a:ln w="19050">
              <a:solidFill>
                <a:schemeClr val="hlink"/>
              </a:solidFill>
              <a:round/>
              <a:headEnd/>
              <a:tailEnd/>
            </a:ln>
            <a:effectLst/>
          </p:spPr>
          <p:txBody>
            <a:bodyPr/>
            <a:lstStyle/>
            <a:p>
              <a:endParaRPr lang="en-US"/>
            </a:p>
          </p:txBody>
        </p:sp>
        <p:sp>
          <p:nvSpPr>
            <p:cNvPr id="1164388" name="Line 100"/>
            <p:cNvSpPr>
              <a:spLocks noChangeShapeType="1"/>
            </p:cNvSpPr>
            <p:nvPr/>
          </p:nvSpPr>
          <p:spPr bwMode="auto">
            <a:xfrm flipH="1" flipV="1">
              <a:off x="3838" y="2683"/>
              <a:ext cx="295" cy="249"/>
            </a:xfrm>
            <a:prstGeom prst="line">
              <a:avLst/>
            </a:prstGeom>
            <a:noFill/>
            <a:ln w="19050">
              <a:solidFill>
                <a:schemeClr val="hlink"/>
              </a:solidFill>
              <a:round/>
              <a:headEnd/>
              <a:tailEnd/>
            </a:ln>
            <a:effectLst/>
          </p:spPr>
          <p:txBody>
            <a:bodyPr/>
            <a:lstStyle/>
            <a:p>
              <a:endParaRPr lang="en-US"/>
            </a:p>
          </p:txBody>
        </p:sp>
        <p:sp>
          <p:nvSpPr>
            <p:cNvPr id="1164389" name="Line 101"/>
            <p:cNvSpPr>
              <a:spLocks noChangeShapeType="1"/>
            </p:cNvSpPr>
            <p:nvPr/>
          </p:nvSpPr>
          <p:spPr bwMode="auto">
            <a:xfrm flipH="1">
              <a:off x="3793" y="2932"/>
              <a:ext cx="318" cy="250"/>
            </a:xfrm>
            <a:prstGeom prst="line">
              <a:avLst/>
            </a:prstGeom>
            <a:noFill/>
            <a:ln w="19050">
              <a:solidFill>
                <a:schemeClr val="hlink"/>
              </a:solidFill>
              <a:round/>
              <a:headEnd/>
              <a:tailEnd/>
            </a:ln>
            <a:effectLst/>
          </p:spPr>
          <p:txBody>
            <a:bodyPr/>
            <a:lstStyle/>
            <a:p>
              <a:endParaRPr lang="en-US"/>
            </a:p>
          </p:txBody>
        </p:sp>
        <p:sp>
          <p:nvSpPr>
            <p:cNvPr id="1164390" name="Line 102"/>
            <p:cNvSpPr>
              <a:spLocks noChangeShapeType="1"/>
            </p:cNvSpPr>
            <p:nvPr/>
          </p:nvSpPr>
          <p:spPr bwMode="auto">
            <a:xfrm flipV="1">
              <a:off x="3362" y="2229"/>
              <a:ext cx="250" cy="181"/>
            </a:xfrm>
            <a:prstGeom prst="line">
              <a:avLst/>
            </a:prstGeom>
            <a:noFill/>
            <a:ln w="19050">
              <a:solidFill>
                <a:schemeClr val="hlink"/>
              </a:solidFill>
              <a:round/>
              <a:headEnd/>
              <a:tailEnd/>
            </a:ln>
            <a:effectLst/>
          </p:spPr>
          <p:txBody>
            <a:bodyPr/>
            <a:lstStyle/>
            <a:p>
              <a:endParaRPr lang="en-US"/>
            </a:p>
          </p:txBody>
        </p:sp>
        <p:sp>
          <p:nvSpPr>
            <p:cNvPr id="1164391" name="Line 103"/>
            <p:cNvSpPr>
              <a:spLocks noChangeShapeType="1"/>
            </p:cNvSpPr>
            <p:nvPr/>
          </p:nvSpPr>
          <p:spPr bwMode="auto">
            <a:xfrm flipH="1" flipV="1">
              <a:off x="3339" y="2183"/>
              <a:ext cx="46" cy="227"/>
            </a:xfrm>
            <a:prstGeom prst="line">
              <a:avLst/>
            </a:prstGeom>
            <a:noFill/>
            <a:ln w="19050">
              <a:solidFill>
                <a:schemeClr val="hlink"/>
              </a:solidFill>
              <a:round/>
              <a:headEnd/>
              <a:tailEnd/>
            </a:ln>
            <a:effectLst/>
          </p:spPr>
          <p:txBody>
            <a:bodyPr/>
            <a:lstStyle/>
            <a:p>
              <a:endParaRPr lang="en-US"/>
            </a:p>
          </p:txBody>
        </p:sp>
        <p:sp>
          <p:nvSpPr>
            <p:cNvPr id="1164392" name="Line 104"/>
            <p:cNvSpPr>
              <a:spLocks noChangeShapeType="1"/>
            </p:cNvSpPr>
            <p:nvPr/>
          </p:nvSpPr>
          <p:spPr bwMode="auto">
            <a:xfrm flipH="1">
              <a:off x="3226" y="2433"/>
              <a:ext cx="159" cy="204"/>
            </a:xfrm>
            <a:prstGeom prst="line">
              <a:avLst/>
            </a:prstGeom>
            <a:noFill/>
            <a:ln w="19050">
              <a:solidFill>
                <a:schemeClr val="hlink"/>
              </a:solidFill>
              <a:round/>
              <a:headEnd/>
              <a:tailEnd/>
            </a:ln>
            <a:effectLst/>
          </p:spPr>
          <p:txBody>
            <a:bodyPr/>
            <a:lstStyle/>
            <a:p>
              <a:endParaRPr lang="en-US"/>
            </a:p>
          </p:txBody>
        </p:sp>
        <p:sp>
          <p:nvSpPr>
            <p:cNvPr id="1164393" name="Line 105"/>
            <p:cNvSpPr>
              <a:spLocks noChangeShapeType="1"/>
            </p:cNvSpPr>
            <p:nvPr/>
          </p:nvSpPr>
          <p:spPr bwMode="auto">
            <a:xfrm>
              <a:off x="3362" y="2410"/>
              <a:ext cx="159" cy="227"/>
            </a:xfrm>
            <a:prstGeom prst="line">
              <a:avLst/>
            </a:prstGeom>
            <a:noFill/>
            <a:ln w="19050">
              <a:solidFill>
                <a:schemeClr val="hlink"/>
              </a:solidFill>
              <a:round/>
              <a:headEnd/>
              <a:tailEnd/>
            </a:ln>
            <a:effectLst/>
          </p:spPr>
          <p:txBody>
            <a:bodyPr/>
            <a:lstStyle/>
            <a:p>
              <a:endParaRPr lang="en-US"/>
            </a:p>
          </p:txBody>
        </p:sp>
        <p:sp>
          <p:nvSpPr>
            <p:cNvPr id="1164394" name="Line 106"/>
            <p:cNvSpPr>
              <a:spLocks noChangeShapeType="1"/>
            </p:cNvSpPr>
            <p:nvPr/>
          </p:nvSpPr>
          <p:spPr bwMode="auto">
            <a:xfrm flipV="1">
              <a:off x="3521" y="2456"/>
              <a:ext cx="204" cy="181"/>
            </a:xfrm>
            <a:prstGeom prst="line">
              <a:avLst/>
            </a:prstGeom>
            <a:noFill/>
            <a:ln w="19050">
              <a:solidFill>
                <a:schemeClr val="hlink"/>
              </a:solidFill>
              <a:round/>
              <a:headEnd/>
              <a:tailEnd/>
            </a:ln>
            <a:effectLst/>
          </p:spPr>
          <p:txBody>
            <a:bodyPr/>
            <a:lstStyle/>
            <a:p>
              <a:endParaRPr lang="en-US"/>
            </a:p>
          </p:txBody>
        </p:sp>
        <p:sp>
          <p:nvSpPr>
            <p:cNvPr id="1164395" name="Oval 107"/>
            <p:cNvSpPr>
              <a:spLocks noChangeArrowheads="1"/>
            </p:cNvSpPr>
            <p:nvPr/>
          </p:nvSpPr>
          <p:spPr bwMode="auto">
            <a:xfrm>
              <a:off x="3045" y="2298"/>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396" name="Oval 108"/>
            <p:cNvSpPr>
              <a:spLocks noChangeArrowheads="1"/>
            </p:cNvSpPr>
            <p:nvPr/>
          </p:nvSpPr>
          <p:spPr bwMode="auto">
            <a:xfrm>
              <a:off x="1593" y="2184"/>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397" name="Oval 109"/>
            <p:cNvSpPr>
              <a:spLocks noChangeArrowheads="1"/>
            </p:cNvSpPr>
            <p:nvPr/>
          </p:nvSpPr>
          <p:spPr bwMode="auto">
            <a:xfrm>
              <a:off x="2546" y="1935"/>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398" name="Oval 110"/>
            <p:cNvSpPr>
              <a:spLocks noChangeArrowheads="1"/>
            </p:cNvSpPr>
            <p:nvPr/>
          </p:nvSpPr>
          <p:spPr bwMode="auto">
            <a:xfrm>
              <a:off x="1435" y="2502"/>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399" name="Oval 111"/>
            <p:cNvSpPr>
              <a:spLocks noChangeArrowheads="1"/>
            </p:cNvSpPr>
            <p:nvPr/>
          </p:nvSpPr>
          <p:spPr bwMode="auto">
            <a:xfrm>
              <a:off x="2319" y="1935"/>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400" name="Oval 112"/>
            <p:cNvSpPr>
              <a:spLocks noChangeArrowheads="1"/>
            </p:cNvSpPr>
            <p:nvPr/>
          </p:nvSpPr>
          <p:spPr bwMode="auto">
            <a:xfrm>
              <a:off x="1956" y="2026"/>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401" name="Oval 113"/>
            <p:cNvSpPr>
              <a:spLocks noChangeArrowheads="1"/>
            </p:cNvSpPr>
            <p:nvPr/>
          </p:nvSpPr>
          <p:spPr bwMode="auto">
            <a:xfrm>
              <a:off x="2818" y="2071"/>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402" name="Line 114"/>
            <p:cNvSpPr>
              <a:spLocks noChangeShapeType="1"/>
            </p:cNvSpPr>
            <p:nvPr/>
          </p:nvSpPr>
          <p:spPr bwMode="auto">
            <a:xfrm flipV="1">
              <a:off x="2047" y="2026"/>
              <a:ext cx="363" cy="91"/>
            </a:xfrm>
            <a:prstGeom prst="line">
              <a:avLst/>
            </a:prstGeom>
            <a:noFill/>
            <a:ln w="19050">
              <a:solidFill>
                <a:schemeClr val="hlink"/>
              </a:solidFill>
              <a:round/>
              <a:headEnd/>
              <a:tailEnd/>
            </a:ln>
            <a:effectLst/>
          </p:spPr>
          <p:txBody>
            <a:bodyPr/>
            <a:lstStyle/>
            <a:p>
              <a:endParaRPr lang="en-US"/>
            </a:p>
          </p:txBody>
        </p:sp>
        <p:sp>
          <p:nvSpPr>
            <p:cNvPr id="1164403" name="Line 115"/>
            <p:cNvSpPr>
              <a:spLocks noChangeShapeType="1"/>
            </p:cNvSpPr>
            <p:nvPr/>
          </p:nvSpPr>
          <p:spPr bwMode="auto">
            <a:xfrm>
              <a:off x="2410" y="2026"/>
              <a:ext cx="227" cy="1"/>
            </a:xfrm>
            <a:prstGeom prst="line">
              <a:avLst/>
            </a:prstGeom>
            <a:noFill/>
            <a:ln w="19050">
              <a:solidFill>
                <a:schemeClr val="hlink"/>
              </a:solidFill>
              <a:round/>
              <a:headEnd/>
              <a:tailEnd/>
            </a:ln>
            <a:effectLst/>
          </p:spPr>
          <p:txBody>
            <a:bodyPr/>
            <a:lstStyle/>
            <a:p>
              <a:endParaRPr lang="en-US"/>
            </a:p>
          </p:txBody>
        </p:sp>
        <p:sp>
          <p:nvSpPr>
            <p:cNvPr id="1164404" name="Line 116"/>
            <p:cNvSpPr>
              <a:spLocks noChangeShapeType="1"/>
            </p:cNvSpPr>
            <p:nvPr/>
          </p:nvSpPr>
          <p:spPr bwMode="auto">
            <a:xfrm>
              <a:off x="2637" y="2026"/>
              <a:ext cx="272" cy="136"/>
            </a:xfrm>
            <a:prstGeom prst="line">
              <a:avLst/>
            </a:prstGeom>
            <a:noFill/>
            <a:ln w="19050">
              <a:solidFill>
                <a:schemeClr val="hlink"/>
              </a:solidFill>
              <a:round/>
              <a:headEnd/>
              <a:tailEnd/>
            </a:ln>
            <a:effectLst/>
          </p:spPr>
          <p:txBody>
            <a:bodyPr/>
            <a:lstStyle/>
            <a:p>
              <a:endParaRPr lang="en-US"/>
            </a:p>
          </p:txBody>
        </p:sp>
        <p:sp>
          <p:nvSpPr>
            <p:cNvPr id="1164405" name="Line 117"/>
            <p:cNvSpPr>
              <a:spLocks noChangeShapeType="1"/>
            </p:cNvSpPr>
            <p:nvPr/>
          </p:nvSpPr>
          <p:spPr bwMode="auto">
            <a:xfrm>
              <a:off x="2954" y="2162"/>
              <a:ext cx="227" cy="227"/>
            </a:xfrm>
            <a:prstGeom prst="line">
              <a:avLst/>
            </a:prstGeom>
            <a:noFill/>
            <a:ln w="19050">
              <a:solidFill>
                <a:schemeClr val="hlink"/>
              </a:solidFill>
              <a:round/>
              <a:headEnd/>
              <a:tailEnd/>
            </a:ln>
            <a:effectLst/>
          </p:spPr>
          <p:txBody>
            <a:bodyPr/>
            <a:lstStyle/>
            <a:p>
              <a:endParaRPr lang="en-US"/>
            </a:p>
          </p:txBody>
        </p:sp>
        <p:sp>
          <p:nvSpPr>
            <p:cNvPr id="1164406" name="Line 118"/>
            <p:cNvSpPr>
              <a:spLocks noChangeShapeType="1"/>
            </p:cNvSpPr>
            <p:nvPr/>
          </p:nvSpPr>
          <p:spPr bwMode="auto">
            <a:xfrm flipH="1">
              <a:off x="1684" y="2094"/>
              <a:ext cx="340" cy="181"/>
            </a:xfrm>
            <a:prstGeom prst="line">
              <a:avLst/>
            </a:prstGeom>
            <a:noFill/>
            <a:ln w="19050">
              <a:solidFill>
                <a:schemeClr val="hlink"/>
              </a:solidFill>
              <a:round/>
              <a:headEnd/>
              <a:tailEnd/>
            </a:ln>
            <a:effectLst/>
          </p:spPr>
          <p:txBody>
            <a:bodyPr/>
            <a:lstStyle/>
            <a:p>
              <a:endParaRPr lang="en-US"/>
            </a:p>
          </p:txBody>
        </p:sp>
        <p:sp>
          <p:nvSpPr>
            <p:cNvPr id="1164407" name="Line 119"/>
            <p:cNvSpPr>
              <a:spLocks noChangeShapeType="1"/>
            </p:cNvSpPr>
            <p:nvPr/>
          </p:nvSpPr>
          <p:spPr bwMode="auto">
            <a:xfrm flipV="1">
              <a:off x="1548" y="2298"/>
              <a:ext cx="136" cy="295"/>
            </a:xfrm>
            <a:prstGeom prst="line">
              <a:avLst/>
            </a:prstGeom>
            <a:noFill/>
            <a:ln w="19050">
              <a:solidFill>
                <a:schemeClr val="hlink"/>
              </a:solidFill>
              <a:round/>
              <a:headEnd/>
              <a:tailEnd/>
            </a:ln>
            <a:effectLst/>
          </p:spPr>
          <p:txBody>
            <a:bodyPr/>
            <a:lstStyle/>
            <a:p>
              <a:endParaRPr lang="en-US"/>
            </a:p>
          </p:txBody>
        </p:sp>
        <p:sp>
          <p:nvSpPr>
            <p:cNvPr id="1164408" name="Oval 120"/>
            <p:cNvSpPr>
              <a:spLocks noChangeArrowheads="1"/>
            </p:cNvSpPr>
            <p:nvPr/>
          </p:nvSpPr>
          <p:spPr bwMode="auto">
            <a:xfrm>
              <a:off x="3317" y="2297"/>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409" name="Line 121"/>
            <p:cNvSpPr>
              <a:spLocks noChangeShapeType="1"/>
            </p:cNvSpPr>
            <p:nvPr/>
          </p:nvSpPr>
          <p:spPr bwMode="auto">
            <a:xfrm flipH="1">
              <a:off x="3136" y="2388"/>
              <a:ext cx="272" cy="0"/>
            </a:xfrm>
            <a:prstGeom prst="line">
              <a:avLst/>
            </a:prstGeom>
            <a:noFill/>
            <a:ln w="19050">
              <a:solidFill>
                <a:schemeClr val="hlink"/>
              </a:solidFill>
              <a:round/>
              <a:headEnd/>
              <a:tailEnd/>
            </a:ln>
            <a:effectLst/>
          </p:spPr>
          <p:txBody>
            <a:bodyPr/>
            <a:lstStyle/>
            <a:p>
              <a:endParaRPr lang="en-US"/>
            </a:p>
          </p:txBody>
        </p:sp>
        <p:sp>
          <p:nvSpPr>
            <p:cNvPr id="1164410" name="Line 122"/>
            <p:cNvSpPr>
              <a:spLocks noChangeShapeType="1"/>
            </p:cNvSpPr>
            <p:nvPr/>
          </p:nvSpPr>
          <p:spPr bwMode="auto">
            <a:xfrm>
              <a:off x="3408" y="2388"/>
              <a:ext cx="317" cy="45"/>
            </a:xfrm>
            <a:prstGeom prst="line">
              <a:avLst/>
            </a:prstGeom>
            <a:noFill/>
            <a:ln w="19050">
              <a:solidFill>
                <a:schemeClr val="hlink"/>
              </a:solidFill>
              <a:round/>
              <a:headEnd/>
              <a:tailEnd/>
            </a:ln>
            <a:effectLst/>
          </p:spPr>
          <p:txBody>
            <a:bodyPr/>
            <a:lstStyle/>
            <a:p>
              <a:endParaRPr lang="en-US"/>
            </a:p>
          </p:txBody>
        </p:sp>
        <p:sp>
          <p:nvSpPr>
            <p:cNvPr id="1164412" name="Oval 124"/>
            <p:cNvSpPr>
              <a:spLocks noChangeArrowheads="1"/>
            </p:cNvSpPr>
            <p:nvPr/>
          </p:nvSpPr>
          <p:spPr bwMode="auto">
            <a:xfrm>
              <a:off x="1980" y="3545"/>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413" name="Oval 125"/>
            <p:cNvSpPr>
              <a:spLocks noChangeArrowheads="1"/>
            </p:cNvSpPr>
            <p:nvPr/>
          </p:nvSpPr>
          <p:spPr bwMode="auto">
            <a:xfrm>
              <a:off x="1731" y="3363"/>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415" name="Oval 127"/>
            <p:cNvSpPr>
              <a:spLocks noChangeArrowheads="1"/>
            </p:cNvSpPr>
            <p:nvPr/>
          </p:nvSpPr>
          <p:spPr bwMode="auto">
            <a:xfrm>
              <a:off x="2570" y="2592"/>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416" name="Oval 128"/>
            <p:cNvSpPr>
              <a:spLocks noChangeArrowheads="1"/>
            </p:cNvSpPr>
            <p:nvPr/>
          </p:nvSpPr>
          <p:spPr bwMode="auto">
            <a:xfrm>
              <a:off x="2933" y="3613"/>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418" name="Oval 130"/>
            <p:cNvSpPr>
              <a:spLocks noChangeArrowheads="1"/>
            </p:cNvSpPr>
            <p:nvPr/>
          </p:nvSpPr>
          <p:spPr bwMode="auto">
            <a:xfrm>
              <a:off x="2933" y="3386"/>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419" name="Oval 131"/>
            <p:cNvSpPr>
              <a:spLocks noChangeArrowheads="1"/>
            </p:cNvSpPr>
            <p:nvPr/>
          </p:nvSpPr>
          <p:spPr bwMode="auto">
            <a:xfrm>
              <a:off x="3341" y="3386"/>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420" name="Oval 132"/>
            <p:cNvSpPr>
              <a:spLocks noChangeArrowheads="1"/>
            </p:cNvSpPr>
            <p:nvPr/>
          </p:nvSpPr>
          <p:spPr bwMode="auto">
            <a:xfrm>
              <a:off x="3273" y="3703"/>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421" name="Oval 133"/>
            <p:cNvSpPr>
              <a:spLocks noChangeArrowheads="1"/>
            </p:cNvSpPr>
            <p:nvPr/>
          </p:nvSpPr>
          <p:spPr bwMode="auto">
            <a:xfrm>
              <a:off x="3704" y="3545"/>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422" name="Oval 134"/>
            <p:cNvSpPr>
              <a:spLocks noChangeArrowheads="1"/>
            </p:cNvSpPr>
            <p:nvPr/>
          </p:nvSpPr>
          <p:spPr bwMode="auto">
            <a:xfrm>
              <a:off x="3590" y="3295"/>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425" name="Oval 137"/>
            <p:cNvSpPr>
              <a:spLocks noChangeArrowheads="1"/>
            </p:cNvSpPr>
            <p:nvPr/>
          </p:nvSpPr>
          <p:spPr bwMode="auto">
            <a:xfrm>
              <a:off x="3885" y="3295"/>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426" name="Oval 138"/>
            <p:cNvSpPr>
              <a:spLocks noChangeArrowheads="1"/>
            </p:cNvSpPr>
            <p:nvPr/>
          </p:nvSpPr>
          <p:spPr bwMode="auto">
            <a:xfrm>
              <a:off x="2434" y="2252"/>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64428" name="Line 140"/>
            <p:cNvSpPr>
              <a:spLocks noChangeShapeType="1"/>
            </p:cNvSpPr>
            <p:nvPr/>
          </p:nvSpPr>
          <p:spPr bwMode="auto">
            <a:xfrm flipH="1">
              <a:off x="1821" y="3182"/>
              <a:ext cx="91" cy="295"/>
            </a:xfrm>
            <a:prstGeom prst="line">
              <a:avLst/>
            </a:prstGeom>
            <a:noFill/>
            <a:ln w="19050">
              <a:solidFill>
                <a:schemeClr val="hlink"/>
              </a:solidFill>
              <a:round/>
              <a:headEnd/>
              <a:tailEnd/>
            </a:ln>
            <a:effectLst/>
          </p:spPr>
          <p:txBody>
            <a:bodyPr/>
            <a:lstStyle/>
            <a:p>
              <a:endParaRPr lang="en-US"/>
            </a:p>
          </p:txBody>
        </p:sp>
        <p:sp>
          <p:nvSpPr>
            <p:cNvPr id="1164429" name="Line 141"/>
            <p:cNvSpPr>
              <a:spLocks noChangeShapeType="1"/>
            </p:cNvSpPr>
            <p:nvPr/>
          </p:nvSpPr>
          <p:spPr bwMode="auto">
            <a:xfrm flipV="1">
              <a:off x="1821" y="3318"/>
              <a:ext cx="340" cy="159"/>
            </a:xfrm>
            <a:prstGeom prst="line">
              <a:avLst/>
            </a:prstGeom>
            <a:noFill/>
            <a:ln w="19050">
              <a:solidFill>
                <a:schemeClr val="hlink"/>
              </a:solidFill>
              <a:round/>
              <a:headEnd/>
              <a:tailEnd/>
            </a:ln>
            <a:effectLst/>
          </p:spPr>
          <p:txBody>
            <a:bodyPr/>
            <a:lstStyle/>
            <a:p>
              <a:endParaRPr lang="en-US"/>
            </a:p>
          </p:txBody>
        </p:sp>
        <p:sp>
          <p:nvSpPr>
            <p:cNvPr id="1164430" name="Line 142"/>
            <p:cNvSpPr>
              <a:spLocks noChangeShapeType="1"/>
            </p:cNvSpPr>
            <p:nvPr/>
          </p:nvSpPr>
          <p:spPr bwMode="auto">
            <a:xfrm flipH="1">
              <a:off x="2071" y="3318"/>
              <a:ext cx="90" cy="317"/>
            </a:xfrm>
            <a:prstGeom prst="line">
              <a:avLst/>
            </a:prstGeom>
            <a:noFill/>
            <a:ln w="19050">
              <a:solidFill>
                <a:schemeClr val="hlink"/>
              </a:solidFill>
              <a:round/>
              <a:headEnd/>
              <a:tailEnd/>
            </a:ln>
            <a:effectLst/>
          </p:spPr>
          <p:txBody>
            <a:bodyPr/>
            <a:lstStyle/>
            <a:p>
              <a:endParaRPr lang="en-US"/>
            </a:p>
          </p:txBody>
        </p:sp>
        <p:sp>
          <p:nvSpPr>
            <p:cNvPr id="1164431" name="Line 143"/>
            <p:cNvSpPr>
              <a:spLocks noChangeShapeType="1"/>
            </p:cNvSpPr>
            <p:nvPr/>
          </p:nvSpPr>
          <p:spPr bwMode="auto">
            <a:xfrm flipH="1" flipV="1">
              <a:off x="1821" y="3477"/>
              <a:ext cx="227" cy="158"/>
            </a:xfrm>
            <a:prstGeom prst="line">
              <a:avLst/>
            </a:prstGeom>
            <a:noFill/>
            <a:ln w="19050">
              <a:solidFill>
                <a:schemeClr val="hlink"/>
              </a:solidFill>
              <a:round/>
              <a:headEnd/>
              <a:tailEnd/>
            </a:ln>
            <a:effectLst/>
          </p:spPr>
          <p:txBody>
            <a:bodyPr/>
            <a:lstStyle/>
            <a:p>
              <a:endParaRPr lang="en-US"/>
            </a:p>
          </p:txBody>
        </p:sp>
        <p:sp>
          <p:nvSpPr>
            <p:cNvPr id="1164437" name="Line 149"/>
            <p:cNvSpPr>
              <a:spLocks noChangeShapeType="1"/>
            </p:cNvSpPr>
            <p:nvPr/>
          </p:nvSpPr>
          <p:spPr bwMode="auto">
            <a:xfrm flipH="1" flipV="1">
              <a:off x="3001" y="3499"/>
              <a:ext cx="22" cy="227"/>
            </a:xfrm>
            <a:prstGeom prst="line">
              <a:avLst/>
            </a:prstGeom>
            <a:noFill/>
            <a:ln w="19050">
              <a:solidFill>
                <a:schemeClr val="hlink"/>
              </a:solidFill>
              <a:round/>
              <a:headEnd/>
              <a:tailEnd/>
            </a:ln>
            <a:effectLst/>
          </p:spPr>
          <p:txBody>
            <a:bodyPr/>
            <a:lstStyle/>
            <a:p>
              <a:endParaRPr lang="en-US"/>
            </a:p>
          </p:txBody>
        </p:sp>
        <p:sp>
          <p:nvSpPr>
            <p:cNvPr id="1164438" name="Line 150"/>
            <p:cNvSpPr>
              <a:spLocks noChangeShapeType="1"/>
            </p:cNvSpPr>
            <p:nvPr/>
          </p:nvSpPr>
          <p:spPr bwMode="auto">
            <a:xfrm flipH="1" flipV="1">
              <a:off x="2842" y="3318"/>
              <a:ext cx="159" cy="181"/>
            </a:xfrm>
            <a:prstGeom prst="line">
              <a:avLst/>
            </a:prstGeom>
            <a:noFill/>
            <a:ln w="19050">
              <a:solidFill>
                <a:schemeClr val="hlink"/>
              </a:solidFill>
              <a:round/>
              <a:headEnd/>
              <a:tailEnd/>
            </a:ln>
            <a:effectLst/>
          </p:spPr>
          <p:txBody>
            <a:bodyPr/>
            <a:lstStyle/>
            <a:p>
              <a:endParaRPr lang="en-US"/>
            </a:p>
          </p:txBody>
        </p:sp>
        <p:sp>
          <p:nvSpPr>
            <p:cNvPr id="1164439" name="Line 151"/>
            <p:cNvSpPr>
              <a:spLocks noChangeShapeType="1"/>
            </p:cNvSpPr>
            <p:nvPr/>
          </p:nvSpPr>
          <p:spPr bwMode="auto">
            <a:xfrm>
              <a:off x="3023" y="3182"/>
              <a:ext cx="23" cy="317"/>
            </a:xfrm>
            <a:prstGeom prst="line">
              <a:avLst/>
            </a:prstGeom>
            <a:noFill/>
            <a:ln w="19050">
              <a:solidFill>
                <a:schemeClr val="hlink"/>
              </a:solidFill>
              <a:round/>
              <a:headEnd/>
              <a:tailEnd/>
            </a:ln>
            <a:effectLst/>
          </p:spPr>
          <p:txBody>
            <a:bodyPr/>
            <a:lstStyle/>
            <a:p>
              <a:endParaRPr lang="en-US"/>
            </a:p>
          </p:txBody>
        </p:sp>
        <p:sp>
          <p:nvSpPr>
            <p:cNvPr id="1164440" name="Line 152"/>
            <p:cNvSpPr>
              <a:spLocks noChangeShapeType="1"/>
            </p:cNvSpPr>
            <p:nvPr/>
          </p:nvSpPr>
          <p:spPr bwMode="auto">
            <a:xfrm>
              <a:off x="3023" y="3726"/>
              <a:ext cx="363" cy="68"/>
            </a:xfrm>
            <a:prstGeom prst="line">
              <a:avLst/>
            </a:prstGeom>
            <a:noFill/>
            <a:ln w="19050">
              <a:solidFill>
                <a:schemeClr val="hlink"/>
              </a:solidFill>
              <a:round/>
              <a:headEnd/>
              <a:tailEnd/>
            </a:ln>
            <a:effectLst/>
          </p:spPr>
          <p:txBody>
            <a:bodyPr/>
            <a:lstStyle/>
            <a:p>
              <a:endParaRPr lang="en-US"/>
            </a:p>
          </p:txBody>
        </p:sp>
        <p:sp>
          <p:nvSpPr>
            <p:cNvPr id="1164441" name="Line 153"/>
            <p:cNvSpPr>
              <a:spLocks noChangeShapeType="1"/>
            </p:cNvSpPr>
            <p:nvPr/>
          </p:nvSpPr>
          <p:spPr bwMode="auto">
            <a:xfrm flipV="1">
              <a:off x="3386" y="3477"/>
              <a:ext cx="23" cy="317"/>
            </a:xfrm>
            <a:prstGeom prst="line">
              <a:avLst/>
            </a:prstGeom>
            <a:noFill/>
            <a:ln w="19050">
              <a:solidFill>
                <a:schemeClr val="hlink"/>
              </a:solidFill>
              <a:round/>
              <a:headEnd/>
              <a:tailEnd/>
            </a:ln>
            <a:effectLst/>
          </p:spPr>
          <p:txBody>
            <a:bodyPr/>
            <a:lstStyle/>
            <a:p>
              <a:endParaRPr lang="en-US"/>
            </a:p>
          </p:txBody>
        </p:sp>
        <p:sp>
          <p:nvSpPr>
            <p:cNvPr id="1164442" name="Line 154"/>
            <p:cNvSpPr>
              <a:spLocks noChangeShapeType="1"/>
            </p:cNvSpPr>
            <p:nvPr/>
          </p:nvSpPr>
          <p:spPr bwMode="auto">
            <a:xfrm flipV="1">
              <a:off x="3409" y="3227"/>
              <a:ext cx="68" cy="250"/>
            </a:xfrm>
            <a:prstGeom prst="line">
              <a:avLst/>
            </a:prstGeom>
            <a:noFill/>
            <a:ln w="19050">
              <a:solidFill>
                <a:schemeClr val="hlink"/>
              </a:solidFill>
              <a:round/>
              <a:headEnd/>
              <a:tailEnd/>
            </a:ln>
            <a:effectLst/>
          </p:spPr>
          <p:txBody>
            <a:bodyPr/>
            <a:lstStyle/>
            <a:p>
              <a:endParaRPr lang="en-US"/>
            </a:p>
          </p:txBody>
        </p:sp>
        <p:sp>
          <p:nvSpPr>
            <p:cNvPr id="1164443" name="Line 155"/>
            <p:cNvSpPr>
              <a:spLocks noChangeShapeType="1"/>
            </p:cNvSpPr>
            <p:nvPr/>
          </p:nvSpPr>
          <p:spPr bwMode="auto">
            <a:xfrm>
              <a:off x="3477" y="3227"/>
              <a:ext cx="227" cy="159"/>
            </a:xfrm>
            <a:prstGeom prst="line">
              <a:avLst/>
            </a:prstGeom>
            <a:noFill/>
            <a:ln w="19050">
              <a:solidFill>
                <a:schemeClr val="hlink"/>
              </a:solidFill>
              <a:round/>
              <a:headEnd/>
              <a:tailEnd/>
            </a:ln>
            <a:effectLst/>
          </p:spPr>
          <p:txBody>
            <a:bodyPr/>
            <a:lstStyle/>
            <a:p>
              <a:endParaRPr lang="en-US"/>
            </a:p>
          </p:txBody>
        </p:sp>
        <p:sp>
          <p:nvSpPr>
            <p:cNvPr id="1164444" name="Line 156"/>
            <p:cNvSpPr>
              <a:spLocks noChangeShapeType="1"/>
            </p:cNvSpPr>
            <p:nvPr/>
          </p:nvSpPr>
          <p:spPr bwMode="auto">
            <a:xfrm flipH="1">
              <a:off x="3477" y="3386"/>
              <a:ext cx="227" cy="91"/>
            </a:xfrm>
            <a:prstGeom prst="line">
              <a:avLst/>
            </a:prstGeom>
            <a:noFill/>
            <a:ln w="19050">
              <a:solidFill>
                <a:schemeClr val="hlink"/>
              </a:solidFill>
              <a:round/>
              <a:headEnd/>
              <a:tailEnd/>
            </a:ln>
            <a:effectLst/>
          </p:spPr>
          <p:txBody>
            <a:bodyPr/>
            <a:lstStyle/>
            <a:p>
              <a:endParaRPr lang="en-US"/>
            </a:p>
          </p:txBody>
        </p:sp>
        <p:sp>
          <p:nvSpPr>
            <p:cNvPr id="1164445" name="Line 157"/>
            <p:cNvSpPr>
              <a:spLocks noChangeShapeType="1"/>
            </p:cNvSpPr>
            <p:nvPr/>
          </p:nvSpPr>
          <p:spPr bwMode="auto">
            <a:xfrm>
              <a:off x="3681" y="3386"/>
              <a:ext cx="113" cy="249"/>
            </a:xfrm>
            <a:prstGeom prst="line">
              <a:avLst/>
            </a:prstGeom>
            <a:noFill/>
            <a:ln w="19050">
              <a:solidFill>
                <a:schemeClr val="hlink"/>
              </a:solidFill>
              <a:round/>
              <a:headEnd/>
              <a:tailEnd/>
            </a:ln>
            <a:effectLst/>
          </p:spPr>
          <p:txBody>
            <a:bodyPr/>
            <a:lstStyle/>
            <a:p>
              <a:endParaRPr lang="en-US"/>
            </a:p>
          </p:txBody>
        </p:sp>
        <p:sp>
          <p:nvSpPr>
            <p:cNvPr id="1164446" name="Line 158"/>
            <p:cNvSpPr>
              <a:spLocks noChangeShapeType="1"/>
            </p:cNvSpPr>
            <p:nvPr/>
          </p:nvSpPr>
          <p:spPr bwMode="auto">
            <a:xfrm>
              <a:off x="3817" y="3204"/>
              <a:ext cx="136" cy="204"/>
            </a:xfrm>
            <a:prstGeom prst="line">
              <a:avLst/>
            </a:prstGeom>
            <a:noFill/>
            <a:ln w="19050">
              <a:solidFill>
                <a:schemeClr val="hlink"/>
              </a:solidFill>
              <a:round/>
              <a:headEnd/>
              <a:tailEnd/>
            </a:ln>
            <a:effectLst/>
          </p:spPr>
          <p:txBody>
            <a:bodyPr/>
            <a:lstStyle/>
            <a:p>
              <a:endParaRPr lang="en-US"/>
            </a:p>
          </p:txBody>
        </p:sp>
        <p:sp>
          <p:nvSpPr>
            <p:cNvPr id="1164447" name="Line 159"/>
            <p:cNvSpPr>
              <a:spLocks noChangeShapeType="1"/>
            </p:cNvSpPr>
            <p:nvPr/>
          </p:nvSpPr>
          <p:spPr bwMode="auto">
            <a:xfrm flipH="1">
              <a:off x="3658" y="3408"/>
              <a:ext cx="318" cy="0"/>
            </a:xfrm>
            <a:prstGeom prst="line">
              <a:avLst/>
            </a:prstGeom>
            <a:noFill/>
            <a:ln w="19050">
              <a:solidFill>
                <a:schemeClr val="hlink"/>
              </a:solidFill>
              <a:round/>
              <a:headEnd/>
              <a:tailEnd/>
            </a:ln>
            <a:effectLst/>
          </p:spPr>
          <p:txBody>
            <a:bodyPr/>
            <a:lstStyle/>
            <a:p>
              <a:endParaRPr lang="en-US"/>
            </a:p>
          </p:txBody>
        </p:sp>
        <p:sp>
          <p:nvSpPr>
            <p:cNvPr id="1164448" name="Line 160"/>
            <p:cNvSpPr>
              <a:spLocks noChangeShapeType="1"/>
            </p:cNvSpPr>
            <p:nvPr/>
          </p:nvSpPr>
          <p:spPr bwMode="auto">
            <a:xfrm flipV="1">
              <a:off x="3817" y="3408"/>
              <a:ext cx="159" cy="250"/>
            </a:xfrm>
            <a:prstGeom prst="line">
              <a:avLst/>
            </a:prstGeom>
            <a:noFill/>
            <a:ln w="19050">
              <a:solidFill>
                <a:schemeClr val="hlink"/>
              </a:solidFill>
              <a:round/>
              <a:headEnd/>
              <a:tailEnd/>
            </a:ln>
            <a:effectLst/>
          </p:spPr>
          <p:txBody>
            <a:bodyPr/>
            <a:lstStyle/>
            <a:p>
              <a:endParaRPr lang="en-US"/>
            </a:p>
          </p:txBody>
        </p:sp>
        <p:sp>
          <p:nvSpPr>
            <p:cNvPr id="1164453" name="Line 165"/>
            <p:cNvSpPr>
              <a:spLocks noChangeShapeType="1"/>
            </p:cNvSpPr>
            <p:nvPr/>
          </p:nvSpPr>
          <p:spPr bwMode="auto">
            <a:xfrm flipV="1">
              <a:off x="2184" y="2343"/>
              <a:ext cx="340" cy="22"/>
            </a:xfrm>
            <a:prstGeom prst="line">
              <a:avLst/>
            </a:prstGeom>
            <a:noFill/>
            <a:ln w="19050">
              <a:solidFill>
                <a:schemeClr val="hlink"/>
              </a:solidFill>
              <a:round/>
              <a:headEnd/>
              <a:tailEnd/>
            </a:ln>
            <a:effectLst/>
          </p:spPr>
          <p:txBody>
            <a:bodyPr/>
            <a:lstStyle/>
            <a:p>
              <a:endParaRPr lang="en-US"/>
            </a:p>
          </p:txBody>
        </p:sp>
        <p:sp>
          <p:nvSpPr>
            <p:cNvPr id="1164454" name="Line 166"/>
            <p:cNvSpPr>
              <a:spLocks noChangeShapeType="1"/>
            </p:cNvSpPr>
            <p:nvPr/>
          </p:nvSpPr>
          <p:spPr bwMode="auto">
            <a:xfrm flipH="1">
              <a:off x="2388" y="2343"/>
              <a:ext cx="136" cy="249"/>
            </a:xfrm>
            <a:prstGeom prst="line">
              <a:avLst/>
            </a:prstGeom>
            <a:noFill/>
            <a:ln w="19050">
              <a:solidFill>
                <a:schemeClr val="hlink"/>
              </a:solidFill>
              <a:round/>
              <a:headEnd/>
              <a:tailEnd/>
            </a:ln>
            <a:effectLst/>
          </p:spPr>
          <p:txBody>
            <a:bodyPr/>
            <a:lstStyle/>
            <a:p>
              <a:endParaRPr lang="en-US"/>
            </a:p>
          </p:txBody>
        </p:sp>
        <p:sp>
          <p:nvSpPr>
            <p:cNvPr id="1164455" name="Line 167"/>
            <p:cNvSpPr>
              <a:spLocks noChangeShapeType="1"/>
            </p:cNvSpPr>
            <p:nvPr/>
          </p:nvSpPr>
          <p:spPr bwMode="auto">
            <a:xfrm>
              <a:off x="2388" y="2592"/>
              <a:ext cx="250" cy="113"/>
            </a:xfrm>
            <a:prstGeom prst="line">
              <a:avLst/>
            </a:prstGeom>
            <a:noFill/>
            <a:ln w="19050">
              <a:solidFill>
                <a:schemeClr val="hlink"/>
              </a:solidFill>
              <a:round/>
              <a:headEnd/>
              <a:tailEnd/>
            </a:ln>
            <a:effectLst/>
          </p:spPr>
          <p:txBody>
            <a:bodyPr/>
            <a:lstStyle/>
            <a:p>
              <a:endParaRPr lang="en-US"/>
            </a:p>
          </p:txBody>
        </p:sp>
        <p:sp>
          <p:nvSpPr>
            <p:cNvPr id="1164456" name="Line 168"/>
            <p:cNvSpPr>
              <a:spLocks noChangeShapeType="1"/>
            </p:cNvSpPr>
            <p:nvPr/>
          </p:nvSpPr>
          <p:spPr bwMode="auto">
            <a:xfrm flipV="1">
              <a:off x="2638" y="2683"/>
              <a:ext cx="295" cy="22"/>
            </a:xfrm>
            <a:prstGeom prst="line">
              <a:avLst/>
            </a:prstGeom>
            <a:noFill/>
            <a:ln w="19050">
              <a:solidFill>
                <a:schemeClr val="hlink"/>
              </a:solidFill>
              <a:round/>
              <a:headEnd/>
              <a:tailEnd/>
            </a:ln>
            <a:effectLst/>
          </p:spPr>
          <p:txBody>
            <a:bodyPr/>
            <a:lstStyle/>
            <a:p>
              <a:endParaRPr lang="en-US"/>
            </a:p>
          </p:txBody>
        </p:sp>
        <p:sp>
          <p:nvSpPr>
            <p:cNvPr id="1164457" name="Line 169"/>
            <p:cNvSpPr>
              <a:spLocks noChangeShapeType="1"/>
            </p:cNvSpPr>
            <p:nvPr/>
          </p:nvSpPr>
          <p:spPr bwMode="auto">
            <a:xfrm flipV="1">
              <a:off x="2638" y="2388"/>
              <a:ext cx="204" cy="295"/>
            </a:xfrm>
            <a:prstGeom prst="line">
              <a:avLst/>
            </a:prstGeom>
            <a:noFill/>
            <a:ln w="19050">
              <a:solidFill>
                <a:schemeClr val="hlink"/>
              </a:solidFill>
              <a:round/>
              <a:headEnd/>
              <a:tailEnd/>
            </a:ln>
            <a:effectLst/>
          </p:spPr>
          <p:txBody>
            <a:bodyPr/>
            <a:lstStyle/>
            <a:p>
              <a:endParaRPr lang="en-US"/>
            </a:p>
          </p:txBody>
        </p:sp>
        <p:sp>
          <p:nvSpPr>
            <p:cNvPr id="1164458" name="Line 170"/>
            <p:cNvSpPr>
              <a:spLocks noChangeShapeType="1"/>
            </p:cNvSpPr>
            <p:nvPr/>
          </p:nvSpPr>
          <p:spPr bwMode="auto">
            <a:xfrm>
              <a:off x="2660" y="2683"/>
              <a:ext cx="46" cy="227"/>
            </a:xfrm>
            <a:prstGeom prst="line">
              <a:avLst/>
            </a:prstGeom>
            <a:noFill/>
            <a:ln w="19050">
              <a:solidFill>
                <a:schemeClr val="hlink"/>
              </a:solidFill>
              <a:round/>
              <a:headEnd/>
              <a:tailEnd/>
            </a:ln>
            <a:effectLst/>
          </p:spPr>
          <p:txBody>
            <a:bodyPr/>
            <a:lstStyle/>
            <a:p>
              <a:endParaRPr lang="en-US"/>
            </a:p>
          </p:txBody>
        </p:sp>
      </p:grpSp>
      <p:grpSp>
        <p:nvGrpSpPr>
          <p:cNvPr id="3" name="Group 172"/>
          <p:cNvGrpSpPr>
            <a:grpSpLocks/>
          </p:cNvGrpSpPr>
          <p:nvPr/>
        </p:nvGrpSpPr>
        <p:grpSpPr bwMode="auto">
          <a:xfrm>
            <a:off x="2951163" y="3681413"/>
            <a:ext cx="3059112" cy="1981200"/>
            <a:chOff x="1633" y="1253"/>
            <a:chExt cx="1927" cy="1248"/>
          </a:xfrm>
        </p:grpSpPr>
        <p:sp>
          <p:nvSpPr>
            <p:cNvPr id="1164461" name="Oval 173"/>
            <p:cNvSpPr>
              <a:spLocks noChangeArrowheads="1"/>
            </p:cNvSpPr>
            <p:nvPr/>
          </p:nvSpPr>
          <p:spPr bwMode="auto">
            <a:xfrm>
              <a:off x="2517" y="1253"/>
              <a:ext cx="181" cy="182"/>
            </a:xfrm>
            <a:prstGeom prst="ellipse">
              <a:avLst/>
            </a:prstGeom>
            <a:solidFill>
              <a:srgbClr val="FF3300"/>
            </a:solidFill>
            <a:ln w="19050" algn="ctr">
              <a:solidFill>
                <a:srgbClr val="FF3300"/>
              </a:solidFill>
              <a:round/>
              <a:headEnd/>
              <a:tailEnd/>
            </a:ln>
            <a:effectLst/>
          </p:spPr>
          <p:txBody>
            <a:bodyPr wrap="none" anchor="ctr"/>
            <a:lstStyle/>
            <a:p>
              <a:pPr algn="ctr" eaLnBrk="0" hangingPunct="0">
                <a:spcBef>
                  <a:spcPct val="0"/>
                </a:spcBef>
              </a:pPr>
              <a:endParaRPr lang="en-US" i="1">
                <a:solidFill>
                  <a:srgbClr val="FF3300"/>
                </a:solidFill>
              </a:endParaRPr>
            </a:p>
          </p:txBody>
        </p:sp>
        <p:sp>
          <p:nvSpPr>
            <p:cNvPr id="1164462" name="Oval 174"/>
            <p:cNvSpPr>
              <a:spLocks noChangeArrowheads="1"/>
            </p:cNvSpPr>
            <p:nvPr/>
          </p:nvSpPr>
          <p:spPr bwMode="auto">
            <a:xfrm>
              <a:off x="3379" y="1298"/>
              <a:ext cx="181" cy="182"/>
            </a:xfrm>
            <a:prstGeom prst="ellipse">
              <a:avLst/>
            </a:prstGeom>
            <a:solidFill>
              <a:srgbClr val="FF3300"/>
            </a:solidFill>
            <a:ln w="19050" algn="ctr">
              <a:solidFill>
                <a:srgbClr val="FF3300"/>
              </a:solidFill>
              <a:round/>
              <a:headEnd/>
              <a:tailEnd/>
            </a:ln>
            <a:effectLst/>
          </p:spPr>
          <p:txBody>
            <a:bodyPr wrap="none" anchor="ctr"/>
            <a:lstStyle/>
            <a:p>
              <a:pPr algn="ctr" eaLnBrk="0" hangingPunct="0">
                <a:spcBef>
                  <a:spcPct val="0"/>
                </a:spcBef>
              </a:pPr>
              <a:endParaRPr lang="en-US" i="1">
                <a:solidFill>
                  <a:srgbClr val="FF3300"/>
                </a:solidFill>
              </a:endParaRPr>
            </a:p>
          </p:txBody>
        </p:sp>
        <p:sp>
          <p:nvSpPr>
            <p:cNvPr id="1164463" name="Oval 175"/>
            <p:cNvSpPr>
              <a:spLocks noChangeArrowheads="1"/>
            </p:cNvSpPr>
            <p:nvPr/>
          </p:nvSpPr>
          <p:spPr bwMode="auto">
            <a:xfrm>
              <a:off x="3107" y="2319"/>
              <a:ext cx="181" cy="182"/>
            </a:xfrm>
            <a:prstGeom prst="ellipse">
              <a:avLst/>
            </a:prstGeom>
            <a:solidFill>
              <a:srgbClr val="FF3300"/>
            </a:solidFill>
            <a:ln w="19050" algn="ctr">
              <a:solidFill>
                <a:srgbClr val="FF3300"/>
              </a:solidFill>
              <a:round/>
              <a:headEnd/>
              <a:tailEnd/>
            </a:ln>
            <a:effectLst/>
          </p:spPr>
          <p:txBody>
            <a:bodyPr wrap="none" anchor="ctr"/>
            <a:lstStyle/>
            <a:p>
              <a:pPr algn="ctr" eaLnBrk="0" hangingPunct="0">
                <a:spcBef>
                  <a:spcPct val="0"/>
                </a:spcBef>
              </a:pPr>
              <a:endParaRPr lang="en-US" i="1">
                <a:solidFill>
                  <a:srgbClr val="FF3300"/>
                </a:solidFill>
              </a:endParaRPr>
            </a:p>
          </p:txBody>
        </p:sp>
        <p:sp>
          <p:nvSpPr>
            <p:cNvPr id="1164464" name="Oval 176"/>
            <p:cNvSpPr>
              <a:spLocks noChangeArrowheads="1"/>
            </p:cNvSpPr>
            <p:nvPr/>
          </p:nvSpPr>
          <p:spPr bwMode="auto">
            <a:xfrm>
              <a:off x="1633" y="1253"/>
              <a:ext cx="181" cy="182"/>
            </a:xfrm>
            <a:prstGeom prst="ellipse">
              <a:avLst/>
            </a:prstGeom>
            <a:solidFill>
              <a:srgbClr val="FF3300"/>
            </a:solidFill>
            <a:ln w="19050" algn="ctr">
              <a:solidFill>
                <a:srgbClr val="FF3300"/>
              </a:solidFill>
              <a:round/>
              <a:headEnd/>
              <a:tailEnd/>
            </a:ln>
            <a:effectLst/>
          </p:spPr>
          <p:txBody>
            <a:bodyPr wrap="none" anchor="ctr"/>
            <a:lstStyle/>
            <a:p>
              <a:pPr algn="ctr" eaLnBrk="0" hangingPunct="0">
                <a:spcBef>
                  <a:spcPct val="0"/>
                </a:spcBef>
              </a:pPr>
              <a:endParaRPr lang="en-US" i="1">
                <a:solidFill>
                  <a:srgbClr val="FF3300"/>
                </a:solidFill>
              </a:endParaRPr>
            </a:p>
          </p:txBody>
        </p:sp>
        <p:sp>
          <p:nvSpPr>
            <p:cNvPr id="1164465" name="Oval 177"/>
            <p:cNvSpPr>
              <a:spLocks noChangeArrowheads="1"/>
            </p:cNvSpPr>
            <p:nvPr/>
          </p:nvSpPr>
          <p:spPr bwMode="auto">
            <a:xfrm>
              <a:off x="2154" y="1979"/>
              <a:ext cx="181" cy="182"/>
            </a:xfrm>
            <a:prstGeom prst="ellipse">
              <a:avLst/>
            </a:prstGeom>
            <a:solidFill>
              <a:srgbClr val="FF3300"/>
            </a:solidFill>
            <a:ln w="19050" algn="ctr">
              <a:solidFill>
                <a:srgbClr val="FF3300"/>
              </a:solidFill>
              <a:round/>
              <a:headEnd/>
              <a:tailEnd/>
            </a:ln>
            <a:effectLst/>
          </p:spPr>
          <p:txBody>
            <a:bodyPr wrap="none" anchor="ctr"/>
            <a:lstStyle/>
            <a:p>
              <a:pPr algn="ctr" eaLnBrk="0" hangingPunct="0">
                <a:spcBef>
                  <a:spcPct val="0"/>
                </a:spcBef>
              </a:pPr>
              <a:endParaRPr lang="en-US" i="1">
                <a:solidFill>
                  <a:srgbClr val="FF3300"/>
                </a:solidFill>
              </a:endParaRPr>
            </a:p>
          </p:txBody>
        </p:sp>
      </p:grpSp>
      <p:grpSp>
        <p:nvGrpSpPr>
          <p:cNvPr id="4" name="Group 190"/>
          <p:cNvGrpSpPr>
            <a:grpSpLocks/>
          </p:cNvGrpSpPr>
          <p:nvPr/>
        </p:nvGrpSpPr>
        <p:grpSpPr bwMode="auto">
          <a:xfrm>
            <a:off x="5903913" y="2060575"/>
            <a:ext cx="2843212" cy="1800225"/>
            <a:chOff x="3719" y="1298"/>
            <a:chExt cx="1791" cy="1134"/>
          </a:xfrm>
        </p:grpSpPr>
        <p:sp>
          <p:nvSpPr>
            <p:cNvPr id="1164476" name="Line 188"/>
            <p:cNvSpPr>
              <a:spLocks noChangeShapeType="1"/>
            </p:cNvSpPr>
            <p:nvPr/>
          </p:nvSpPr>
          <p:spPr bwMode="auto">
            <a:xfrm flipV="1">
              <a:off x="3719" y="1548"/>
              <a:ext cx="567" cy="884"/>
            </a:xfrm>
            <a:prstGeom prst="line">
              <a:avLst/>
            </a:prstGeom>
            <a:noFill/>
            <a:ln w="38100">
              <a:solidFill>
                <a:srgbClr val="006699"/>
              </a:solidFill>
              <a:round/>
              <a:headEnd/>
              <a:tailEnd/>
            </a:ln>
            <a:effectLst/>
          </p:spPr>
          <p:txBody>
            <a:bodyPr wrap="none" anchor="ctr"/>
            <a:lstStyle/>
            <a:p>
              <a:endParaRPr lang="en-US"/>
            </a:p>
          </p:txBody>
        </p:sp>
        <p:sp>
          <p:nvSpPr>
            <p:cNvPr id="1164477" name="Text Box 189"/>
            <p:cNvSpPr txBox="1">
              <a:spLocks noChangeArrowheads="1"/>
            </p:cNvSpPr>
            <p:nvPr/>
          </p:nvSpPr>
          <p:spPr bwMode="auto">
            <a:xfrm>
              <a:off x="3819" y="1298"/>
              <a:ext cx="1691" cy="255"/>
            </a:xfrm>
            <a:prstGeom prst="rect">
              <a:avLst/>
            </a:prstGeom>
            <a:noFill/>
            <a:ln w="38100" algn="ctr">
              <a:solidFill>
                <a:srgbClr val="006699"/>
              </a:solidFill>
              <a:miter lim="800000"/>
              <a:headEnd/>
              <a:tailEnd/>
            </a:ln>
            <a:effectLst/>
          </p:spPr>
          <p:txBody>
            <a:bodyPr wrap="none">
              <a:spAutoFit/>
            </a:bodyPr>
            <a:lstStyle/>
            <a:p>
              <a:pPr algn="ctr" eaLnBrk="0" hangingPunct="0">
                <a:spcBef>
                  <a:spcPct val="0"/>
                </a:spcBef>
              </a:pPr>
              <a:r>
                <a:rPr lang="en-US" sz="1800" b="1" i="1"/>
                <a:t>Net centers</a:t>
              </a:r>
              <a:r>
                <a:rPr lang="en-US" sz="1800" i="1"/>
                <a:t> of the </a:t>
              </a:r>
              <a:r>
                <a:rPr lang="en-US" sz="1800" i="1">
                  <a:latin typeface="Symbol" pitchFamily="18" charset="2"/>
                  <a:sym typeface="Symbol" pitchFamily="18" charset="2"/>
                </a:rPr>
                <a:t></a:t>
              </a:r>
              <a:r>
                <a:rPr lang="en-US" sz="1800" i="1"/>
                <a:t>-net</a:t>
              </a:r>
            </a:p>
          </p:txBody>
        </p:sp>
      </p:grpSp>
    </p:spTree>
    <p:extLst>
      <p:ext uri="{BB962C8B-B14F-4D97-AF65-F5344CB8AC3E}">
        <p14:creationId xmlns:p14="http://schemas.microsoft.com/office/powerpoint/2010/main" val="3960615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64291">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64291">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64291">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62" name="Rectangle 2"/>
          <p:cNvSpPr>
            <a:spLocks noGrp="1" noChangeArrowheads="1"/>
          </p:cNvSpPr>
          <p:nvPr>
            <p:ph type="title"/>
          </p:nvPr>
        </p:nvSpPr>
        <p:spPr/>
        <p:txBody>
          <a:bodyPr/>
          <a:lstStyle/>
          <a:p>
            <a:r>
              <a:rPr lang="en-US"/>
              <a:t>Dominance Net Hierarchy</a:t>
            </a:r>
          </a:p>
        </p:txBody>
      </p:sp>
      <p:sp>
        <p:nvSpPr>
          <p:cNvPr id="1167363" name="Rectangle 3"/>
          <p:cNvSpPr>
            <a:spLocks noGrp="1" noChangeArrowheads="1"/>
          </p:cNvSpPr>
          <p:nvPr>
            <p:ph type="body" idx="1"/>
          </p:nvPr>
        </p:nvSpPr>
        <p:spPr>
          <a:xfrm>
            <a:off x="468313" y="1089025"/>
            <a:ext cx="8207375" cy="431800"/>
          </a:xfrm>
        </p:spPr>
        <p:txBody>
          <a:bodyPr/>
          <a:lstStyle/>
          <a:p>
            <a:r>
              <a:rPr lang="en-US" dirty="0"/>
              <a:t>Build </a:t>
            </a:r>
            <a:r>
              <a:rPr lang="en-US" dirty="0">
                <a:latin typeface="Symbol" pitchFamily="18" charset="2"/>
                <a:sym typeface="Symbol" pitchFamily="18" charset="2"/>
              </a:rPr>
              <a:t></a:t>
            </a:r>
            <a:r>
              <a:rPr lang="en-US" dirty="0"/>
              <a:t>-nets for </a:t>
            </a:r>
            <a:r>
              <a:rPr lang="en-US" dirty="0">
                <a:latin typeface="Symbol" pitchFamily="18" charset="2"/>
                <a:sym typeface="Symbol" pitchFamily="18" charset="2"/>
              </a:rPr>
              <a:t></a:t>
            </a:r>
            <a:r>
              <a:rPr lang="en-US" dirty="0"/>
              <a:t> </a:t>
            </a:r>
            <a:r>
              <a:rPr lang="en-US" b="1" dirty="0">
                <a:latin typeface="cmsy10" pitchFamily="34" charset="0"/>
              </a:rPr>
              <a:t>2</a:t>
            </a:r>
            <a:r>
              <a:rPr lang="en-US" dirty="0"/>
              <a:t> {1, 2, 4, …, 2</a:t>
            </a:r>
            <a:r>
              <a:rPr lang="en-US" b="1" baseline="30000" dirty="0">
                <a:latin typeface="cmsy10" pitchFamily="34" charset="0"/>
              </a:rPr>
              <a:t>d</a:t>
            </a:r>
            <a:r>
              <a:rPr lang="en-US" baseline="30000" dirty="0"/>
              <a:t> </a:t>
            </a:r>
            <a:r>
              <a:rPr lang="en-US" b="1" baseline="30000" dirty="0" smtClean="0"/>
              <a:t>log </a:t>
            </a:r>
            <a:r>
              <a:rPr lang="en-US" b="1" i="1" baseline="30000" dirty="0" smtClean="0"/>
              <a:t>D</a:t>
            </a:r>
            <a:r>
              <a:rPr lang="en-US" b="1" baseline="30000" dirty="0" smtClean="0">
                <a:latin typeface="cmsy10" pitchFamily="34" charset="0"/>
                <a:sym typeface="Symbol" pitchFamily="18" charset="2"/>
              </a:rPr>
              <a:t>e</a:t>
            </a:r>
            <a:r>
              <a:rPr lang="en-US" b="1" baseline="30000" dirty="0" smtClean="0">
                <a:latin typeface="Symbol" pitchFamily="18" charset="2"/>
                <a:sym typeface="Symbol" pitchFamily="18" charset="2"/>
              </a:rPr>
              <a:t> </a:t>
            </a:r>
            <a:r>
              <a:rPr lang="en-US" dirty="0"/>
              <a:t>}</a:t>
            </a:r>
          </a:p>
          <a:p>
            <a:endParaRPr lang="en-US" dirty="0"/>
          </a:p>
          <a:p>
            <a:endParaRPr lang="en-US" dirty="0"/>
          </a:p>
        </p:txBody>
      </p:sp>
      <p:grpSp>
        <p:nvGrpSpPr>
          <p:cNvPr id="2" name="Group 5"/>
          <p:cNvGrpSpPr>
            <a:grpSpLocks/>
          </p:cNvGrpSpPr>
          <p:nvPr/>
        </p:nvGrpSpPr>
        <p:grpSpPr bwMode="auto">
          <a:xfrm>
            <a:off x="1692275" y="4760913"/>
            <a:ext cx="4718050" cy="503237"/>
            <a:chOff x="1020" y="1752"/>
            <a:chExt cx="2972" cy="1511"/>
          </a:xfrm>
        </p:grpSpPr>
        <p:sp>
          <p:nvSpPr>
            <p:cNvPr id="1167366" name="Oval 6"/>
            <p:cNvSpPr>
              <a:spLocks noChangeArrowheads="1"/>
            </p:cNvSpPr>
            <p:nvPr/>
          </p:nvSpPr>
          <p:spPr bwMode="auto">
            <a:xfrm>
              <a:off x="2381" y="1936"/>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367" name="Oval 7"/>
            <p:cNvSpPr>
              <a:spLocks noChangeArrowheads="1"/>
            </p:cNvSpPr>
            <p:nvPr/>
          </p:nvSpPr>
          <p:spPr bwMode="auto">
            <a:xfrm>
              <a:off x="3463" y="1838"/>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368" name="Oval 8"/>
            <p:cNvSpPr>
              <a:spLocks noChangeArrowheads="1"/>
            </p:cNvSpPr>
            <p:nvPr/>
          </p:nvSpPr>
          <p:spPr bwMode="auto">
            <a:xfrm>
              <a:off x="2774" y="2256"/>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369" name="Oval 9"/>
            <p:cNvSpPr>
              <a:spLocks noChangeArrowheads="1"/>
            </p:cNvSpPr>
            <p:nvPr/>
          </p:nvSpPr>
          <p:spPr bwMode="auto">
            <a:xfrm>
              <a:off x="3192" y="1961"/>
              <a:ext cx="99"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370" name="Oval 10"/>
            <p:cNvSpPr>
              <a:spLocks noChangeArrowheads="1"/>
            </p:cNvSpPr>
            <p:nvPr/>
          </p:nvSpPr>
          <p:spPr bwMode="auto">
            <a:xfrm>
              <a:off x="2959" y="2059"/>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371" name="Oval 11"/>
            <p:cNvSpPr>
              <a:spLocks noChangeArrowheads="1"/>
            </p:cNvSpPr>
            <p:nvPr/>
          </p:nvSpPr>
          <p:spPr bwMode="auto">
            <a:xfrm>
              <a:off x="3659" y="1986"/>
              <a:ext cx="99"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372" name="Oval 12"/>
            <p:cNvSpPr>
              <a:spLocks noChangeArrowheads="1"/>
            </p:cNvSpPr>
            <p:nvPr/>
          </p:nvSpPr>
          <p:spPr bwMode="auto">
            <a:xfrm>
              <a:off x="2639" y="2244"/>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373" name="Oval 13"/>
            <p:cNvSpPr>
              <a:spLocks noChangeArrowheads="1"/>
            </p:cNvSpPr>
            <p:nvPr/>
          </p:nvSpPr>
          <p:spPr bwMode="auto">
            <a:xfrm>
              <a:off x="2823" y="2453"/>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374" name="Oval 14"/>
            <p:cNvSpPr>
              <a:spLocks noChangeArrowheads="1"/>
            </p:cNvSpPr>
            <p:nvPr/>
          </p:nvSpPr>
          <p:spPr bwMode="auto">
            <a:xfrm>
              <a:off x="3119" y="2256"/>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375" name="Oval 15"/>
            <p:cNvSpPr>
              <a:spLocks noChangeArrowheads="1"/>
            </p:cNvSpPr>
            <p:nvPr/>
          </p:nvSpPr>
          <p:spPr bwMode="auto">
            <a:xfrm>
              <a:off x="2504" y="2244"/>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376" name="Oval 16"/>
            <p:cNvSpPr>
              <a:spLocks noChangeArrowheads="1"/>
            </p:cNvSpPr>
            <p:nvPr/>
          </p:nvSpPr>
          <p:spPr bwMode="auto">
            <a:xfrm>
              <a:off x="3291" y="2379"/>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377" name="Oval 17"/>
            <p:cNvSpPr>
              <a:spLocks noChangeArrowheads="1"/>
            </p:cNvSpPr>
            <p:nvPr/>
          </p:nvSpPr>
          <p:spPr bwMode="auto">
            <a:xfrm>
              <a:off x="3241" y="2109"/>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378" name="Oval 18"/>
            <p:cNvSpPr>
              <a:spLocks noChangeArrowheads="1"/>
            </p:cNvSpPr>
            <p:nvPr/>
          </p:nvSpPr>
          <p:spPr bwMode="auto">
            <a:xfrm>
              <a:off x="3414" y="2084"/>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379" name="Oval 19"/>
            <p:cNvSpPr>
              <a:spLocks noChangeArrowheads="1"/>
            </p:cNvSpPr>
            <p:nvPr/>
          </p:nvSpPr>
          <p:spPr bwMode="auto">
            <a:xfrm>
              <a:off x="3414" y="2306"/>
              <a:ext cx="98" cy="98"/>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380" name="Oval 20"/>
            <p:cNvSpPr>
              <a:spLocks noChangeArrowheads="1"/>
            </p:cNvSpPr>
            <p:nvPr/>
          </p:nvSpPr>
          <p:spPr bwMode="auto">
            <a:xfrm>
              <a:off x="3291" y="1752"/>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381" name="Oval 21"/>
            <p:cNvSpPr>
              <a:spLocks noChangeArrowheads="1"/>
            </p:cNvSpPr>
            <p:nvPr/>
          </p:nvSpPr>
          <p:spPr bwMode="auto">
            <a:xfrm>
              <a:off x="2848" y="1937"/>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382" name="Oval 22"/>
            <p:cNvSpPr>
              <a:spLocks noChangeArrowheads="1"/>
            </p:cNvSpPr>
            <p:nvPr/>
          </p:nvSpPr>
          <p:spPr bwMode="auto">
            <a:xfrm>
              <a:off x="3192" y="2453"/>
              <a:ext cx="99"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383" name="Oval 23"/>
            <p:cNvSpPr>
              <a:spLocks noChangeArrowheads="1"/>
            </p:cNvSpPr>
            <p:nvPr/>
          </p:nvSpPr>
          <p:spPr bwMode="auto">
            <a:xfrm>
              <a:off x="2996" y="2355"/>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384" name="Oval 24"/>
            <p:cNvSpPr>
              <a:spLocks noChangeArrowheads="1"/>
            </p:cNvSpPr>
            <p:nvPr/>
          </p:nvSpPr>
          <p:spPr bwMode="auto">
            <a:xfrm>
              <a:off x="3561" y="2084"/>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385" name="Oval 25"/>
            <p:cNvSpPr>
              <a:spLocks noChangeArrowheads="1"/>
            </p:cNvSpPr>
            <p:nvPr/>
          </p:nvSpPr>
          <p:spPr bwMode="auto">
            <a:xfrm>
              <a:off x="2712" y="1961"/>
              <a:ext cx="99"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386" name="Oval 26"/>
            <p:cNvSpPr>
              <a:spLocks noChangeArrowheads="1"/>
            </p:cNvSpPr>
            <p:nvPr/>
          </p:nvSpPr>
          <p:spPr bwMode="auto">
            <a:xfrm>
              <a:off x="2872" y="2195"/>
              <a:ext cx="99"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387" name="Oval 27"/>
            <p:cNvSpPr>
              <a:spLocks noChangeArrowheads="1"/>
            </p:cNvSpPr>
            <p:nvPr/>
          </p:nvSpPr>
          <p:spPr bwMode="auto">
            <a:xfrm>
              <a:off x="3659" y="2281"/>
              <a:ext cx="99"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388" name="Oval 28"/>
            <p:cNvSpPr>
              <a:spLocks noChangeArrowheads="1"/>
            </p:cNvSpPr>
            <p:nvPr/>
          </p:nvSpPr>
          <p:spPr bwMode="auto">
            <a:xfrm>
              <a:off x="3611" y="1863"/>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389" name="Oval 29"/>
            <p:cNvSpPr>
              <a:spLocks noChangeArrowheads="1"/>
            </p:cNvSpPr>
            <p:nvPr/>
          </p:nvSpPr>
          <p:spPr bwMode="auto">
            <a:xfrm>
              <a:off x="3537" y="2404"/>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390" name="Oval 30"/>
            <p:cNvSpPr>
              <a:spLocks noChangeArrowheads="1"/>
            </p:cNvSpPr>
            <p:nvPr/>
          </p:nvSpPr>
          <p:spPr bwMode="auto">
            <a:xfrm>
              <a:off x="3709" y="2379"/>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391" name="Line 31"/>
            <p:cNvSpPr>
              <a:spLocks noChangeShapeType="1"/>
            </p:cNvSpPr>
            <p:nvPr/>
          </p:nvSpPr>
          <p:spPr bwMode="auto">
            <a:xfrm flipH="1" flipV="1">
              <a:off x="2799" y="1863"/>
              <a:ext cx="98" cy="123"/>
            </a:xfrm>
            <a:prstGeom prst="line">
              <a:avLst/>
            </a:prstGeom>
            <a:noFill/>
            <a:ln w="12700">
              <a:solidFill>
                <a:schemeClr val="hlink"/>
              </a:solidFill>
              <a:round/>
              <a:headEnd/>
              <a:tailEnd/>
            </a:ln>
            <a:effectLst/>
          </p:spPr>
          <p:txBody>
            <a:bodyPr/>
            <a:lstStyle/>
            <a:p>
              <a:endParaRPr lang="en-US"/>
            </a:p>
          </p:txBody>
        </p:sp>
        <p:sp>
          <p:nvSpPr>
            <p:cNvPr id="1167392" name="Line 32"/>
            <p:cNvSpPr>
              <a:spLocks noChangeShapeType="1"/>
            </p:cNvSpPr>
            <p:nvPr/>
          </p:nvSpPr>
          <p:spPr bwMode="auto">
            <a:xfrm flipV="1">
              <a:off x="3242" y="1888"/>
              <a:ext cx="24" cy="123"/>
            </a:xfrm>
            <a:prstGeom prst="line">
              <a:avLst/>
            </a:prstGeom>
            <a:noFill/>
            <a:ln w="12700">
              <a:solidFill>
                <a:schemeClr val="hlink"/>
              </a:solidFill>
              <a:round/>
              <a:headEnd/>
              <a:tailEnd/>
            </a:ln>
            <a:effectLst/>
          </p:spPr>
          <p:txBody>
            <a:bodyPr/>
            <a:lstStyle/>
            <a:p>
              <a:endParaRPr lang="en-US"/>
            </a:p>
          </p:txBody>
        </p:sp>
        <p:sp>
          <p:nvSpPr>
            <p:cNvPr id="1167393" name="Line 33"/>
            <p:cNvSpPr>
              <a:spLocks noChangeShapeType="1"/>
            </p:cNvSpPr>
            <p:nvPr/>
          </p:nvSpPr>
          <p:spPr bwMode="auto">
            <a:xfrm flipV="1">
              <a:off x="3266" y="1814"/>
              <a:ext cx="74" cy="74"/>
            </a:xfrm>
            <a:prstGeom prst="line">
              <a:avLst/>
            </a:prstGeom>
            <a:noFill/>
            <a:ln w="12700">
              <a:solidFill>
                <a:schemeClr val="hlink"/>
              </a:solidFill>
              <a:round/>
              <a:headEnd/>
              <a:tailEnd/>
            </a:ln>
            <a:effectLst/>
          </p:spPr>
          <p:txBody>
            <a:bodyPr/>
            <a:lstStyle/>
            <a:p>
              <a:endParaRPr lang="en-US"/>
            </a:p>
          </p:txBody>
        </p:sp>
        <p:sp>
          <p:nvSpPr>
            <p:cNvPr id="1167394" name="Line 34"/>
            <p:cNvSpPr>
              <a:spLocks noChangeShapeType="1"/>
            </p:cNvSpPr>
            <p:nvPr/>
          </p:nvSpPr>
          <p:spPr bwMode="auto">
            <a:xfrm>
              <a:off x="3340" y="1814"/>
              <a:ext cx="49" cy="197"/>
            </a:xfrm>
            <a:prstGeom prst="line">
              <a:avLst/>
            </a:prstGeom>
            <a:noFill/>
            <a:ln w="12700">
              <a:solidFill>
                <a:schemeClr val="hlink"/>
              </a:solidFill>
              <a:round/>
              <a:headEnd/>
              <a:tailEnd/>
            </a:ln>
            <a:effectLst/>
          </p:spPr>
          <p:txBody>
            <a:bodyPr/>
            <a:lstStyle/>
            <a:p>
              <a:endParaRPr lang="en-US"/>
            </a:p>
          </p:txBody>
        </p:sp>
        <p:sp>
          <p:nvSpPr>
            <p:cNvPr id="1167395" name="Line 35"/>
            <p:cNvSpPr>
              <a:spLocks noChangeShapeType="1"/>
            </p:cNvSpPr>
            <p:nvPr/>
          </p:nvSpPr>
          <p:spPr bwMode="auto">
            <a:xfrm flipH="1">
              <a:off x="3242" y="2011"/>
              <a:ext cx="147" cy="0"/>
            </a:xfrm>
            <a:prstGeom prst="line">
              <a:avLst/>
            </a:prstGeom>
            <a:noFill/>
            <a:ln w="12700">
              <a:solidFill>
                <a:schemeClr val="hlink"/>
              </a:solidFill>
              <a:round/>
              <a:headEnd/>
              <a:tailEnd/>
            </a:ln>
            <a:effectLst/>
          </p:spPr>
          <p:txBody>
            <a:bodyPr/>
            <a:lstStyle/>
            <a:p>
              <a:endParaRPr lang="en-US"/>
            </a:p>
          </p:txBody>
        </p:sp>
        <p:sp>
          <p:nvSpPr>
            <p:cNvPr id="1167396" name="Line 36"/>
            <p:cNvSpPr>
              <a:spLocks noChangeShapeType="1"/>
            </p:cNvSpPr>
            <p:nvPr/>
          </p:nvSpPr>
          <p:spPr bwMode="auto">
            <a:xfrm>
              <a:off x="3242" y="2011"/>
              <a:ext cx="49" cy="147"/>
            </a:xfrm>
            <a:prstGeom prst="line">
              <a:avLst/>
            </a:prstGeom>
            <a:noFill/>
            <a:ln w="12700">
              <a:solidFill>
                <a:schemeClr val="hlink"/>
              </a:solidFill>
              <a:round/>
              <a:headEnd/>
              <a:tailEnd/>
            </a:ln>
            <a:effectLst/>
          </p:spPr>
          <p:txBody>
            <a:bodyPr/>
            <a:lstStyle/>
            <a:p>
              <a:endParaRPr lang="en-US"/>
            </a:p>
          </p:txBody>
        </p:sp>
        <p:sp>
          <p:nvSpPr>
            <p:cNvPr id="1167397" name="Line 37"/>
            <p:cNvSpPr>
              <a:spLocks noChangeShapeType="1"/>
            </p:cNvSpPr>
            <p:nvPr/>
          </p:nvSpPr>
          <p:spPr bwMode="auto">
            <a:xfrm flipV="1">
              <a:off x="3291" y="2134"/>
              <a:ext cx="172" cy="24"/>
            </a:xfrm>
            <a:prstGeom prst="line">
              <a:avLst/>
            </a:prstGeom>
            <a:noFill/>
            <a:ln w="12700">
              <a:solidFill>
                <a:schemeClr val="hlink"/>
              </a:solidFill>
              <a:round/>
              <a:headEnd/>
              <a:tailEnd/>
            </a:ln>
            <a:effectLst/>
          </p:spPr>
          <p:txBody>
            <a:bodyPr/>
            <a:lstStyle/>
            <a:p>
              <a:endParaRPr lang="en-US"/>
            </a:p>
          </p:txBody>
        </p:sp>
        <p:sp>
          <p:nvSpPr>
            <p:cNvPr id="1167398" name="Line 38"/>
            <p:cNvSpPr>
              <a:spLocks noChangeShapeType="1"/>
            </p:cNvSpPr>
            <p:nvPr/>
          </p:nvSpPr>
          <p:spPr bwMode="auto">
            <a:xfrm flipH="1" flipV="1">
              <a:off x="3389" y="2011"/>
              <a:ext cx="74" cy="123"/>
            </a:xfrm>
            <a:prstGeom prst="line">
              <a:avLst/>
            </a:prstGeom>
            <a:noFill/>
            <a:ln w="12700">
              <a:solidFill>
                <a:schemeClr val="hlink"/>
              </a:solidFill>
              <a:round/>
              <a:headEnd/>
              <a:tailEnd/>
            </a:ln>
            <a:effectLst/>
          </p:spPr>
          <p:txBody>
            <a:bodyPr/>
            <a:lstStyle/>
            <a:p>
              <a:endParaRPr lang="en-US"/>
            </a:p>
          </p:txBody>
        </p:sp>
        <p:sp>
          <p:nvSpPr>
            <p:cNvPr id="1167399" name="Line 39"/>
            <p:cNvSpPr>
              <a:spLocks noChangeShapeType="1"/>
            </p:cNvSpPr>
            <p:nvPr/>
          </p:nvSpPr>
          <p:spPr bwMode="auto">
            <a:xfrm>
              <a:off x="3463" y="2134"/>
              <a:ext cx="148" cy="0"/>
            </a:xfrm>
            <a:prstGeom prst="line">
              <a:avLst/>
            </a:prstGeom>
            <a:noFill/>
            <a:ln w="12700">
              <a:solidFill>
                <a:schemeClr val="hlink"/>
              </a:solidFill>
              <a:round/>
              <a:headEnd/>
              <a:tailEnd/>
            </a:ln>
            <a:effectLst/>
          </p:spPr>
          <p:txBody>
            <a:bodyPr/>
            <a:lstStyle/>
            <a:p>
              <a:endParaRPr lang="en-US"/>
            </a:p>
          </p:txBody>
        </p:sp>
        <p:sp>
          <p:nvSpPr>
            <p:cNvPr id="1167400" name="Line 40"/>
            <p:cNvSpPr>
              <a:spLocks noChangeShapeType="1"/>
            </p:cNvSpPr>
            <p:nvPr/>
          </p:nvSpPr>
          <p:spPr bwMode="auto">
            <a:xfrm flipV="1">
              <a:off x="3414" y="1888"/>
              <a:ext cx="98" cy="123"/>
            </a:xfrm>
            <a:prstGeom prst="line">
              <a:avLst/>
            </a:prstGeom>
            <a:noFill/>
            <a:ln w="12700">
              <a:solidFill>
                <a:schemeClr val="hlink"/>
              </a:solidFill>
              <a:round/>
              <a:headEnd/>
              <a:tailEnd/>
            </a:ln>
            <a:effectLst/>
          </p:spPr>
          <p:txBody>
            <a:bodyPr/>
            <a:lstStyle/>
            <a:p>
              <a:endParaRPr lang="en-US"/>
            </a:p>
          </p:txBody>
        </p:sp>
        <p:sp>
          <p:nvSpPr>
            <p:cNvPr id="1167401" name="Line 41"/>
            <p:cNvSpPr>
              <a:spLocks noChangeShapeType="1"/>
            </p:cNvSpPr>
            <p:nvPr/>
          </p:nvSpPr>
          <p:spPr bwMode="auto">
            <a:xfrm>
              <a:off x="3512" y="1888"/>
              <a:ext cx="148" cy="24"/>
            </a:xfrm>
            <a:prstGeom prst="line">
              <a:avLst/>
            </a:prstGeom>
            <a:noFill/>
            <a:ln w="12700">
              <a:solidFill>
                <a:schemeClr val="hlink"/>
              </a:solidFill>
              <a:round/>
              <a:headEnd/>
              <a:tailEnd/>
            </a:ln>
            <a:effectLst/>
          </p:spPr>
          <p:txBody>
            <a:bodyPr/>
            <a:lstStyle/>
            <a:p>
              <a:endParaRPr lang="en-US"/>
            </a:p>
          </p:txBody>
        </p:sp>
        <p:sp>
          <p:nvSpPr>
            <p:cNvPr id="1167402" name="Line 42"/>
            <p:cNvSpPr>
              <a:spLocks noChangeShapeType="1"/>
            </p:cNvSpPr>
            <p:nvPr/>
          </p:nvSpPr>
          <p:spPr bwMode="auto">
            <a:xfrm>
              <a:off x="3660" y="1912"/>
              <a:ext cx="49" cy="123"/>
            </a:xfrm>
            <a:prstGeom prst="line">
              <a:avLst/>
            </a:prstGeom>
            <a:noFill/>
            <a:ln w="12700">
              <a:solidFill>
                <a:schemeClr val="hlink"/>
              </a:solidFill>
              <a:round/>
              <a:headEnd/>
              <a:tailEnd/>
            </a:ln>
            <a:effectLst/>
          </p:spPr>
          <p:txBody>
            <a:bodyPr/>
            <a:lstStyle/>
            <a:p>
              <a:endParaRPr lang="en-US"/>
            </a:p>
          </p:txBody>
        </p:sp>
        <p:sp>
          <p:nvSpPr>
            <p:cNvPr id="1167403" name="Line 43"/>
            <p:cNvSpPr>
              <a:spLocks noChangeShapeType="1"/>
            </p:cNvSpPr>
            <p:nvPr/>
          </p:nvSpPr>
          <p:spPr bwMode="auto">
            <a:xfrm flipH="1">
              <a:off x="3611" y="2035"/>
              <a:ext cx="98" cy="99"/>
            </a:xfrm>
            <a:prstGeom prst="line">
              <a:avLst/>
            </a:prstGeom>
            <a:noFill/>
            <a:ln w="12700">
              <a:solidFill>
                <a:schemeClr val="hlink"/>
              </a:solidFill>
              <a:round/>
              <a:headEnd/>
              <a:tailEnd/>
            </a:ln>
            <a:effectLst/>
          </p:spPr>
          <p:txBody>
            <a:bodyPr/>
            <a:lstStyle/>
            <a:p>
              <a:endParaRPr lang="en-US"/>
            </a:p>
          </p:txBody>
        </p:sp>
        <p:sp>
          <p:nvSpPr>
            <p:cNvPr id="1167404" name="Line 44"/>
            <p:cNvSpPr>
              <a:spLocks noChangeShapeType="1"/>
            </p:cNvSpPr>
            <p:nvPr/>
          </p:nvSpPr>
          <p:spPr bwMode="auto">
            <a:xfrm flipH="1">
              <a:off x="3045" y="2306"/>
              <a:ext cx="123" cy="98"/>
            </a:xfrm>
            <a:prstGeom prst="line">
              <a:avLst/>
            </a:prstGeom>
            <a:noFill/>
            <a:ln w="12700">
              <a:solidFill>
                <a:schemeClr val="hlink"/>
              </a:solidFill>
              <a:round/>
              <a:headEnd/>
              <a:tailEnd/>
            </a:ln>
            <a:effectLst/>
          </p:spPr>
          <p:txBody>
            <a:bodyPr/>
            <a:lstStyle/>
            <a:p>
              <a:endParaRPr lang="en-US"/>
            </a:p>
          </p:txBody>
        </p:sp>
        <p:sp>
          <p:nvSpPr>
            <p:cNvPr id="1167405" name="Line 45"/>
            <p:cNvSpPr>
              <a:spLocks noChangeShapeType="1"/>
            </p:cNvSpPr>
            <p:nvPr/>
          </p:nvSpPr>
          <p:spPr bwMode="auto">
            <a:xfrm flipH="1" flipV="1">
              <a:off x="2922" y="2232"/>
              <a:ext cx="123" cy="172"/>
            </a:xfrm>
            <a:prstGeom prst="line">
              <a:avLst/>
            </a:prstGeom>
            <a:noFill/>
            <a:ln w="12700">
              <a:solidFill>
                <a:schemeClr val="hlink"/>
              </a:solidFill>
              <a:round/>
              <a:headEnd/>
              <a:tailEnd/>
            </a:ln>
            <a:effectLst/>
          </p:spPr>
          <p:txBody>
            <a:bodyPr/>
            <a:lstStyle/>
            <a:p>
              <a:endParaRPr lang="en-US"/>
            </a:p>
          </p:txBody>
        </p:sp>
        <p:sp>
          <p:nvSpPr>
            <p:cNvPr id="1167406" name="Line 46"/>
            <p:cNvSpPr>
              <a:spLocks noChangeShapeType="1"/>
            </p:cNvSpPr>
            <p:nvPr/>
          </p:nvSpPr>
          <p:spPr bwMode="auto">
            <a:xfrm flipH="1">
              <a:off x="2823" y="2232"/>
              <a:ext cx="99" cy="74"/>
            </a:xfrm>
            <a:prstGeom prst="line">
              <a:avLst/>
            </a:prstGeom>
            <a:noFill/>
            <a:ln w="12700">
              <a:solidFill>
                <a:schemeClr val="hlink"/>
              </a:solidFill>
              <a:round/>
              <a:headEnd/>
              <a:tailEnd/>
            </a:ln>
            <a:effectLst/>
          </p:spPr>
          <p:txBody>
            <a:bodyPr/>
            <a:lstStyle/>
            <a:p>
              <a:endParaRPr lang="en-US"/>
            </a:p>
          </p:txBody>
        </p:sp>
        <p:sp>
          <p:nvSpPr>
            <p:cNvPr id="1167407" name="Line 47"/>
            <p:cNvSpPr>
              <a:spLocks noChangeShapeType="1"/>
            </p:cNvSpPr>
            <p:nvPr/>
          </p:nvSpPr>
          <p:spPr bwMode="auto">
            <a:xfrm>
              <a:off x="2823" y="2306"/>
              <a:ext cx="49" cy="197"/>
            </a:xfrm>
            <a:prstGeom prst="line">
              <a:avLst/>
            </a:prstGeom>
            <a:noFill/>
            <a:ln w="12700">
              <a:solidFill>
                <a:schemeClr val="hlink"/>
              </a:solidFill>
              <a:round/>
              <a:headEnd/>
              <a:tailEnd/>
            </a:ln>
            <a:effectLst/>
          </p:spPr>
          <p:txBody>
            <a:bodyPr/>
            <a:lstStyle/>
            <a:p>
              <a:endParaRPr lang="en-US"/>
            </a:p>
          </p:txBody>
        </p:sp>
        <p:sp>
          <p:nvSpPr>
            <p:cNvPr id="1167408" name="Line 48"/>
            <p:cNvSpPr>
              <a:spLocks noChangeShapeType="1"/>
            </p:cNvSpPr>
            <p:nvPr/>
          </p:nvSpPr>
          <p:spPr bwMode="auto">
            <a:xfrm flipV="1">
              <a:off x="2872" y="2404"/>
              <a:ext cx="173" cy="99"/>
            </a:xfrm>
            <a:prstGeom prst="line">
              <a:avLst/>
            </a:prstGeom>
            <a:noFill/>
            <a:ln w="12700">
              <a:solidFill>
                <a:schemeClr val="hlink"/>
              </a:solidFill>
              <a:round/>
              <a:headEnd/>
              <a:tailEnd/>
            </a:ln>
            <a:effectLst/>
          </p:spPr>
          <p:txBody>
            <a:bodyPr/>
            <a:lstStyle/>
            <a:p>
              <a:endParaRPr lang="en-US"/>
            </a:p>
          </p:txBody>
        </p:sp>
        <p:sp>
          <p:nvSpPr>
            <p:cNvPr id="1167409" name="Line 49"/>
            <p:cNvSpPr>
              <a:spLocks noChangeShapeType="1"/>
            </p:cNvSpPr>
            <p:nvPr/>
          </p:nvSpPr>
          <p:spPr bwMode="auto">
            <a:xfrm>
              <a:off x="3045" y="2404"/>
              <a:ext cx="197" cy="99"/>
            </a:xfrm>
            <a:prstGeom prst="line">
              <a:avLst/>
            </a:prstGeom>
            <a:noFill/>
            <a:ln w="12700">
              <a:solidFill>
                <a:schemeClr val="hlink"/>
              </a:solidFill>
              <a:round/>
              <a:headEnd/>
              <a:tailEnd/>
            </a:ln>
            <a:effectLst/>
          </p:spPr>
          <p:txBody>
            <a:bodyPr/>
            <a:lstStyle/>
            <a:p>
              <a:endParaRPr lang="en-US"/>
            </a:p>
          </p:txBody>
        </p:sp>
        <p:sp>
          <p:nvSpPr>
            <p:cNvPr id="1167410" name="Line 50"/>
            <p:cNvSpPr>
              <a:spLocks noChangeShapeType="1"/>
            </p:cNvSpPr>
            <p:nvPr/>
          </p:nvSpPr>
          <p:spPr bwMode="auto">
            <a:xfrm flipV="1">
              <a:off x="3242" y="2429"/>
              <a:ext cx="98" cy="74"/>
            </a:xfrm>
            <a:prstGeom prst="line">
              <a:avLst/>
            </a:prstGeom>
            <a:noFill/>
            <a:ln w="12700">
              <a:solidFill>
                <a:schemeClr val="hlink"/>
              </a:solidFill>
              <a:round/>
              <a:headEnd/>
              <a:tailEnd/>
            </a:ln>
            <a:effectLst/>
          </p:spPr>
          <p:txBody>
            <a:bodyPr/>
            <a:lstStyle/>
            <a:p>
              <a:endParaRPr lang="en-US"/>
            </a:p>
          </p:txBody>
        </p:sp>
        <p:sp>
          <p:nvSpPr>
            <p:cNvPr id="1167411" name="Line 51"/>
            <p:cNvSpPr>
              <a:spLocks noChangeShapeType="1"/>
            </p:cNvSpPr>
            <p:nvPr/>
          </p:nvSpPr>
          <p:spPr bwMode="auto">
            <a:xfrm flipV="1">
              <a:off x="3340" y="2355"/>
              <a:ext cx="123" cy="74"/>
            </a:xfrm>
            <a:prstGeom prst="line">
              <a:avLst/>
            </a:prstGeom>
            <a:noFill/>
            <a:ln w="12700">
              <a:solidFill>
                <a:schemeClr val="hlink"/>
              </a:solidFill>
              <a:round/>
              <a:headEnd/>
              <a:tailEnd/>
            </a:ln>
            <a:effectLst/>
          </p:spPr>
          <p:txBody>
            <a:bodyPr/>
            <a:lstStyle/>
            <a:p>
              <a:endParaRPr lang="en-US"/>
            </a:p>
          </p:txBody>
        </p:sp>
        <p:sp>
          <p:nvSpPr>
            <p:cNvPr id="1167412" name="Line 52"/>
            <p:cNvSpPr>
              <a:spLocks noChangeShapeType="1"/>
            </p:cNvSpPr>
            <p:nvPr/>
          </p:nvSpPr>
          <p:spPr bwMode="auto">
            <a:xfrm flipH="1" flipV="1">
              <a:off x="3291" y="2158"/>
              <a:ext cx="172" cy="197"/>
            </a:xfrm>
            <a:prstGeom prst="line">
              <a:avLst/>
            </a:prstGeom>
            <a:noFill/>
            <a:ln w="12700">
              <a:solidFill>
                <a:schemeClr val="hlink"/>
              </a:solidFill>
              <a:round/>
              <a:headEnd/>
              <a:tailEnd/>
            </a:ln>
            <a:effectLst/>
          </p:spPr>
          <p:txBody>
            <a:bodyPr/>
            <a:lstStyle/>
            <a:p>
              <a:endParaRPr lang="en-US"/>
            </a:p>
          </p:txBody>
        </p:sp>
        <p:sp>
          <p:nvSpPr>
            <p:cNvPr id="1167413" name="Line 53"/>
            <p:cNvSpPr>
              <a:spLocks noChangeShapeType="1"/>
            </p:cNvSpPr>
            <p:nvPr/>
          </p:nvSpPr>
          <p:spPr bwMode="auto">
            <a:xfrm>
              <a:off x="3463" y="2134"/>
              <a:ext cx="0" cy="197"/>
            </a:xfrm>
            <a:prstGeom prst="line">
              <a:avLst/>
            </a:prstGeom>
            <a:noFill/>
            <a:ln w="12700">
              <a:solidFill>
                <a:schemeClr val="hlink"/>
              </a:solidFill>
              <a:round/>
              <a:headEnd/>
              <a:tailEnd/>
            </a:ln>
            <a:effectLst/>
          </p:spPr>
          <p:txBody>
            <a:bodyPr/>
            <a:lstStyle/>
            <a:p>
              <a:endParaRPr lang="en-US"/>
            </a:p>
          </p:txBody>
        </p:sp>
        <p:sp>
          <p:nvSpPr>
            <p:cNvPr id="1167414" name="Line 54"/>
            <p:cNvSpPr>
              <a:spLocks noChangeShapeType="1"/>
            </p:cNvSpPr>
            <p:nvPr/>
          </p:nvSpPr>
          <p:spPr bwMode="auto">
            <a:xfrm>
              <a:off x="3463" y="2355"/>
              <a:ext cx="123" cy="98"/>
            </a:xfrm>
            <a:prstGeom prst="line">
              <a:avLst/>
            </a:prstGeom>
            <a:noFill/>
            <a:ln w="12700">
              <a:solidFill>
                <a:schemeClr val="hlink"/>
              </a:solidFill>
              <a:round/>
              <a:headEnd/>
              <a:tailEnd/>
            </a:ln>
            <a:effectLst/>
          </p:spPr>
          <p:txBody>
            <a:bodyPr/>
            <a:lstStyle/>
            <a:p>
              <a:endParaRPr lang="en-US"/>
            </a:p>
          </p:txBody>
        </p:sp>
        <p:sp>
          <p:nvSpPr>
            <p:cNvPr id="1167415" name="Line 55"/>
            <p:cNvSpPr>
              <a:spLocks noChangeShapeType="1"/>
            </p:cNvSpPr>
            <p:nvPr/>
          </p:nvSpPr>
          <p:spPr bwMode="auto">
            <a:xfrm flipV="1">
              <a:off x="3586" y="2331"/>
              <a:ext cx="123" cy="122"/>
            </a:xfrm>
            <a:prstGeom prst="line">
              <a:avLst/>
            </a:prstGeom>
            <a:noFill/>
            <a:ln w="12700">
              <a:solidFill>
                <a:schemeClr val="hlink"/>
              </a:solidFill>
              <a:round/>
              <a:headEnd/>
              <a:tailEnd/>
            </a:ln>
            <a:effectLst/>
          </p:spPr>
          <p:txBody>
            <a:bodyPr/>
            <a:lstStyle/>
            <a:p>
              <a:endParaRPr lang="en-US"/>
            </a:p>
          </p:txBody>
        </p:sp>
        <p:sp>
          <p:nvSpPr>
            <p:cNvPr id="1167416" name="Line 56"/>
            <p:cNvSpPr>
              <a:spLocks noChangeShapeType="1"/>
            </p:cNvSpPr>
            <p:nvPr/>
          </p:nvSpPr>
          <p:spPr bwMode="auto">
            <a:xfrm>
              <a:off x="3709" y="2331"/>
              <a:ext cx="74" cy="98"/>
            </a:xfrm>
            <a:prstGeom prst="line">
              <a:avLst/>
            </a:prstGeom>
            <a:noFill/>
            <a:ln w="12700">
              <a:solidFill>
                <a:schemeClr val="hlink"/>
              </a:solidFill>
              <a:round/>
              <a:headEnd/>
              <a:tailEnd/>
            </a:ln>
            <a:effectLst/>
          </p:spPr>
          <p:txBody>
            <a:bodyPr/>
            <a:lstStyle/>
            <a:p>
              <a:endParaRPr lang="en-US"/>
            </a:p>
          </p:txBody>
        </p:sp>
        <p:sp>
          <p:nvSpPr>
            <p:cNvPr id="1167417" name="Line 57"/>
            <p:cNvSpPr>
              <a:spLocks noChangeShapeType="1"/>
            </p:cNvSpPr>
            <p:nvPr/>
          </p:nvSpPr>
          <p:spPr bwMode="auto">
            <a:xfrm flipH="1">
              <a:off x="3586" y="2429"/>
              <a:ext cx="197" cy="24"/>
            </a:xfrm>
            <a:prstGeom prst="line">
              <a:avLst/>
            </a:prstGeom>
            <a:noFill/>
            <a:ln w="12700">
              <a:solidFill>
                <a:schemeClr val="hlink"/>
              </a:solidFill>
              <a:round/>
              <a:headEnd/>
              <a:tailEnd/>
            </a:ln>
            <a:effectLst/>
          </p:spPr>
          <p:txBody>
            <a:bodyPr/>
            <a:lstStyle/>
            <a:p>
              <a:endParaRPr lang="en-US"/>
            </a:p>
          </p:txBody>
        </p:sp>
        <p:sp>
          <p:nvSpPr>
            <p:cNvPr id="1167418" name="Line 58"/>
            <p:cNvSpPr>
              <a:spLocks noChangeShapeType="1"/>
            </p:cNvSpPr>
            <p:nvPr/>
          </p:nvSpPr>
          <p:spPr bwMode="auto">
            <a:xfrm>
              <a:off x="3611" y="2134"/>
              <a:ext cx="98" cy="197"/>
            </a:xfrm>
            <a:prstGeom prst="line">
              <a:avLst/>
            </a:prstGeom>
            <a:noFill/>
            <a:ln w="12700">
              <a:solidFill>
                <a:schemeClr val="hlink"/>
              </a:solidFill>
              <a:round/>
              <a:headEnd/>
              <a:tailEnd/>
            </a:ln>
            <a:effectLst/>
          </p:spPr>
          <p:txBody>
            <a:bodyPr/>
            <a:lstStyle/>
            <a:p>
              <a:endParaRPr lang="en-US"/>
            </a:p>
          </p:txBody>
        </p:sp>
        <p:sp>
          <p:nvSpPr>
            <p:cNvPr id="1167419" name="Line 59"/>
            <p:cNvSpPr>
              <a:spLocks noChangeShapeType="1"/>
            </p:cNvSpPr>
            <p:nvPr/>
          </p:nvSpPr>
          <p:spPr bwMode="auto">
            <a:xfrm>
              <a:off x="3168" y="2306"/>
              <a:ext cx="172" cy="123"/>
            </a:xfrm>
            <a:prstGeom prst="line">
              <a:avLst/>
            </a:prstGeom>
            <a:noFill/>
            <a:ln w="12700">
              <a:solidFill>
                <a:schemeClr val="hlink"/>
              </a:solidFill>
              <a:round/>
              <a:headEnd/>
              <a:tailEnd/>
            </a:ln>
            <a:effectLst/>
          </p:spPr>
          <p:txBody>
            <a:bodyPr/>
            <a:lstStyle/>
            <a:p>
              <a:endParaRPr lang="en-US"/>
            </a:p>
          </p:txBody>
        </p:sp>
        <p:sp>
          <p:nvSpPr>
            <p:cNvPr id="1167420" name="Line 60"/>
            <p:cNvSpPr>
              <a:spLocks noChangeShapeType="1"/>
            </p:cNvSpPr>
            <p:nvPr/>
          </p:nvSpPr>
          <p:spPr bwMode="auto">
            <a:xfrm>
              <a:off x="3168" y="2306"/>
              <a:ext cx="74" cy="197"/>
            </a:xfrm>
            <a:prstGeom prst="line">
              <a:avLst/>
            </a:prstGeom>
            <a:noFill/>
            <a:ln w="12700">
              <a:solidFill>
                <a:schemeClr val="hlink"/>
              </a:solidFill>
              <a:round/>
              <a:headEnd/>
              <a:tailEnd/>
            </a:ln>
            <a:effectLst/>
          </p:spPr>
          <p:txBody>
            <a:bodyPr/>
            <a:lstStyle/>
            <a:p>
              <a:endParaRPr lang="en-US"/>
            </a:p>
          </p:txBody>
        </p:sp>
        <p:sp>
          <p:nvSpPr>
            <p:cNvPr id="1167421" name="Line 61"/>
            <p:cNvSpPr>
              <a:spLocks noChangeShapeType="1"/>
            </p:cNvSpPr>
            <p:nvPr/>
          </p:nvSpPr>
          <p:spPr bwMode="auto">
            <a:xfrm flipV="1">
              <a:off x="3168" y="2158"/>
              <a:ext cx="123" cy="123"/>
            </a:xfrm>
            <a:prstGeom prst="line">
              <a:avLst/>
            </a:prstGeom>
            <a:noFill/>
            <a:ln w="12700">
              <a:solidFill>
                <a:schemeClr val="hlink"/>
              </a:solidFill>
              <a:round/>
              <a:headEnd/>
              <a:tailEnd/>
            </a:ln>
            <a:effectLst/>
          </p:spPr>
          <p:txBody>
            <a:bodyPr/>
            <a:lstStyle/>
            <a:p>
              <a:endParaRPr lang="en-US"/>
            </a:p>
          </p:txBody>
        </p:sp>
        <p:sp>
          <p:nvSpPr>
            <p:cNvPr id="1167422" name="Line 62"/>
            <p:cNvSpPr>
              <a:spLocks noChangeShapeType="1"/>
            </p:cNvSpPr>
            <p:nvPr/>
          </p:nvSpPr>
          <p:spPr bwMode="auto">
            <a:xfrm flipH="1">
              <a:off x="3291" y="2011"/>
              <a:ext cx="98" cy="147"/>
            </a:xfrm>
            <a:prstGeom prst="line">
              <a:avLst/>
            </a:prstGeom>
            <a:noFill/>
            <a:ln w="12700">
              <a:solidFill>
                <a:schemeClr val="hlink"/>
              </a:solidFill>
              <a:round/>
              <a:headEnd/>
              <a:tailEnd/>
            </a:ln>
            <a:effectLst/>
          </p:spPr>
          <p:txBody>
            <a:bodyPr/>
            <a:lstStyle/>
            <a:p>
              <a:endParaRPr lang="en-US"/>
            </a:p>
          </p:txBody>
        </p:sp>
        <p:sp>
          <p:nvSpPr>
            <p:cNvPr id="1167423" name="Line 63"/>
            <p:cNvSpPr>
              <a:spLocks noChangeShapeType="1"/>
            </p:cNvSpPr>
            <p:nvPr/>
          </p:nvSpPr>
          <p:spPr bwMode="auto">
            <a:xfrm flipH="1">
              <a:off x="2922" y="2109"/>
              <a:ext cx="86" cy="135"/>
            </a:xfrm>
            <a:prstGeom prst="line">
              <a:avLst/>
            </a:prstGeom>
            <a:noFill/>
            <a:ln w="12700">
              <a:solidFill>
                <a:schemeClr val="hlink"/>
              </a:solidFill>
              <a:round/>
              <a:headEnd/>
              <a:tailEnd/>
            </a:ln>
            <a:effectLst/>
          </p:spPr>
          <p:txBody>
            <a:bodyPr/>
            <a:lstStyle/>
            <a:p>
              <a:endParaRPr lang="en-US"/>
            </a:p>
          </p:txBody>
        </p:sp>
        <p:sp>
          <p:nvSpPr>
            <p:cNvPr id="1167424" name="Line 64"/>
            <p:cNvSpPr>
              <a:spLocks noChangeShapeType="1"/>
            </p:cNvSpPr>
            <p:nvPr/>
          </p:nvSpPr>
          <p:spPr bwMode="auto">
            <a:xfrm flipH="1" flipV="1">
              <a:off x="2885" y="1986"/>
              <a:ext cx="123" cy="123"/>
            </a:xfrm>
            <a:prstGeom prst="line">
              <a:avLst/>
            </a:prstGeom>
            <a:noFill/>
            <a:ln w="12700">
              <a:solidFill>
                <a:schemeClr val="hlink"/>
              </a:solidFill>
              <a:round/>
              <a:headEnd/>
              <a:tailEnd/>
            </a:ln>
            <a:effectLst/>
          </p:spPr>
          <p:txBody>
            <a:bodyPr/>
            <a:lstStyle/>
            <a:p>
              <a:endParaRPr lang="en-US"/>
            </a:p>
          </p:txBody>
        </p:sp>
        <p:sp>
          <p:nvSpPr>
            <p:cNvPr id="1167425" name="Line 65"/>
            <p:cNvSpPr>
              <a:spLocks noChangeShapeType="1"/>
            </p:cNvSpPr>
            <p:nvPr/>
          </p:nvSpPr>
          <p:spPr bwMode="auto">
            <a:xfrm flipH="1">
              <a:off x="2762" y="1986"/>
              <a:ext cx="147" cy="25"/>
            </a:xfrm>
            <a:prstGeom prst="line">
              <a:avLst/>
            </a:prstGeom>
            <a:noFill/>
            <a:ln w="12700">
              <a:solidFill>
                <a:schemeClr val="hlink"/>
              </a:solidFill>
              <a:round/>
              <a:headEnd/>
              <a:tailEnd/>
            </a:ln>
            <a:effectLst/>
          </p:spPr>
          <p:txBody>
            <a:bodyPr/>
            <a:lstStyle/>
            <a:p>
              <a:endParaRPr lang="en-US"/>
            </a:p>
          </p:txBody>
        </p:sp>
        <p:sp>
          <p:nvSpPr>
            <p:cNvPr id="1167426" name="Line 66"/>
            <p:cNvSpPr>
              <a:spLocks noChangeShapeType="1"/>
            </p:cNvSpPr>
            <p:nvPr/>
          </p:nvSpPr>
          <p:spPr bwMode="auto">
            <a:xfrm flipV="1">
              <a:off x="2749" y="1863"/>
              <a:ext cx="37" cy="135"/>
            </a:xfrm>
            <a:prstGeom prst="line">
              <a:avLst/>
            </a:prstGeom>
            <a:noFill/>
            <a:ln w="12700">
              <a:solidFill>
                <a:schemeClr val="hlink"/>
              </a:solidFill>
              <a:round/>
              <a:headEnd/>
              <a:tailEnd/>
            </a:ln>
            <a:effectLst/>
          </p:spPr>
          <p:txBody>
            <a:bodyPr/>
            <a:lstStyle/>
            <a:p>
              <a:endParaRPr lang="en-US"/>
            </a:p>
          </p:txBody>
        </p:sp>
        <p:sp>
          <p:nvSpPr>
            <p:cNvPr id="1167427" name="Line 67"/>
            <p:cNvSpPr>
              <a:spLocks noChangeShapeType="1"/>
            </p:cNvSpPr>
            <p:nvPr/>
          </p:nvSpPr>
          <p:spPr bwMode="auto">
            <a:xfrm>
              <a:off x="2602" y="1949"/>
              <a:ext cx="147" cy="49"/>
            </a:xfrm>
            <a:prstGeom prst="line">
              <a:avLst/>
            </a:prstGeom>
            <a:noFill/>
            <a:ln w="12700">
              <a:solidFill>
                <a:schemeClr val="hlink"/>
              </a:solidFill>
              <a:round/>
              <a:headEnd/>
              <a:tailEnd/>
            </a:ln>
            <a:effectLst/>
          </p:spPr>
          <p:txBody>
            <a:bodyPr/>
            <a:lstStyle/>
            <a:p>
              <a:endParaRPr lang="en-US"/>
            </a:p>
          </p:txBody>
        </p:sp>
        <p:sp>
          <p:nvSpPr>
            <p:cNvPr id="1167428" name="Line 68"/>
            <p:cNvSpPr>
              <a:spLocks noChangeShapeType="1"/>
            </p:cNvSpPr>
            <p:nvPr/>
          </p:nvSpPr>
          <p:spPr bwMode="auto">
            <a:xfrm flipH="1">
              <a:off x="2516" y="1998"/>
              <a:ext cx="246" cy="123"/>
            </a:xfrm>
            <a:prstGeom prst="line">
              <a:avLst/>
            </a:prstGeom>
            <a:noFill/>
            <a:ln w="12700">
              <a:solidFill>
                <a:schemeClr val="hlink"/>
              </a:solidFill>
              <a:round/>
              <a:headEnd/>
              <a:tailEnd/>
            </a:ln>
            <a:effectLst/>
          </p:spPr>
          <p:txBody>
            <a:bodyPr/>
            <a:lstStyle/>
            <a:p>
              <a:endParaRPr lang="en-US"/>
            </a:p>
          </p:txBody>
        </p:sp>
        <p:sp>
          <p:nvSpPr>
            <p:cNvPr id="1167429" name="Line 69"/>
            <p:cNvSpPr>
              <a:spLocks noChangeShapeType="1"/>
            </p:cNvSpPr>
            <p:nvPr/>
          </p:nvSpPr>
          <p:spPr bwMode="auto">
            <a:xfrm>
              <a:off x="2521" y="2146"/>
              <a:ext cx="31" cy="147"/>
            </a:xfrm>
            <a:prstGeom prst="line">
              <a:avLst/>
            </a:prstGeom>
            <a:noFill/>
            <a:ln w="12700">
              <a:solidFill>
                <a:schemeClr val="hlink"/>
              </a:solidFill>
              <a:round/>
              <a:headEnd/>
              <a:tailEnd/>
            </a:ln>
            <a:effectLst/>
          </p:spPr>
          <p:txBody>
            <a:bodyPr/>
            <a:lstStyle/>
            <a:p>
              <a:endParaRPr lang="en-US"/>
            </a:p>
          </p:txBody>
        </p:sp>
        <p:sp>
          <p:nvSpPr>
            <p:cNvPr id="1167430" name="Line 70"/>
            <p:cNvSpPr>
              <a:spLocks noChangeShapeType="1"/>
            </p:cNvSpPr>
            <p:nvPr/>
          </p:nvSpPr>
          <p:spPr bwMode="auto">
            <a:xfrm>
              <a:off x="2552" y="2293"/>
              <a:ext cx="136" cy="0"/>
            </a:xfrm>
            <a:prstGeom prst="line">
              <a:avLst/>
            </a:prstGeom>
            <a:noFill/>
            <a:ln w="12700">
              <a:solidFill>
                <a:schemeClr val="hlink"/>
              </a:solidFill>
              <a:round/>
              <a:headEnd/>
              <a:tailEnd/>
            </a:ln>
            <a:effectLst/>
          </p:spPr>
          <p:txBody>
            <a:bodyPr/>
            <a:lstStyle/>
            <a:p>
              <a:endParaRPr lang="en-US"/>
            </a:p>
          </p:txBody>
        </p:sp>
        <p:sp>
          <p:nvSpPr>
            <p:cNvPr id="1167431" name="Line 71"/>
            <p:cNvSpPr>
              <a:spLocks noChangeShapeType="1"/>
            </p:cNvSpPr>
            <p:nvPr/>
          </p:nvSpPr>
          <p:spPr bwMode="auto">
            <a:xfrm>
              <a:off x="2688" y="2293"/>
              <a:ext cx="123" cy="13"/>
            </a:xfrm>
            <a:prstGeom prst="line">
              <a:avLst/>
            </a:prstGeom>
            <a:noFill/>
            <a:ln w="12700">
              <a:solidFill>
                <a:schemeClr val="hlink"/>
              </a:solidFill>
              <a:round/>
              <a:headEnd/>
              <a:tailEnd/>
            </a:ln>
            <a:effectLst/>
          </p:spPr>
          <p:txBody>
            <a:bodyPr/>
            <a:lstStyle/>
            <a:p>
              <a:endParaRPr lang="en-US"/>
            </a:p>
          </p:txBody>
        </p:sp>
        <p:sp>
          <p:nvSpPr>
            <p:cNvPr id="1167432" name="Oval 72"/>
            <p:cNvSpPr>
              <a:spLocks noChangeArrowheads="1"/>
            </p:cNvSpPr>
            <p:nvPr/>
          </p:nvSpPr>
          <p:spPr bwMode="auto">
            <a:xfrm>
              <a:off x="2712" y="2084"/>
              <a:ext cx="99"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433" name="Line 73"/>
            <p:cNvSpPr>
              <a:spLocks noChangeShapeType="1"/>
            </p:cNvSpPr>
            <p:nvPr/>
          </p:nvSpPr>
          <p:spPr bwMode="auto">
            <a:xfrm flipV="1">
              <a:off x="2762" y="2011"/>
              <a:ext cx="0" cy="122"/>
            </a:xfrm>
            <a:prstGeom prst="line">
              <a:avLst/>
            </a:prstGeom>
            <a:noFill/>
            <a:ln w="12700">
              <a:solidFill>
                <a:schemeClr val="hlink"/>
              </a:solidFill>
              <a:round/>
              <a:headEnd/>
              <a:tailEnd/>
            </a:ln>
            <a:effectLst/>
          </p:spPr>
          <p:txBody>
            <a:bodyPr/>
            <a:lstStyle/>
            <a:p>
              <a:endParaRPr lang="en-US"/>
            </a:p>
          </p:txBody>
        </p:sp>
        <p:sp>
          <p:nvSpPr>
            <p:cNvPr id="1167434" name="Line 74"/>
            <p:cNvSpPr>
              <a:spLocks noChangeShapeType="1"/>
            </p:cNvSpPr>
            <p:nvPr/>
          </p:nvSpPr>
          <p:spPr bwMode="auto">
            <a:xfrm flipH="1">
              <a:off x="2688" y="2146"/>
              <a:ext cx="74" cy="147"/>
            </a:xfrm>
            <a:prstGeom prst="line">
              <a:avLst/>
            </a:prstGeom>
            <a:noFill/>
            <a:ln w="12700">
              <a:solidFill>
                <a:schemeClr val="hlink"/>
              </a:solidFill>
              <a:round/>
              <a:headEnd/>
              <a:tailEnd/>
            </a:ln>
            <a:effectLst/>
          </p:spPr>
          <p:txBody>
            <a:bodyPr/>
            <a:lstStyle/>
            <a:p>
              <a:endParaRPr lang="en-US"/>
            </a:p>
          </p:txBody>
        </p:sp>
        <p:sp>
          <p:nvSpPr>
            <p:cNvPr id="1167435" name="Line 75"/>
            <p:cNvSpPr>
              <a:spLocks noChangeShapeType="1"/>
            </p:cNvSpPr>
            <p:nvPr/>
          </p:nvSpPr>
          <p:spPr bwMode="auto">
            <a:xfrm>
              <a:off x="2762" y="2133"/>
              <a:ext cx="172" cy="111"/>
            </a:xfrm>
            <a:prstGeom prst="line">
              <a:avLst/>
            </a:prstGeom>
            <a:noFill/>
            <a:ln w="12700">
              <a:solidFill>
                <a:schemeClr val="hlink"/>
              </a:solidFill>
              <a:round/>
              <a:headEnd/>
              <a:tailEnd/>
            </a:ln>
            <a:effectLst/>
          </p:spPr>
          <p:txBody>
            <a:bodyPr/>
            <a:lstStyle/>
            <a:p>
              <a:endParaRPr lang="en-US"/>
            </a:p>
          </p:txBody>
        </p:sp>
        <p:sp>
          <p:nvSpPr>
            <p:cNvPr id="1167436" name="Line 76"/>
            <p:cNvSpPr>
              <a:spLocks noChangeShapeType="1"/>
            </p:cNvSpPr>
            <p:nvPr/>
          </p:nvSpPr>
          <p:spPr bwMode="auto">
            <a:xfrm flipV="1">
              <a:off x="2762" y="1986"/>
              <a:ext cx="135" cy="147"/>
            </a:xfrm>
            <a:prstGeom prst="line">
              <a:avLst/>
            </a:prstGeom>
            <a:noFill/>
            <a:ln w="12700">
              <a:solidFill>
                <a:schemeClr val="hlink"/>
              </a:solidFill>
              <a:round/>
              <a:headEnd/>
              <a:tailEnd/>
            </a:ln>
            <a:effectLst/>
          </p:spPr>
          <p:txBody>
            <a:bodyPr/>
            <a:lstStyle/>
            <a:p>
              <a:endParaRPr lang="en-US"/>
            </a:p>
          </p:txBody>
        </p:sp>
        <p:sp>
          <p:nvSpPr>
            <p:cNvPr id="1167437" name="Oval 77"/>
            <p:cNvSpPr>
              <a:spLocks noChangeArrowheads="1"/>
            </p:cNvSpPr>
            <p:nvPr/>
          </p:nvSpPr>
          <p:spPr bwMode="auto">
            <a:xfrm>
              <a:off x="3746" y="1777"/>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438" name="Oval 78"/>
            <p:cNvSpPr>
              <a:spLocks noChangeArrowheads="1"/>
            </p:cNvSpPr>
            <p:nvPr/>
          </p:nvSpPr>
          <p:spPr bwMode="auto">
            <a:xfrm>
              <a:off x="3894" y="1998"/>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439" name="Oval 79"/>
            <p:cNvSpPr>
              <a:spLocks noChangeArrowheads="1"/>
            </p:cNvSpPr>
            <p:nvPr/>
          </p:nvSpPr>
          <p:spPr bwMode="auto">
            <a:xfrm>
              <a:off x="3795" y="1900"/>
              <a:ext cx="98" cy="98"/>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440" name="Oval 80"/>
            <p:cNvSpPr>
              <a:spLocks noChangeArrowheads="1"/>
            </p:cNvSpPr>
            <p:nvPr/>
          </p:nvSpPr>
          <p:spPr bwMode="auto">
            <a:xfrm>
              <a:off x="3734" y="2109"/>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441" name="Oval 81"/>
            <p:cNvSpPr>
              <a:spLocks noChangeArrowheads="1"/>
            </p:cNvSpPr>
            <p:nvPr/>
          </p:nvSpPr>
          <p:spPr bwMode="auto">
            <a:xfrm>
              <a:off x="3881" y="2256"/>
              <a:ext cx="99"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442" name="Oval 82"/>
            <p:cNvSpPr>
              <a:spLocks noChangeArrowheads="1"/>
            </p:cNvSpPr>
            <p:nvPr/>
          </p:nvSpPr>
          <p:spPr bwMode="auto">
            <a:xfrm>
              <a:off x="2688" y="2379"/>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443" name="Line 83"/>
            <p:cNvSpPr>
              <a:spLocks noChangeShapeType="1"/>
            </p:cNvSpPr>
            <p:nvPr/>
          </p:nvSpPr>
          <p:spPr bwMode="auto">
            <a:xfrm flipV="1">
              <a:off x="2430" y="1961"/>
              <a:ext cx="184" cy="12"/>
            </a:xfrm>
            <a:prstGeom prst="line">
              <a:avLst/>
            </a:prstGeom>
            <a:noFill/>
            <a:ln w="12700">
              <a:solidFill>
                <a:schemeClr val="hlink"/>
              </a:solidFill>
              <a:round/>
              <a:headEnd/>
              <a:tailEnd/>
            </a:ln>
            <a:effectLst/>
          </p:spPr>
          <p:txBody>
            <a:bodyPr/>
            <a:lstStyle/>
            <a:p>
              <a:endParaRPr lang="en-US"/>
            </a:p>
          </p:txBody>
        </p:sp>
        <p:sp>
          <p:nvSpPr>
            <p:cNvPr id="1167444" name="Line 84"/>
            <p:cNvSpPr>
              <a:spLocks noChangeShapeType="1"/>
            </p:cNvSpPr>
            <p:nvPr/>
          </p:nvSpPr>
          <p:spPr bwMode="auto">
            <a:xfrm>
              <a:off x="2430" y="1986"/>
              <a:ext cx="98" cy="135"/>
            </a:xfrm>
            <a:prstGeom prst="line">
              <a:avLst/>
            </a:prstGeom>
            <a:noFill/>
            <a:ln w="12700">
              <a:solidFill>
                <a:schemeClr val="hlink"/>
              </a:solidFill>
              <a:round/>
              <a:headEnd/>
              <a:tailEnd/>
            </a:ln>
            <a:effectLst/>
          </p:spPr>
          <p:txBody>
            <a:bodyPr/>
            <a:lstStyle/>
            <a:p>
              <a:endParaRPr lang="en-US"/>
            </a:p>
          </p:txBody>
        </p:sp>
        <p:sp>
          <p:nvSpPr>
            <p:cNvPr id="1167445" name="Line 85"/>
            <p:cNvSpPr>
              <a:spLocks noChangeShapeType="1"/>
            </p:cNvSpPr>
            <p:nvPr/>
          </p:nvSpPr>
          <p:spPr bwMode="auto">
            <a:xfrm flipH="1" flipV="1">
              <a:off x="2676" y="2293"/>
              <a:ext cx="61" cy="136"/>
            </a:xfrm>
            <a:prstGeom prst="line">
              <a:avLst/>
            </a:prstGeom>
            <a:noFill/>
            <a:ln w="12700">
              <a:solidFill>
                <a:schemeClr val="hlink"/>
              </a:solidFill>
              <a:round/>
              <a:headEnd/>
              <a:tailEnd/>
            </a:ln>
            <a:effectLst/>
          </p:spPr>
          <p:txBody>
            <a:bodyPr/>
            <a:lstStyle/>
            <a:p>
              <a:endParaRPr lang="en-US"/>
            </a:p>
          </p:txBody>
        </p:sp>
        <p:sp>
          <p:nvSpPr>
            <p:cNvPr id="1167446" name="Line 86"/>
            <p:cNvSpPr>
              <a:spLocks noChangeShapeType="1"/>
            </p:cNvSpPr>
            <p:nvPr/>
          </p:nvSpPr>
          <p:spPr bwMode="auto">
            <a:xfrm flipV="1">
              <a:off x="2737" y="2293"/>
              <a:ext cx="86" cy="136"/>
            </a:xfrm>
            <a:prstGeom prst="line">
              <a:avLst/>
            </a:prstGeom>
            <a:noFill/>
            <a:ln w="12700">
              <a:solidFill>
                <a:schemeClr val="hlink"/>
              </a:solidFill>
              <a:round/>
              <a:headEnd/>
              <a:tailEnd/>
            </a:ln>
            <a:effectLst/>
          </p:spPr>
          <p:txBody>
            <a:bodyPr/>
            <a:lstStyle/>
            <a:p>
              <a:endParaRPr lang="en-US"/>
            </a:p>
          </p:txBody>
        </p:sp>
        <p:sp>
          <p:nvSpPr>
            <p:cNvPr id="1167447" name="Line 87"/>
            <p:cNvSpPr>
              <a:spLocks noChangeShapeType="1"/>
            </p:cNvSpPr>
            <p:nvPr/>
          </p:nvSpPr>
          <p:spPr bwMode="auto">
            <a:xfrm>
              <a:off x="2737" y="2429"/>
              <a:ext cx="135" cy="85"/>
            </a:xfrm>
            <a:prstGeom prst="line">
              <a:avLst/>
            </a:prstGeom>
            <a:noFill/>
            <a:ln w="12700">
              <a:solidFill>
                <a:schemeClr val="hlink"/>
              </a:solidFill>
              <a:round/>
              <a:headEnd/>
              <a:tailEnd/>
            </a:ln>
            <a:effectLst/>
          </p:spPr>
          <p:txBody>
            <a:bodyPr/>
            <a:lstStyle/>
            <a:p>
              <a:endParaRPr lang="en-US"/>
            </a:p>
          </p:txBody>
        </p:sp>
        <p:sp>
          <p:nvSpPr>
            <p:cNvPr id="1167448" name="Line 88"/>
            <p:cNvSpPr>
              <a:spLocks noChangeShapeType="1"/>
            </p:cNvSpPr>
            <p:nvPr/>
          </p:nvSpPr>
          <p:spPr bwMode="auto">
            <a:xfrm flipH="1">
              <a:off x="3648" y="1814"/>
              <a:ext cx="160" cy="98"/>
            </a:xfrm>
            <a:prstGeom prst="line">
              <a:avLst/>
            </a:prstGeom>
            <a:noFill/>
            <a:ln w="12700">
              <a:solidFill>
                <a:schemeClr val="hlink"/>
              </a:solidFill>
              <a:round/>
              <a:headEnd/>
              <a:tailEnd/>
            </a:ln>
            <a:effectLst/>
          </p:spPr>
          <p:txBody>
            <a:bodyPr/>
            <a:lstStyle/>
            <a:p>
              <a:endParaRPr lang="en-US"/>
            </a:p>
          </p:txBody>
        </p:sp>
        <p:sp>
          <p:nvSpPr>
            <p:cNvPr id="1167449" name="Line 89"/>
            <p:cNvSpPr>
              <a:spLocks noChangeShapeType="1"/>
            </p:cNvSpPr>
            <p:nvPr/>
          </p:nvSpPr>
          <p:spPr bwMode="auto">
            <a:xfrm>
              <a:off x="3808" y="1826"/>
              <a:ext cx="36" cy="110"/>
            </a:xfrm>
            <a:prstGeom prst="line">
              <a:avLst/>
            </a:prstGeom>
            <a:noFill/>
            <a:ln w="12700">
              <a:solidFill>
                <a:schemeClr val="hlink"/>
              </a:solidFill>
              <a:round/>
              <a:headEnd/>
              <a:tailEnd/>
            </a:ln>
            <a:effectLst/>
          </p:spPr>
          <p:txBody>
            <a:bodyPr/>
            <a:lstStyle/>
            <a:p>
              <a:endParaRPr lang="en-US"/>
            </a:p>
          </p:txBody>
        </p:sp>
        <p:sp>
          <p:nvSpPr>
            <p:cNvPr id="1167450" name="Line 90"/>
            <p:cNvSpPr>
              <a:spLocks noChangeShapeType="1"/>
            </p:cNvSpPr>
            <p:nvPr/>
          </p:nvSpPr>
          <p:spPr bwMode="auto">
            <a:xfrm flipH="1">
              <a:off x="3721" y="1936"/>
              <a:ext cx="123" cy="87"/>
            </a:xfrm>
            <a:prstGeom prst="line">
              <a:avLst/>
            </a:prstGeom>
            <a:noFill/>
            <a:ln w="12700">
              <a:solidFill>
                <a:schemeClr val="hlink"/>
              </a:solidFill>
              <a:round/>
              <a:headEnd/>
              <a:tailEnd/>
            </a:ln>
            <a:effectLst/>
          </p:spPr>
          <p:txBody>
            <a:bodyPr/>
            <a:lstStyle/>
            <a:p>
              <a:endParaRPr lang="en-US"/>
            </a:p>
          </p:txBody>
        </p:sp>
        <p:sp>
          <p:nvSpPr>
            <p:cNvPr id="1167451" name="Line 91"/>
            <p:cNvSpPr>
              <a:spLocks noChangeShapeType="1"/>
            </p:cNvSpPr>
            <p:nvPr/>
          </p:nvSpPr>
          <p:spPr bwMode="auto">
            <a:xfrm>
              <a:off x="3721" y="2023"/>
              <a:ext cx="50" cy="123"/>
            </a:xfrm>
            <a:prstGeom prst="line">
              <a:avLst/>
            </a:prstGeom>
            <a:noFill/>
            <a:ln w="12700">
              <a:solidFill>
                <a:schemeClr val="hlink"/>
              </a:solidFill>
              <a:round/>
              <a:headEnd/>
              <a:tailEnd/>
            </a:ln>
            <a:effectLst/>
          </p:spPr>
          <p:txBody>
            <a:bodyPr/>
            <a:lstStyle/>
            <a:p>
              <a:endParaRPr lang="en-US"/>
            </a:p>
          </p:txBody>
        </p:sp>
        <p:sp>
          <p:nvSpPr>
            <p:cNvPr id="1167452" name="Line 92"/>
            <p:cNvSpPr>
              <a:spLocks noChangeShapeType="1"/>
            </p:cNvSpPr>
            <p:nvPr/>
          </p:nvSpPr>
          <p:spPr bwMode="auto">
            <a:xfrm flipV="1">
              <a:off x="3771" y="2059"/>
              <a:ext cx="172" cy="99"/>
            </a:xfrm>
            <a:prstGeom prst="line">
              <a:avLst/>
            </a:prstGeom>
            <a:noFill/>
            <a:ln w="12700">
              <a:solidFill>
                <a:schemeClr val="hlink"/>
              </a:solidFill>
              <a:round/>
              <a:headEnd/>
              <a:tailEnd/>
            </a:ln>
            <a:effectLst/>
          </p:spPr>
          <p:txBody>
            <a:bodyPr/>
            <a:lstStyle/>
            <a:p>
              <a:endParaRPr lang="en-US"/>
            </a:p>
          </p:txBody>
        </p:sp>
        <p:sp>
          <p:nvSpPr>
            <p:cNvPr id="1167453" name="Line 93"/>
            <p:cNvSpPr>
              <a:spLocks noChangeShapeType="1"/>
            </p:cNvSpPr>
            <p:nvPr/>
          </p:nvSpPr>
          <p:spPr bwMode="auto">
            <a:xfrm flipH="1" flipV="1">
              <a:off x="3832" y="1924"/>
              <a:ext cx="111" cy="135"/>
            </a:xfrm>
            <a:prstGeom prst="line">
              <a:avLst/>
            </a:prstGeom>
            <a:noFill/>
            <a:ln w="12700">
              <a:solidFill>
                <a:schemeClr val="hlink"/>
              </a:solidFill>
              <a:round/>
              <a:headEnd/>
              <a:tailEnd/>
            </a:ln>
            <a:effectLst/>
          </p:spPr>
          <p:txBody>
            <a:bodyPr/>
            <a:lstStyle/>
            <a:p>
              <a:endParaRPr lang="en-US"/>
            </a:p>
          </p:txBody>
        </p:sp>
        <p:sp>
          <p:nvSpPr>
            <p:cNvPr id="1167454" name="Line 94"/>
            <p:cNvSpPr>
              <a:spLocks noChangeShapeType="1"/>
            </p:cNvSpPr>
            <p:nvPr/>
          </p:nvSpPr>
          <p:spPr bwMode="auto">
            <a:xfrm flipH="1" flipV="1">
              <a:off x="3623" y="2133"/>
              <a:ext cx="160" cy="25"/>
            </a:xfrm>
            <a:prstGeom prst="line">
              <a:avLst/>
            </a:prstGeom>
            <a:noFill/>
            <a:ln w="12700">
              <a:solidFill>
                <a:schemeClr val="hlink"/>
              </a:solidFill>
              <a:round/>
              <a:headEnd/>
              <a:tailEnd/>
            </a:ln>
            <a:effectLst/>
          </p:spPr>
          <p:txBody>
            <a:bodyPr/>
            <a:lstStyle/>
            <a:p>
              <a:endParaRPr lang="en-US"/>
            </a:p>
          </p:txBody>
        </p:sp>
        <p:sp>
          <p:nvSpPr>
            <p:cNvPr id="1167455" name="Line 95"/>
            <p:cNvSpPr>
              <a:spLocks noChangeShapeType="1"/>
            </p:cNvSpPr>
            <p:nvPr/>
          </p:nvSpPr>
          <p:spPr bwMode="auto">
            <a:xfrm flipH="1">
              <a:off x="3697" y="2158"/>
              <a:ext cx="86" cy="185"/>
            </a:xfrm>
            <a:prstGeom prst="line">
              <a:avLst/>
            </a:prstGeom>
            <a:noFill/>
            <a:ln w="12700">
              <a:solidFill>
                <a:schemeClr val="hlink"/>
              </a:solidFill>
              <a:round/>
              <a:headEnd/>
              <a:tailEnd/>
            </a:ln>
            <a:effectLst/>
          </p:spPr>
          <p:txBody>
            <a:bodyPr/>
            <a:lstStyle/>
            <a:p>
              <a:endParaRPr lang="en-US"/>
            </a:p>
          </p:txBody>
        </p:sp>
        <p:sp>
          <p:nvSpPr>
            <p:cNvPr id="1167456" name="Line 96"/>
            <p:cNvSpPr>
              <a:spLocks noChangeShapeType="1"/>
            </p:cNvSpPr>
            <p:nvPr/>
          </p:nvSpPr>
          <p:spPr bwMode="auto">
            <a:xfrm flipV="1">
              <a:off x="3709" y="2293"/>
              <a:ext cx="234" cy="37"/>
            </a:xfrm>
            <a:prstGeom prst="line">
              <a:avLst/>
            </a:prstGeom>
            <a:noFill/>
            <a:ln w="12700">
              <a:solidFill>
                <a:schemeClr val="hlink"/>
              </a:solidFill>
              <a:round/>
              <a:headEnd/>
              <a:tailEnd/>
            </a:ln>
            <a:effectLst/>
          </p:spPr>
          <p:txBody>
            <a:bodyPr/>
            <a:lstStyle/>
            <a:p>
              <a:endParaRPr lang="en-US"/>
            </a:p>
          </p:txBody>
        </p:sp>
        <p:sp>
          <p:nvSpPr>
            <p:cNvPr id="1167457" name="Line 97"/>
            <p:cNvSpPr>
              <a:spLocks noChangeShapeType="1"/>
            </p:cNvSpPr>
            <p:nvPr/>
          </p:nvSpPr>
          <p:spPr bwMode="auto">
            <a:xfrm flipH="1" flipV="1">
              <a:off x="3783" y="2158"/>
              <a:ext cx="160" cy="135"/>
            </a:xfrm>
            <a:prstGeom prst="line">
              <a:avLst/>
            </a:prstGeom>
            <a:noFill/>
            <a:ln w="12700">
              <a:solidFill>
                <a:schemeClr val="hlink"/>
              </a:solidFill>
              <a:round/>
              <a:headEnd/>
              <a:tailEnd/>
            </a:ln>
            <a:effectLst/>
          </p:spPr>
          <p:txBody>
            <a:bodyPr/>
            <a:lstStyle/>
            <a:p>
              <a:endParaRPr lang="en-US"/>
            </a:p>
          </p:txBody>
        </p:sp>
        <p:sp>
          <p:nvSpPr>
            <p:cNvPr id="1167458" name="Line 98"/>
            <p:cNvSpPr>
              <a:spLocks noChangeShapeType="1"/>
            </p:cNvSpPr>
            <p:nvPr/>
          </p:nvSpPr>
          <p:spPr bwMode="auto">
            <a:xfrm flipH="1">
              <a:off x="3758" y="2293"/>
              <a:ext cx="173" cy="136"/>
            </a:xfrm>
            <a:prstGeom prst="line">
              <a:avLst/>
            </a:prstGeom>
            <a:noFill/>
            <a:ln w="12700">
              <a:solidFill>
                <a:schemeClr val="hlink"/>
              </a:solidFill>
              <a:round/>
              <a:headEnd/>
              <a:tailEnd/>
            </a:ln>
            <a:effectLst/>
          </p:spPr>
          <p:txBody>
            <a:bodyPr/>
            <a:lstStyle/>
            <a:p>
              <a:endParaRPr lang="en-US"/>
            </a:p>
          </p:txBody>
        </p:sp>
        <p:sp>
          <p:nvSpPr>
            <p:cNvPr id="1167459" name="Line 99"/>
            <p:cNvSpPr>
              <a:spLocks noChangeShapeType="1"/>
            </p:cNvSpPr>
            <p:nvPr/>
          </p:nvSpPr>
          <p:spPr bwMode="auto">
            <a:xfrm flipV="1">
              <a:off x="3524" y="1912"/>
              <a:ext cx="136" cy="98"/>
            </a:xfrm>
            <a:prstGeom prst="line">
              <a:avLst/>
            </a:prstGeom>
            <a:noFill/>
            <a:ln w="12700">
              <a:solidFill>
                <a:schemeClr val="hlink"/>
              </a:solidFill>
              <a:round/>
              <a:headEnd/>
              <a:tailEnd/>
            </a:ln>
            <a:effectLst/>
          </p:spPr>
          <p:txBody>
            <a:bodyPr/>
            <a:lstStyle/>
            <a:p>
              <a:endParaRPr lang="en-US"/>
            </a:p>
          </p:txBody>
        </p:sp>
        <p:sp>
          <p:nvSpPr>
            <p:cNvPr id="1167460" name="Line 100"/>
            <p:cNvSpPr>
              <a:spLocks noChangeShapeType="1"/>
            </p:cNvSpPr>
            <p:nvPr/>
          </p:nvSpPr>
          <p:spPr bwMode="auto">
            <a:xfrm flipH="1" flipV="1">
              <a:off x="3512" y="1887"/>
              <a:ext cx="25" cy="123"/>
            </a:xfrm>
            <a:prstGeom prst="line">
              <a:avLst/>
            </a:prstGeom>
            <a:noFill/>
            <a:ln w="12700">
              <a:solidFill>
                <a:schemeClr val="hlink"/>
              </a:solidFill>
              <a:round/>
              <a:headEnd/>
              <a:tailEnd/>
            </a:ln>
            <a:effectLst/>
          </p:spPr>
          <p:txBody>
            <a:bodyPr/>
            <a:lstStyle/>
            <a:p>
              <a:endParaRPr lang="en-US"/>
            </a:p>
          </p:txBody>
        </p:sp>
        <p:sp>
          <p:nvSpPr>
            <p:cNvPr id="1167461" name="Line 101"/>
            <p:cNvSpPr>
              <a:spLocks noChangeShapeType="1"/>
            </p:cNvSpPr>
            <p:nvPr/>
          </p:nvSpPr>
          <p:spPr bwMode="auto">
            <a:xfrm flipH="1">
              <a:off x="3451" y="2023"/>
              <a:ext cx="86" cy="110"/>
            </a:xfrm>
            <a:prstGeom prst="line">
              <a:avLst/>
            </a:prstGeom>
            <a:noFill/>
            <a:ln w="12700">
              <a:solidFill>
                <a:schemeClr val="hlink"/>
              </a:solidFill>
              <a:round/>
              <a:headEnd/>
              <a:tailEnd/>
            </a:ln>
            <a:effectLst/>
          </p:spPr>
          <p:txBody>
            <a:bodyPr/>
            <a:lstStyle/>
            <a:p>
              <a:endParaRPr lang="en-US"/>
            </a:p>
          </p:txBody>
        </p:sp>
        <p:sp>
          <p:nvSpPr>
            <p:cNvPr id="1167462" name="Line 102"/>
            <p:cNvSpPr>
              <a:spLocks noChangeShapeType="1"/>
            </p:cNvSpPr>
            <p:nvPr/>
          </p:nvSpPr>
          <p:spPr bwMode="auto">
            <a:xfrm>
              <a:off x="3524" y="2010"/>
              <a:ext cx="87" cy="123"/>
            </a:xfrm>
            <a:prstGeom prst="line">
              <a:avLst/>
            </a:prstGeom>
            <a:noFill/>
            <a:ln w="12700">
              <a:solidFill>
                <a:schemeClr val="hlink"/>
              </a:solidFill>
              <a:round/>
              <a:headEnd/>
              <a:tailEnd/>
            </a:ln>
            <a:effectLst/>
          </p:spPr>
          <p:txBody>
            <a:bodyPr/>
            <a:lstStyle/>
            <a:p>
              <a:endParaRPr lang="en-US"/>
            </a:p>
          </p:txBody>
        </p:sp>
        <p:sp>
          <p:nvSpPr>
            <p:cNvPr id="1167463" name="Line 103"/>
            <p:cNvSpPr>
              <a:spLocks noChangeShapeType="1"/>
            </p:cNvSpPr>
            <p:nvPr/>
          </p:nvSpPr>
          <p:spPr bwMode="auto">
            <a:xfrm flipV="1">
              <a:off x="3611" y="2035"/>
              <a:ext cx="110" cy="98"/>
            </a:xfrm>
            <a:prstGeom prst="line">
              <a:avLst/>
            </a:prstGeom>
            <a:noFill/>
            <a:ln w="12700">
              <a:solidFill>
                <a:schemeClr val="hlink"/>
              </a:solidFill>
              <a:round/>
              <a:headEnd/>
              <a:tailEnd/>
            </a:ln>
            <a:effectLst/>
          </p:spPr>
          <p:txBody>
            <a:bodyPr/>
            <a:lstStyle/>
            <a:p>
              <a:endParaRPr lang="en-US"/>
            </a:p>
          </p:txBody>
        </p:sp>
        <p:sp>
          <p:nvSpPr>
            <p:cNvPr id="1167464" name="Oval 104"/>
            <p:cNvSpPr>
              <a:spLocks noChangeArrowheads="1"/>
            </p:cNvSpPr>
            <p:nvPr/>
          </p:nvSpPr>
          <p:spPr bwMode="auto">
            <a:xfrm>
              <a:off x="3352" y="1949"/>
              <a:ext cx="99"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465" name="Oval 105"/>
            <p:cNvSpPr>
              <a:spLocks noChangeArrowheads="1"/>
            </p:cNvSpPr>
            <p:nvPr/>
          </p:nvSpPr>
          <p:spPr bwMode="auto">
            <a:xfrm>
              <a:off x="2565" y="1888"/>
              <a:ext cx="98" cy="98"/>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466" name="Oval 106"/>
            <p:cNvSpPr>
              <a:spLocks noChangeArrowheads="1"/>
            </p:cNvSpPr>
            <p:nvPr/>
          </p:nvSpPr>
          <p:spPr bwMode="auto">
            <a:xfrm>
              <a:off x="3082" y="1753"/>
              <a:ext cx="98" cy="98"/>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467" name="Oval 107"/>
            <p:cNvSpPr>
              <a:spLocks noChangeArrowheads="1"/>
            </p:cNvSpPr>
            <p:nvPr/>
          </p:nvSpPr>
          <p:spPr bwMode="auto">
            <a:xfrm>
              <a:off x="2479" y="2060"/>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468" name="Oval 108"/>
            <p:cNvSpPr>
              <a:spLocks noChangeArrowheads="1"/>
            </p:cNvSpPr>
            <p:nvPr/>
          </p:nvSpPr>
          <p:spPr bwMode="auto">
            <a:xfrm>
              <a:off x="2959" y="1753"/>
              <a:ext cx="98" cy="98"/>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469" name="Oval 109"/>
            <p:cNvSpPr>
              <a:spLocks noChangeArrowheads="1"/>
            </p:cNvSpPr>
            <p:nvPr/>
          </p:nvSpPr>
          <p:spPr bwMode="auto">
            <a:xfrm>
              <a:off x="2762" y="1802"/>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470" name="Oval 110"/>
            <p:cNvSpPr>
              <a:spLocks noChangeArrowheads="1"/>
            </p:cNvSpPr>
            <p:nvPr/>
          </p:nvSpPr>
          <p:spPr bwMode="auto">
            <a:xfrm>
              <a:off x="3229" y="1826"/>
              <a:ext cx="99"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471" name="Line 111"/>
            <p:cNvSpPr>
              <a:spLocks noChangeShapeType="1"/>
            </p:cNvSpPr>
            <p:nvPr/>
          </p:nvSpPr>
          <p:spPr bwMode="auto">
            <a:xfrm flipV="1">
              <a:off x="2811" y="1802"/>
              <a:ext cx="197" cy="49"/>
            </a:xfrm>
            <a:prstGeom prst="line">
              <a:avLst/>
            </a:prstGeom>
            <a:noFill/>
            <a:ln w="12700">
              <a:solidFill>
                <a:schemeClr val="hlink"/>
              </a:solidFill>
              <a:round/>
              <a:headEnd/>
              <a:tailEnd/>
            </a:ln>
            <a:effectLst/>
          </p:spPr>
          <p:txBody>
            <a:bodyPr/>
            <a:lstStyle/>
            <a:p>
              <a:endParaRPr lang="en-US"/>
            </a:p>
          </p:txBody>
        </p:sp>
        <p:sp>
          <p:nvSpPr>
            <p:cNvPr id="1167472" name="Line 112"/>
            <p:cNvSpPr>
              <a:spLocks noChangeShapeType="1"/>
            </p:cNvSpPr>
            <p:nvPr/>
          </p:nvSpPr>
          <p:spPr bwMode="auto">
            <a:xfrm>
              <a:off x="3008" y="1802"/>
              <a:ext cx="123" cy="0"/>
            </a:xfrm>
            <a:prstGeom prst="line">
              <a:avLst/>
            </a:prstGeom>
            <a:noFill/>
            <a:ln w="12700">
              <a:solidFill>
                <a:schemeClr val="hlink"/>
              </a:solidFill>
              <a:round/>
              <a:headEnd/>
              <a:tailEnd/>
            </a:ln>
            <a:effectLst/>
          </p:spPr>
          <p:txBody>
            <a:bodyPr/>
            <a:lstStyle/>
            <a:p>
              <a:endParaRPr lang="en-US"/>
            </a:p>
          </p:txBody>
        </p:sp>
        <p:sp>
          <p:nvSpPr>
            <p:cNvPr id="1167473" name="Line 113"/>
            <p:cNvSpPr>
              <a:spLocks noChangeShapeType="1"/>
            </p:cNvSpPr>
            <p:nvPr/>
          </p:nvSpPr>
          <p:spPr bwMode="auto">
            <a:xfrm>
              <a:off x="3131" y="1802"/>
              <a:ext cx="148" cy="74"/>
            </a:xfrm>
            <a:prstGeom prst="line">
              <a:avLst/>
            </a:prstGeom>
            <a:noFill/>
            <a:ln w="12700">
              <a:solidFill>
                <a:schemeClr val="hlink"/>
              </a:solidFill>
              <a:round/>
              <a:headEnd/>
              <a:tailEnd/>
            </a:ln>
            <a:effectLst/>
          </p:spPr>
          <p:txBody>
            <a:bodyPr/>
            <a:lstStyle/>
            <a:p>
              <a:endParaRPr lang="en-US"/>
            </a:p>
          </p:txBody>
        </p:sp>
        <p:sp>
          <p:nvSpPr>
            <p:cNvPr id="1167474" name="Line 114"/>
            <p:cNvSpPr>
              <a:spLocks noChangeShapeType="1"/>
            </p:cNvSpPr>
            <p:nvPr/>
          </p:nvSpPr>
          <p:spPr bwMode="auto">
            <a:xfrm>
              <a:off x="3303" y="1876"/>
              <a:ext cx="123" cy="123"/>
            </a:xfrm>
            <a:prstGeom prst="line">
              <a:avLst/>
            </a:prstGeom>
            <a:noFill/>
            <a:ln w="12700">
              <a:solidFill>
                <a:schemeClr val="hlink"/>
              </a:solidFill>
              <a:round/>
              <a:headEnd/>
              <a:tailEnd/>
            </a:ln>
            <a:effectLst/>
          </p:spPr>
          <p:txBody>
            <a:bodyPr/>
            <a:lstStyle/>
            <a:p>
              <a:endParaRPr lang="en-US"/>
            </a:p>
          </p:txBody>
        </p:sp>
        <p:sp>
          <p:nvSpPr>
            <p:cNvPr id="1167475" name="Line 115"/>
            <p:cNvSpPr>
              <a:spLocks noChangeShapeType="1"/>
            </p:cNvSpPr>
            <p:nvPr/>
          </p:nvSpPr>
          <p:spPr bwMode="auto">
            <a:xfrm flipH="1">
              <a:off x="2614" y="1839"/>
              <a:ext cx="185" cy="98"/>
            </a:xfrm>
            <a:prstGeom prst="line">
              <a:avLst/>
            </a:prstGeom>
            <a:noFill/>
            <a:ln w="12700">
              <a:solidFill>
                <a:schemeClr val="hlink"/>
              </a:solidFill>
              <a:round/>
              <a:headEnd/>
              <a:tailEnd/>
            </a:ln>
            <a:effectLst/>
          </p:spPr>
          <p:txBody>
            <a:bodyPr/>
            <a:lstStyle/>
            <a:p>
              <a:endParaRPr lang="en-US"/>
            </a:p>
          </p:txBody>
        </p:sp>
        <p:sp>
          <p:nvSpPr>
            <p:cNvPr id="1167476" name="Line 116"/>
            <p:cNvSpPr>
              <a:spLocks noChangeShapeType="1"/>
            </p:cNvSpPr>
            <p:nvPr/>
          </p:nvSpPr>
          <p:spPr bwMode="auto">
            <a:xfrm flipV="1">
              <a:off x="2540" y="1949"/>
              <a:ext cx="74" cy="160"/>
            </a:xfrm>
            <a:prstGeom prst="line">
              <a:avLst/>
            </a:prstGeom>
            <a:noFill/>
            <a:ln w="12700">
              <a:solidFill>
                <a:schemeClr val="hlink"/>
              </a:solidFill>
              <a:round/>
              <a:headEnd/>
              <a:tailEnd/>
            </a:ln>
            <a:effectLst/>
          </p:spPr>
          <p:txBody>
            <a:bodyPr/>
            <a:lstStyle/>
            <a:p>
              <a:endParaRPr lang="en-US"/>
            </a:p>
          </p:txBody>
        </p:sp>
        <p:sp>
          <p:nvSpPr>
            <p:cNvPr id="1167477" name="Oval 117"/>
            <p:cNvSpPr>
              <a:spLocks noChangeArrowheads="1"/>
            </p:cNvSpPr>
            <p:nvPr/>
          </p:nvSpPr>
          <p:spPr bwMode="auto">
            <a:xfrm>
              <a:off x="3500" y="1949"/>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478" name="Line 118"/>
            <p:cNvSpPr>
              <a:spLocks noChangeShapeType="1"/>
            </p:cNvSpPr>
            <p:nvPr/>
          </p:nvSpPr>
          <p:spPr bwMode="auto">
            <a:xfrm flipH="1">
              <a:off x="3402" y="1998"/>
              <a:ext cx="147" cy="0"/>
            </a:xfrm>
            <a:prstGeom prst="line">
              <a:avLst/>
            </a:prstGeom>
            <a:noFill/>
            <a:ln w="12700">
              <a:solidFill>
                <a:schemeClr val="hlink"/>
              </a:solidFill>
              <a:round/>
              <a:headEnd/>
              <a:tailEnd/>
            </a:ln>
            <a:effectLst/>
          </p:spPr>
          <p:txBody>
            <a:bodyPr/>
            <a:lstStyle/>
            <a:p>
              <a:endParaRPr lang="en-US"/>
            </a:p>
          </p:txBody>
        </p:sp>
        <p:sp>
          <p:nvSpPr>
            <p:cNvPr id="1167479" name="Line 119"/>
            <p:cNvSpPr>
              <a:spLocks noChangeShapeType="1"/>
            </p:cNvSpPr>
            <p:nvPr/>
          </p:nvSpPr>
          <p:spPr bwMode="auto">
            <a:xfrm>
              <a:off x="3549" y="1998"/>
              <a:ext cx="172" cy="25"/>
            </a:xfrm>
            <a:prstGeom prst="line">
              <a:avLst/>
            </a:prstGeom>
            <a:noFill/>
            <a:ln w="12700">
              <a:solidFill>
                <a:schemeClr val="hlink"/>
              </a:solidFill>
              <a:round/>
              <a:headEnd/>
              <a:tailEnd/>
            </a:ln>
            <a:effectLst/>
          </p:spPr>
          <p:txBody>
            <a:bodyPr/>
            <a:lstStyle/>
            <a:p>
              <a:endParaRPr lang="en-US"/>
            </a:p>
          </p:txBody>
        </p:sp>
        <p:sp>
          <p:nvSpPr>
            <p:cNvPr id="1167480" name="Oval 120"/>
            <p:cNvSpPr>
              <a:spLocks noChangeArrowheads="1"/>
            </p:cNvSpPr>
            <p:nvPr/>
          </p:nvSpPr>
          <p:spPr bwMode="auto">
            <a:xfrm>
              <a:off x="2775" y="2626"/>
              <a:ext cx="98" cy="98"/>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481" name="Oval 121"/>
            <p:cNvSpPr>
              <a:spLocks noChangeArrowheads="1"/>
            </p:cNvSpPr>
            <p:nvPr/>
          </p:nvSpPr>
          <p:spPr bwMode="auto">
            <a:xfrm>
              <a:off x="2640" y="2527"/>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482" name="Oval 122"/>
            <p:cNvSpPr>
              <a:spLocks noChangeArrowheads="1"/>
            </p:cNvSpPr>
            <p:nvPr/>
          </p:nvSpPr>
          <p:spPr bwMode="auto">
            <a:xfrm>
              <a:off x="3095" y="2109"/>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483" name="Oval 123"/>
            <p:cNvSpPr>
              <a:spLocks noChangeArrowheads="1"/>
            </p:cNvSpPr>
            <p:nvPr/>
          </p:nvSpPr>
          <p:spPr bwMode="auto">
            <a:xfrm>
              <a:off x="3292" y="2662"/>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484" name="Oval 124"/>
            <p:cNvSpPr>
              <a:spLocks noChangeArrowheads="1"/>
            </p:cNvSpPr>
            <p:nvPr/>
          </p:nvSpPr>
          <p:spPr bwMode="auto">
            <a:xfrm>
              <a:off x="3292" y="2539"/>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485" name="Oval 125"/>
            <p:cNvSpPr>
              <a:spLocks noChangeArrowheads="1"/>
            </p:cNvSpPr>
            <p:nvPr/>
          </p:nvSpPr>
          <p:spPr bwMode="auto">
            <a:xfrm>
              <a:off x="3513" y="2539"/>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486" name="Oval 126"/>
            <p:cNvSpPr>
              <a:spLocks noChangeArrowheads="1"/>
            </p:cNvSpPr>
            <p:nvPr/>
          </p:nvSpPr>
          <p:spPr bwMode="auto">
            <a:xfrm>
              <a:off x="3476" y="2711"/>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487" name="Oval 127"/>
            <p:cNvSpPr>
              <a:spLocks noChangeArrowheads="1"/>
            </p:cNvSpPr>
            <p:nvPr/>
          </p:nvSpPr>
          <p:spPr bwMode="auto">
            <a:xfrm>
              <a:off x="3710" y="2626"/>
              <a:ext cx="98" cy="98"/>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488" name="Oval 128"/>
            <p:cNvSpPr>
              <a:spLocks noChangeArrowheads="1"/>
            </p:cNvSpPr>
            <p:nvPr/>
          </p:nvSpPr>
          <p:spPr bwMode="auto">
            <a:xfrm>
              <a:off x="3648" y="2490"/>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489" name="Oval 129"/>
            <p:cNvSpPr>
              <a:spLocks noChangeArrowheads="1"/>
            </p:cNvSpPr>
            <p:nvPr/>
          </p:nvSpPr>
          <p:spPr bwMode="auto">
            <a:xfrm>
              <a:off x="3808" y="2490"/>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490" name="Oval 130"/>
            <p:cNvSpPr>
              <a:spLocks noChangeArrowheads="1"/>
            </p:cNvSpPr>
            <p:nvPr/>
          </p:nvSpPr>
          <p:spPr bwMode="auto">
            <a:xfrm>
              <a:off x="3021" y="1924"/>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491" name="Line 131"/>
            <p:cNvSpPr>
              <a:spLocks noChangeShapeType="1"/>
            </p:cNvSpPr>
            <p:nvPr/>
          </p:nvSpPr>
          <p:spPr bwMode="auto">
            <a:xfrm flipH="1">
              <a:off x="2689" y="2429"/>
              <a:ext cx="49" cy="160"/>
            </a:xfrm>
            <a:prstGeom prst="line">
              <a:avLst/>
            </a:prstGeom>
            <a:noFill/>
            <a:ln w="12700">
              <a:solidFill>
                <a:schemeClr val="hlink"/>
              </a:solidFill>
              <a:round/>
              <a:headEnd/>
              <a:tailEnd/>
            </a:ln>
            <a:effectLst/>
          </p:spPr>
          <p:txBody>
            <a:bodyPr/>
            <a:lstStyle/>
            <a:p>
              <a:endParaRPr lang="en-US"/>
            </a:p>
          </p:txBody>
        </p:sp>
        <p:sp>
          <p:nvSpPr>
            <p:cNvPr id="1167492" name="Line 132"/>
            <p:cNvSpPr>
              <a:spLocks noChangeShapeType="1"/>
            </p:cNvSpPr>
            <p:nvPr/>
          </p:nvSpPr>
          <p:spPr bwMode="auto">
            <a:xfrm flipV="1">
              <a:off x="2689" y="2503"/>
              <a:ext cx="184" cy="86"/>
            </a:xfrm>
            <a:prstGeom prst="line">
              <a:avLst/>
            </a:prstGeom>
            <a:noFill/>
            <a:ln w="12700">
              <a:solidFill>
                <a:schemeClr val="hlink"/>
              </a:solidFill>
              <a:round/>
              <a:headEnd/>
              <a:tailEnd/>
            </a:ln>
            <a:effectLst/>
          </p:spPr>
          <p:txBody>
            <a:bodyPr/>
            <a:lstStyle/>
            <a:p>
              <a:endParaRPr lang="en-US"/>
            </a:p>
          </p:txBody>
        </p:sp>
        <p:sp>
          <p:nvSpPr>
            <p:cNvPr id="1167493" name="Line 133"/>
            <p:cNvSpPr>
              <a:spLocks noChangeShapeType="1"/>
            </p:cNvSpPr>
            <p:nvPr/>
          </p:nvSpPr>
          <p:spPr bwMode="auto">
            <a:xfrm flipH="1">
              <a:off x="2824" y="2503"/>
              <a:ext cx="49" cy="171"/>
            </a:xfrm>
            <a:prstGeom prst="line">
              <a:avLst/>
            </a:prstGeom>
            <a:noFill/>
            <a:ln w="12700">
              <a:solidFill>
                <a:schemeClr val="hlink"/>
              </a:solidFill>
              <a:round/>
              <a:headEnd/>
              <a:tailEnd/>
            </a:ln>
            <a:effectLst/>
          </p:spPr>
          <p:txBody>
            <a:bodyPr/>
            <a:lstStyle/>
            <a:p>
              <a:endParaRPr lang="en-US"/>
            </a:p>
          </p:txBody>
        </p:sp>
        <p:sp>
          <p:nvSpPr>
            <p:cNvPr id="1167494" name="Line 134"/>
            <p:cNvSpPr>
              <a:spLocks noChangeShapeType="1"/>
            </p:cNvSpPr>
            <p:nvPr/>
          </p:nvSpPr>
          <p:spPr bwMode="auto">
            <a:xfrm flipH="1" flipV="1">
              <a:off x="2689" y="2589"/>
              <a:ext cx="123" cy="85"/>
            </a:xfrm>
            <a:prstGeom prst="line">
              <a:avLst/>
            </a:prstGeom>
            <a:noFill/>
            <a:ln w="12700">
              <a:solidFill>
                <a:schemeClr val="hlink"/>
              </a:solidFill>
              <a:round/>
              <a:headEnd/>
              <a:tailEnd/>
            </a:ln>
            <a:effectLst/>
          </p:spPr>
          <p:txBody>
            <a:bodyPr/>
            <a:lstStyle/>
            <a:p>
              <a:endParaRPr lang="en-US"/>
            </a:p>
          </p:txBody>
        </p:sp>
        <p:sp>
          <p:nvSpPr>
            <p:cNvPr id="1167495" name="Line 135"/>
            <p:cNvSpPr>
              <a:spLocks noChangeShapeType="1"/>
            </p:cNvSpPr>
            <p:nvPr/>
          </p:nvSpPr>
          <p:spPr bwMode="auto">
            <a:xfrm flipH="1" flipV="1">
              <a:off x="3329" y="2601"/>
              <a:ext cx="12" cy="123"/>
            </a:xfrm>
            <a:prstGeom prst="line">
              <a:avLst/>
            </a:prstGeom>
            <a:noFill/>
            <a:ln w="12700">
              <a:solidFill>
                <a:schemeClr val="hlink"/>
              </a:solidFill>
              <a:round/>
              <a:headEnd/>
              <a:tailEnd/>
            </a:ln>
            <a:effectLst/>
          </p:spPr>
          <p:txBody>
            <a:bodyPr/>
            <a:lstStyle/>
            <a:p>
              <a:endParaRPr lang="en-US"/>
            </a:p>
          </p:txBody>
        </p:sp>
        <p:sp>
          <p:nvSpPr>
            <p:cNvPr id="1167496" name="Line 136"/>
            <p:cNvSpPr>
              <a:spLocks noChangeShapeType="1"/>
            </p:cNvSpPr>
            <p:nvPr/>
          </p:nvSpPr>
          <p:spPr bwMode="auto">
            <a:xfrm flipH="1" flipV="1">
              <a:off x="3242" y="2503"/>
              <a:ext cx="87" cy="98"/>
            </a:xfrm>
            <a:prstGeom prst="line">
              <a:avLst/>
            </a:prstGeom>
            <a:noFill/>
            <a:ln w="12700">
              <a:solidFill>
                <a:schemeClr val="hlink"/>
              </a:solidFill>
              <a:round/>
              <a:headEnd/>
              <a:tailEnd/>
            </a:ln>
            <a:effectLst/>
          </p:spPr>
          <p:txBody>
            <a:bodyPr/>
            <a:lstStyle/>
            <a:p>
              <a:endParaRPr lang="en-US"/>
            </a:p>
          </p:txBody>
        </p:sp>
        <p:sp>
          <p:nvSpPr>
            <p:cNvPr id="1167497" name="Line 137"/>
            <p:cNvSpPr>
              <a:spLocks noChangeShapeType="1"/>
            </p:cNvSpPr>
            <p:nvPr/>
          </p:nvSpPr>
          <p:spPr bwMode="auto">
            <a:xfrm>
              <a:off x="3341" y="2429"/>
              <a:ext cx="12" cy="172"/>
            </a:xfrm>
            <a:prstGeom prst="line">
              <a:avLst/>
            </a:prstGeom>
            <a:noFill/>
            <a:ln w="12700">
              <a:solidFill>
                <a:schemeClr val="hlink"/>
              </a:solidFill>
              <a:round/>
              <a:headEnd/>
              <a:tailEnd/>
            </a:ln>
            <a:effectLst/>
          </p:spPr>
          <p:txBody>
            <a:bodyPr/>
            <a:lstStyle/>
            <a:p>
              <a:endParaRPr lang="en-US"/>
            </a:p>
          </p:txBody>
        </p:sp>
        <p:sp>
          <p:nvSpPr>
            <p:cNvPr id="1167498" name="Line 138"/>
            <p:cNvSpPr>
              <a:spLocks noChangeShapeType="1"/>
            </p:cNvSpPr>
            <p:nvPr/>
          </p:nvSpPr>
          <p:spPr bwMode="auto">
            <a:xfrm>
              <a:off x="3341" y="2724"/>
              <a:ext cx="196" cy="37"/>
            </a:xfrm>
            <a:prstGeom prst="line">
              <a:avLst/>
            </a:prstGeom>
            <a:noFill/>
            <a:ln w="12700">
              <a:solidFill>
                <a:schemeClr val="hlink"/>
              </a:solidFill>
              <a:round/>
              <a:headEnd/>
              <a:tailEnd/>
            </a:ln>
            <a:effectLst/>
          </p:spPr>
          <p:txBody>
            <a:bodyPr/>
            <a:lstStyle/>
            <a:p>
              <a:endParaRPr lang="en-US"/>
            </a:p>
          </p:txBody>
        </p:sp>
        <p:sp>
          <p:nvSpPr>
            <p:cNvPr id="1167499" name="Line 139"/>
            <p:cNvSpPr>
              <a:spLocks noChangeShapeType="1"/>
            </p:cNvSpPr>
            <p:nvPr/>
          </p:nvSpPr>
          <p:spPr bwMode="auto">
            <a:xfrm flipV="1">
              <a:off x="3537" y="2589"/>
              <a:ext cx="13" cy="172"/>
            </a:xfrm>
            <a:prstGeom prst="line">
              <a:avLst/>
            </a:prstGeom>
            <a:noFill/>
            <a:ln w="12700">
              <a:solidFill>
                <a:schemeClr val="hlink"/>
              </a:solidFill>
              <a:round/>
              <a:headEnd/>
              <a:tailEnd/>
            </a:ln>
            <a:effectLst/>
          </p:spPr>
          <p:txBody>
            <a:bodyPr/>
            <a:lstStyle/>
            <a:p>
              <a:endParaRPr lang="en-US"/>
            </a:p>
          </p:txBody>
        </p:sp>
        <p:sp>
          <p:nvSpPr>
            <p:cNvPr id="1167500" name="Line 140"/>
            <p:cNvSpPr>
              <a:spLocks noChangeShapeType="1"/>
            </p:cNvSpPr>
            <p:nvPr/>
          </p:nvSpPr>
          <p:spPr bwMode="auto">
            <a:xfrm flipV="1">
              <a:off x="3550" y="2453"/>
              <a:ext cx="37" cy="136"/>
            </a:xfrm>
            <a:prstGeom prst="line">
              <a:avLst/>
            </a:prstGeom>
            <a:noFill/>
            <a:ln w="12700">
              <a:solidFill>
                <a:schemeClr val="hlink"/>
              </a:solidFill>
              <a:round/>
              <a:headEnd/>
              <a:tailEnd/>
            </a:ln>
            <a:effectLst/>
          </p:spPr>
          <p:txBody>
            <a:bodyPr/>
            <a:lstStyle/>
            <a:p>
              <a:endParaRPr lang="en-US"/>
            </a:p>
          </p:txBody>
        </p:sp>
        <p:sp>
          <p:nvSpPr>
            <p:cNvPr id="1167501" name="Line 141"/>
            <p:cNvSpPr>
              <a:spLocks noChangeShapeType="1"/>
            </p:cNvSpPr>
            <p:nvPr/>
          </p:nvSpPr>
          <p:spPr bwMode="auto">
            <a:xfrm>
              <a:off x="3587" y="2453"/>
              <a:ext cx="123" cy="86"/>
            </a:xfrm>
            <a:prstGeom prst="line">
              <a:avLst/>
            </a:prstGeom>
            <a:noFill/>
            <a:ln w="12700">
              <a:solidFill>
                <a:schemeClr val="hlink"/>
              </a:solidFill>
              <a:round/>
              <a:headEnd/>
              <a:tailEnd/>
            </a:ln>
            <a:effectLst/>
          </p:spPr>
          <p:txBody>
            <a:bodyPr/>
            <a:lstStyle/>
            <a:p>
              <a:endParaRPr lang="en-US"/>
            </a:p>
          </p:txBody>
        </p:sp>
        <p:sp>
          <p:nvSpPr>
            <p:cNvPr id="1167502" name="Line 142"/>
            <p:cNvSpPr>
              <a:spLocks noChangeShapeType="1"/>
            </p:cNvSpPr>
            <p:nvPr/>
          </p:nvSpPr>
          <p:spPr bwMode="auto">
            <a:xfrm flipH="1">
              <a:off x="3587" y="2539"/>
              <a:ext cx="123" cy="50"/>
            </a:xfrm>
            <a:prstGeom prst="line">
              <a:avLst/>
            </a:prstGeom>
            <a:noFill/>
            <a:ln w="12700">
              <a:solidFill>
                <a:schemeClr val="hlink"/>
              </a:solidFill>
              <a:round/>
              <a:headEnd/>
              <a:tailEnd/>
            </a:ln>
            <a:effectLst/>
          </p:spPr>
          <p:txBody>
            <a:bodyPr/>
            <a:lstStyle/>
            <a:p>
              <a:endParaRPr lang="en-US"/>
            </a:p>
          </p:txBody>
        </p:sp>
        <p:sp>
          <p:nvSpPr>
            <p:cNvPr id="1167503" name="Line 143"/>
            <p:cNvSpPr>
              <a:spLocks noChangeShapeType="1"/>
            </p:cNvSpPr>
            <p:nvPr/>
          </p:nvSpPr>
          <p:spPr bwMode="auto">
            <a:xfrm>
              <a:off x="3697" y="2539"/>
              <a:ext cx="62" cy="135"/>
            </a:xfrm>
            <a:prstGeom prst="line">
              <a:avLst/>
            </a:prstGeom>
            <a:noFill/>
            <a:ln w="12700">
              <a:solidFill>
                <a:schemeClr val="hlink"/>
              </a:solidFill>
              <a:round/>
              <a:headEnd/>
              <a:tailEnd/>
            </a:ln>
            <a:effectLst/>
          </p:spPr>
          <p:txBody>
            <a:bodyPr/>
            <a:lstStyle/>
            <a:p>
              <a:endParaRPr lang="en-US"/>
            </a:p>
          </p:txBody>
        </p:sp>
        <p:sp>
          <p:nvSpPr>
            <p:cNvPr id="1167504" name="Line 144"/>
            <p:cNvSpPr>
              <a:spLocks noChangeShapeType="1"/>
            </p:cNvSpPr>
            <p:nvPr/>
          </p:nvSpPr>
          <p:spPr bwMode="auto">
            <a:xfrm>
              <a:off x="3771" y="2441"/>
              <a:ext cx="74" cy="110"/>
            </a:xfrm>
            <a:prstGeom prst="line">
              <a:avLst/>
            </a:prstGeom>
            <a:noFill/>
            <a:ln w="12700">
              <a:solidFill>
                <a:schemeClr val="hlink"/>
              </a:solidFill>
              <a:round/>
              <a:headEnd/>
              <a:tailEnd/>
            </a:ln>
            <a:effectLst/>
          </p:spPr>
          <p:txBody>
            <a:bodyPr/>
            <a:lstStyle/>
            <a:p>
              <a:endParaRPr lang="en-US"/>
            </a:p>
          </p:txBody>
        </p:sp>
        <p:sp>
          <p:nvSpPr>
            <p:cNvPr id="1167505" name="Line 145"/>
            <p:cNvSpPr>
              <a:spLocks noChangeShapeType="1"/>
            </p:cNvSpPr>
            <p:nvPr/>
          </p:nvSpPr>
          <p:spPr bwMode="auto">
            <a:xfrm flipH="1">
              <a:off x="3685" y="2551"/>
              <a:ext cx="172" cy="0"/>
            </a:xfrm>
            <a:prstGeom prst="line">
              <a:avLst/>
            </a:prstGeom>
            <a:noFill/>
            <a:ln w="12700">
              <a:solidFill>
                <a:schemeClr val="hlink"/>
              </a:solidFill>
              <a:round/>
              <a:headEnd/>
              <a:tailEnd/>
            </a:ln>
            <a:effectLst/>
          </p:spPr>
          <p:txBody>
            <a:bodyPr/>
            <a:lstStyle/>
            <a:p>
              <a:endParaRPr lang="en-US"/>
            </a:p>
          </p:txBody>
        </p:sp>
        <p:sp>
          <p:nvSpPr>
            <p:cNvPr id="1167506" name="Line 146"/>
            <p:cNvSpPr>
              <a:spLocks noChangeShapeType="1"/>
            </p:cNvSpPr>
            <p:nvPr/>
          </p:nvSpPr>
          <p:spPr bwMode="auto">
            <a:xfrm flipV="1">
              <a:off x="3771" y="2551"/>
              <a:ext cx="86" cy="136"/>
            </a:xfrm>
            <a:prstGeom prst="line">
              <a:avLst/>
            </a:prstGeom>
            <a:noFill/>
            <a:ln w="12700">
              <a:solidFill>
                <a:schemeClr val="hlink"/>
              </a:solidFill>
              <a:round/>
              <a:headEnd/>
              <a:tailEnd/>
            </a:ln>
            <a:effectLst/>
          </p:spPr>
          <p:txBody>
            <a:bodyPr/>
            <a:lstStyle/>
            <a:p>
              <a:endParaRPr lang="en-US"/>
            </a:p>
          </p:txBody>
        </p:sp>
        <p:sp>
          <p:nvSpPr>
            <p:cNvPr id="1167507" name="Line 147"/>
            <p:cNvSpPr>
              <a:spLocks noChangeShapeType="1"/>
            </p:cNvSpPr>
            <p:nvPr/>
          </p:nvSpPr>
          <p:spPr bwMode="auto">
            <a:xfrm flipV="1">
              <a:off x="2885" y="1974"/>
              <a:ext cx="185" cy="12"/>
            </a:xfrm>
            <a:prstGeom prst="line">
              <a:avLst/>
            </a:prstGeom>
            <a:noFill/>
            <a:ln w="12700">
              <a:solidFill>
                <a:schemeClr val="hlink"/>
              </a:solidFill>
              <a:round/>
              <a:headEnd/>
              <a:tailEnd/>
            </a:ln>
            <a:effectLst/>
          </p:spPr>
          <p:txBody>
            <a:bodyPr/>
            <a:lstStyle/>
            <a:p>
              <a:endParaRPr lang="en-US"/>
            </a:p>
          </p:txBody>
        </p:sp>
        <p:sp>
          <p:nvSpPr>
            <p:cNvPr id="1167508" name="Line 148"/>
            <p:cNvSpPr>
              <a:spLocks noChangeShapeType="1"/>
            </p:cNvSpPr>
            <p:nvPr/>
          </p:nvSpPr>
          <p:spPr bwMode="auto">
            <a:xfrm flipH="1">
              <a:off x="2996" y="1974"/>
              <a:ext cx="74" cy="135"/>
            </a:xfrm>
            <a:prstGeom prst="line">
              <a:avLst/>
            </a:prstGeom>
            <a:noFill/>
            <a:ln w="12700">
              <a:solidFill>
                <a:schemeClr val="hlink"/>
              </a:solidFill>
              <a:round/>
              <a:headEnd/>
              <a:tailEnd/>
            </a:ln>
            <a:effectLst/>
          </p:spPr>
          <p:txBody>
            <a:bodyPr/>
            <a:lstStyle/>
            <a:p>
              <a:endParaRPr lang="en-US"/>
            </a:p>
          </p:txBody>
        </p:sp>
        <p:sp>
          <p:nvSpPr>
            <p:cNvPr id="1167509" name="Line 149"/>
            <p:cNvSpPr>
              <a:spLocks noChangeShapeType="1"/>
            </p:cNvSpPr>
            <p:nvPr/>
          </p:nvSpPr>
          <p:spPr bwMode="auto">
            <a:xfrm>
              <a:off x="2996" y="2109"/>
              <a:ext cx="136" cy="61"/>
            </a:xfrm>
            <a:prstGeom prst="line">
              <a:avLst/>
            </a:prstGeom>
            <a:noFill/>
            <a:ln w="12700">
              <a:solidFill>
                <a:schemeClr val="hlink"/>
              </a:solidFill>
              <a:round/>
              <a:headEnd/>
              <a:tailEnd/>
            </a:ln>
            <a:effectLst/>
          </p:spPr>
          <p:txBody>
            <a:bodyPr/>
            <a:lstStyle/>
            <a:p>
              <a:endParaRPr lang="en-US"/>
            </a:p>
          </p:txBody>
        </p:sp>
        <p:sp>
          <p:nvSpPr>
            <p:cNvPr id="1167510" name="Line 150"/>
            <p:cNvSpPr>
              <a:spLocks noChangeShapeType="1"/>
            </p:cNvSpPr>
            <p:nvPr/>
          </p:nvSpPr>
          <p:spPr bwMode="auto">
            <a:xfrm flipV="1">
              <a:off x="3132" y="2158"/>
              <a:ext cx="160" cy="12"/>
            </a:xfrm>
            <a:prstGeom prst="line">
              <a:avLst/>
            </a:prstGeom>
            <a:noFill/>
            <a:ln w="12700">
              <a:solidFill>
                <a:schemeClr val="hlink"/>
              </a:solidFill>
              <a:round/>
              <a:headEnd/>
              <a:tailEnd/>
            </a:ln>
            <a:effectLst/>
          </p:spPr>
          <p:txBody>
            <a:bodyPr/>
            <a:lstStyle/>
            <a:p>
              <a:endParaRPr lang="en-US"/>
            </a:p>
          </p:txBody>
        </p:sp>
        <p:sp>
          <p:nvSpPr>
            <p:cNvPr id="1167511" name="Line 151"/>
            <p:cNvSpPr>
              <a:spLocks noChangeShapeType="1"/>
            </p:cNvSpPr>
            <p:nvPr/>
          </p:nvSpPr>
          <p:spPr bwMode="auto">
            <a:xfrm flipV="1">
              <a:off x="3132" y="1998"/>
              <a:ext cx="110" cy="160"/>
            </a:xfrm>
            <a:prstGeom prst="line">
              <a:avLst/>
            </a:prstGeom>
            <a:noFill/>
            <a:ln w="12700">
              <a:solidFill>
                <a:schemeClr val="hlink"/>
              </a:solidFill>
              <a:round/>
              <a:headEnd/>
              <a:tailEnd/>
            </a:ln>
            <a:effectLst/>
          </p:spPr>
          <p:txBody>
            <a:bodyPr/>
            <a:lstStyle/>
            <a:p>
              <a:endParaRPr lang="en-US"/>
            </a:p>
          </p:txBody>
        </p:sp>
        <p:sp>
          <p:nvSpPr>
            <p:cNvPr id="1167512" name="Line 152"/>
            <p:cNvSpPr>
              <a:spLocks noChangeShapeType="1"/>
            </p:cNvSpPr>
            <p:nvPr/>
          </p:nvSpPr>
          <p:spPr bwMode="auto">
            <a:xfrm>
              <a:off x="3144" y="2158"/>
              <a:ext cx="25" cy="123"/>
            </a:xfrm>
            <a:prstGeom prst="line">
              <a:avLst/>
            </a:prstGeom>
            <a:noFill/>
            <a:ln w="12700">
              <a:solidFill>
                <a:schemeClr val="hlink"/>
              </a:solidFill>
              <a:round/>
              <a:headEnd/>
              <a:tailEnd/>
            </a:ln>
            <a:effectLst/>
          </p:spPr>
          <p:txBody>
            <a:bodyPr/>
            <a:lstStyle/>
            <a:p>
              <a:endParaRPr lang="en-US"/>
            </a:p>
          </p:txBody>
        </p:sp>
        <p:sp>
          <p:nvSpPr>
            <p:cNvPr id="1167513" name="Oval 153"/>
            <p:cNvSpPr>
              <a:spLocks noChangeArrowheads="1"/>
            </p:cNvSpPr>
            <p:nvPr/>
          </p:nvSpPr>
          <p:spPr bwMode="auto">
            <a:xfrm flipH="1">
              <a:off x="2533" y="2389"/>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514" name="Oval 154"/>
            <p:cNvSpPr>
              <a:spLocks noChangeArrowheads="1"/>
            </p:cNvSpPr>
            <p:nvPr/>
          </p:nvSpPr>
          <p:spPr bwMode="auto">
            <a:xfrm flipH="1">
              <a:off x="1451" y="2291"/>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515" name="Oval 155"/>
            <p:cNvSpPr>
              <a:spLocks noChangeArrowheads="1"/>
            </p:cNvSpPr>
            <p:nvPr/>
          </p:nvSpPr>
          <p:spPr bwMode="auto">
            <a:xfrm flipH="1">
              <a:off x="2140" y="2709"/>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516" name="Oval 156"/>
            <p:cNvSpPr>
              <a:spLocks noChangeArrowheads="1"/>
            </p:cNvSpPr>
            <p:nvPr/>
          </p:nvSpPr>
          <p:spPr bwMode="auto">
            <a:xfrm flipH="1">
              <a:off x="1721" y="2414"/>
              <a:ext cx="99"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517" name="Oval 157"/>
            <p:cNvSpPr>
              <a:spLocks noChangeArrowheads="1"/>
            </p:cNvSpPr>
            <p:nvPr/>
          </p:nvSpPr>
          <p:spPr bwMode="auto">
            <a:xfrm flipH="1">
              <a:off x="1955" y="2512"/>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518" name="Oval 158"/>
            <p:cNvSpPr>
              <a:spLocks noChangeArrowheads="1"/>
            </p:cNvSpPr>
            <p:nvPr/>
          </p:nvSpPr>
          <p:spPr bwMode="auto">
            <a:xfrm flipH="1">
              <a:off x="1254" y="2439"/>
              <a:ext cx="99"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519" name="Oval 159"/>
            <p:cNvSpPr>
              <a:spLocks noChangeArrowheads="1"/>
            </p:cNvSpPr>
            <p:nvPr/>
          </p:nvSpPr>
          <p:spPr bwMode="auto">
            <a:xfrm flipH="1">
              <a:off x="2275" y="2697"/>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520" name="Oval 160"/>
            <p:cNvSpPr>
              <a:spLocks noChangeArrowheads="1"/>
            </p:cNvSpPr>
            <p:nvPr/>
          </p:nvSpPr>
          <p:spPr bwMode="auto">
            <a:xfrm flipH="1">
              <a:off x="2091" y="2906"/>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521" name="Oval 161"/>
            <p:cNvSpPr>
              <a:spLocks noChangeArrowheads="1"/>
            </p:cNvSpPr>
            <p:nvPr/>
          </p:nvSpPr>
          <p:spPr bwMode="auto">
            <a:xfrm flipH="1">
              <a:off x="1795" y="2709"/>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522" name="Oval 162"/>
            <p:cNvSpPr>
              <a:spLocks noChangeArrowheads="1"/>
            </p:cNvSpPr>
            <p:nvPr/>
          </p:nvSpPr>
          <p:spPr bwMode="auto">
            <a:xfrm flipH="1">
              <a:off x="2410" y="2697"/>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523" name="Oval 163"/>
            <p:cNvSpPr>
              <a:spLocks noChangeArrowheads="1"/>
            </p:cNvSpPr>
            <p:nvPr/>
          </p:nvSpPr>
          <p:spPr bwMode="auto">
            <a:xfrm flipH="1">
              <a:off x="1623" y="2832"/>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524" name="Oval 164"/>
            <p:cNvSpPr>
              <a:spLocks noChangeArrowheads="1"/>
            </p:cNvSpPr>
            <p:nvPr/>
          </p:nvSpPr>
          <p:spPr bwMode="auto">
            <a:xfrm flipH="1">
              <a:off x="1673" y="2562"/>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525" name="Oval 165"/>
            <p:cNvSpPr>
              <a:spLocks noChangeArrowheads="1"/>
            </p:cNvSpPr>
            <p:nvPr/>
          </p:nvSpPr>
          <p:spPr bwMode="auto">
            <a:xfrm flipH="1">
              <a:off x="1500" y="2537"/>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526" name="Oval 166"/>
            <p:cNvSpPr>
              <a:spLocks noChangeArrowheads="1"/>
            </p:cNvSpPr>
            <p:nvPr/>
          </p:nvSpPr>
          <p:spPr bwMode="auto">
            <a:xfrm flipH="1">
              <a:off x="1500" y="2759"/>
              <a:ext cx="98" cy="98"/>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527" name="Oval 167"/>
            <p:cNvSpPr>
              <a:spLocks noChangeArrowheads="1"/>
            </p:cNvSpPr>
            <p:nvPr/>
          </p:nvSpPr>
          <p:spPr bwMode="auto">
            <a:xfrm flipH="1">
              <a:off x="1623" y="2205"/>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528" name="Oval 168"/>
            <p:cNvSpPr>
              <a:spLocks noChangeArrowheads="1"/>
            </p:cNvSpPr>
            <p:nvPr/>
          </p:nvSpPr>
          <p:spPr bwMode="auto">
            <a:xfrm flipH="1">
              <a:off x="2066" y="2390"/>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529" name="Oval 169"/>
            <p:cNvSpPr>
              <a:spLocks noChangeArrowheads="1"/>
            </p:cNvSpPr>
            <p:nvPr/>
          </p:nvSpPr>
          <p:spPr bwMode="auto">
            <a:xfrm flipH="1">
              <a:off x="1721" y="2906"/>
              <a:ext cx="99"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530" name="Oval 170"/>
            <p:cNvSpPr>
              <a:spLocks noChangeArrowheads="1"/>
            </p:cNvSpPr>
            <p:nvPr/>
          </p:nvSpPr>
          <p:spPr bwMode="auto">
            <a:xfrm flipH="1">
              <a:off x="1918" y="2808"/>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531" name="Oval 171"/>
            <p:cNvSpPr>
              <a:spLocks noChangeArrowheads="1"/>
            </p:cNvSpPr>
            <p:nvPr/>
          </p:nvSpPr>
          <p:spPr bwMode="auto">
            <a:xfrm flipH="1">
              <a:off x="1353" y="2537"/>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532" name="Oval 172"/>
            <p:cNvSpPr>
              <a:spLocks noChangeArrowheads="1"/>
            </p:cNvSpPr>
            <p:nvPr/>
          </p:nvSpPr>
          <p:spPr bwMode="auto">
            <a:xfrm flipH="1">
              <a:off x="2201" y="2414"/>
              <a:ext cx="99"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533" name="Oval 173"/>
            <p:cNvSpPr>
              <a:spLocks noChangeArrowheads="1"/>
            </p:cNvSpPr>
            <p:nvPr/>
          </p:nvSpPr>
          <p:spPr bwMode="auto">
            <a:xfrm flipH="1">
              <a:off x="2041" y="2648"/>
              <a:ext cx="99"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534" name="Oval 174"/>
            <p:cNvSpPr>
              <a:spLocks noChangeArrowheads="1"/>
            </p:cNvSpPr>
            <p:nvPr/>
          </p:nvSpPr>
          <p:spPr bwMode="auto">
            <a:xfrm flipH="1">
              <a:off x="1254" y="2734"/>
              <a:ext cx="99"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535" name="Oval 175"/>
            <p:cNvSpPr>
              <a:spLocks noChangeArrowheads="1"/>
            </p:cNvSpPr>
            <p:nvPr/>
          </p:nvSpPr>
          <p:spPr bwMode="auto">
            <a:xfrm flipH="1">
              <a:off x="1303" y="2316"/>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536" name="Oval 176"/>
            <p:cNvSpPr>
              <a:spLocks noChangeArrowheads="1"/>
            </p:cNvSpPr>
            <p:nvPr/>
          </p:nvSpPr>
          <p:spPr bwMode="auto">
            <a:xfrm flipH="1">
              <a:off x="1377" y="2857"/>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537" name="Oval 177"/>
            <p:cNvSpPr>
              <a:spLocks noChangeArrowheads="1"/>
            </p:cNvSpPr>
            <p:nvPr/>
          </p:nvSpPr>
          <p:spPr bwMode="auto">
            <a:xfrm flipH="1">
              <a:off x="1205" y="2832"/>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538" name="Line 178"/>
            <p:cNvSpPr>
              <a:spLocks noChangeShapeType="1"/>
            </p:cNvSpPr>
            <p:nvPr/>
          </p:nvSpPr>
          <p:spPr bwMode="auto">
            <a:xfrm flipV="1">
              <a:off x="2115" y="2316"/>
              <a:ext cx="98" cy="123"/>
            </a:xfrm>
            <a:prstGeom prst="line">
              <a:avLst/>
            </a:prstGeom>
            <a:noFill/>
            <a:ln w="12700">
              <a:solidFill>
                <a:schemeClr val="hlink"/>
              </a:solidFill>
              <a:round/>
              <a:headEnd/>
              <a:tailEnd/>
            </a:ln>
            <a:effectLst/>
          </p:spPr>
          <p:txBody>
            <a:bodyPr/>
            <a:lstStyle/>
            <a:p>
              <a:endParaRPr lang="en-US"/>
            </a:p>
          </p:txBody>
        </p:sp>
        <p:sp>
          <p:nvSpPr>
            <p:cNvPr id="1167539" name="Line 179"/>
            <p:cNvSpPr>
              <a:spLocks noChangeShapeType="1"/>
            </p:cNvSpPr>
            <p:nvPr/>
          </p:nvSpPr>
          <p:spPr bwMode="auto">
            <a:xfrm flipH="1" flipV="1">
              <a:off x="1746" y="2341"/>
              <a:ext cx="24" cy="123"/>
            </a:xfrm>
            <a:prstGeom prst="line">
              <a:avLst/>
            </a:prstGeom>
            <a:noFill/>
            <a:ln w="12700">
              <a:solidFill>
                <a:schemeClr val="hlink"/>
              </a:solidFill>
              <a:round/>
              <a:headEnd/>
              <a:tailEnd/>
            </a:ln>
            <a:effectLst/>
          </p:spPr>
          <p:txBody>
            <a:bodyPr/>
            <a:lstStyle/>
            <a:p>
              <a:endParaRPr lang="en-US"/>
            </a:p>
          </p:txBody>
        </p:sp>
        <p:sp>
          <p:nvSpPr>
            <p:cNvPr id="1167540" name="Line 180"/>
            <p:cNvSpPr>
              <a:spLocks noChangeShapeType="1"/>
            </p:cNvSpPr>
            <p:nvPr/>
          </p:nvSpPr>
          <p:spPr bwMode="auto">
            <a:xfrm flipH="1" flipV="1">
              <a:off x="1672" y="2267"/>
              <a:ext cx="74" cy="74"/>
            </a:xfrm>
            <a:prstGeom prst="line">
              <a:avLst/>
            </a:prstGeom>
            <a:noFill/>
            <a:ln w="12700">
              <a:solidFill>
                <a:schemeClr val="hlink"/>
              </a:solidFill>
              <a:round/>
              <a:headEnd/>
              <a:tailEnd/>
            </a:ln>
            <a:effectLst/>
          </p:spPr>
          <p:txBody>
            <a:bodyPr/>
            <a:lstStyle/>
            <a:p>
              <a:endParaRPr lang="en-US"/>
            </a:p>
          </p:txBody>
        </p:sp>
        <p:sp>
          <p:nvSpPr>
            <p:cNvPr id="1167541" name="Line 181"/>
            <p:cNvSpPr>
              <a:spLocks noChangeShapeType="1"/>
            </p:cNvSpPr>
            <p:nvPr/>
          </p:nvSpPr>
          <p:spPr bwMode="auto">
            <a:xfrm flipH="1">
              <a:off x="1623" y="2267"/>
              <a:ext cx="49" cy="197"/>
            </a:xfrm>
            <a:prstGeom prst="line">
              <a:avLst/>
            </a:prstGeom>
            <a:noFill/>
            <a:ln w="12700">
              <a:solidFill>
                <a:schemeClr val="hlink"/>
              </a:solidFill>
              <a:round/>
              <a:headEnd/>
              <a:tailEnd/>
            </a:ln>
            <a:effectLst/>
          </p:spPr>
          <p:txBody>
            <a:bodyPr/>
            <a:lstStyle/>
            <a:p>
              <a:endParaRPr lang="en-US"/>
            </a:p>
          </p:txBody>
        </p:sp>
        <p:sp>
          <p:nvSpPr>
            <p:cNvPr id="1167542" name="Line 182"/>
            <p:cNvSpPr>
              <a:spLocks noChangeShapeType="1"/>
            </p:cNvSpPr>
            <p:nvPr/>
          </p:nvSpPr>
          <p:spPr bwMode="auto">
            <a:xfrm>
              <a:off x="1623" y="2464"/>
              <a:ext cx="147" cy="0"/>
            </a:xfrm>
            <a:prstGeom prst="line">
              <a:avLst/>
            </a:prstGeom>
            <a:noFill/>
            <a:ln w="12700">
              <a:solidFill>
                <a:schemeClr val="hlink"/>
              </a:solidFill>
              <a:round/>
              <a:headEnd/>
              <a:tailEnd/>
            </a:ln>
            <a:effectLst/>
          </p:spPr>
          <p:txBody>
            <a:bodyPr/>
            <a:lstStyle/>
            <a:p>
              <a:endParaRPr lang="en-US"/>
            </a:p>
          </p:txBody>
        </p:sp>
        <p:sp>
          <p:nvSpPr>
            <p:cNvPr id="1167543" name="Line 183"/>
            <p:cNvSpPr>
              <a:spLocks noChangeShapeType="1"/>
            </p:cNvSpPr>
            <p:nvPr/>
          </p:nvSpPr>
          <p:spPr bwMode="auto">
            <a:xfrm flipH="1">
              <a:off x="1721" y="2464"/>
              <a:ext cx="49" cy="147"/>
            </a:xfrm>
            <a:prstGeom prst="line">
              <a:avLst/>
            </a:prstGeom>
            <a:noFill/>
            <a:ln w="12700">
              <a:solidFill>
                <a:schemeClr val="hlink"/>
              </a:solidFill>
              <a:round/>
              <a:headEnd/>
              <a:tailEnd/>
            </a:ln>
            <a:effectLst/>
          </p:spPr>
          <p:txBody>
            <a:bodyPr/>
            <a:lstStyle/>
            <a:p>
              <a:endParaRPr lang="en-US"/>
            </a:p>
          </p:txBody>
        </p:sp>
        <p:sp>
          <p:nvSpPr>
            <p:cNvPr id="1167544" name="Line 184"/>
            <p:cNvSpPr>
              <a:spLocks noChangeShapeType="1"/>
            </p:cNvSpPr>
            <p:nvPr/>
          </p:nvSpPr>
          <p:spPr bwMode="auto">
            <a:xfrm flipH="1" flipV="1">
              <a:off x="1549" y="2587"/>
              <a:ext cx="172" cy="24"/>
            </a:xfrm>
            <a:prstGeom prst="line">
              <a:avLst/>
            </a:prstGeom>
            <a:noFill/>
            <a:ln w="12700">
              <a:solidFill>
                <a:schemeClr val="hlink"/>
              </a:solidFill>
              <a:round/>
              <a:headEnd/>
              <a:tailEnd/>
            </a:ln>
            <a:effectLst/>
          </p:spPr>
          <p:txBody>
            <a:bodyPr/>
            <a:lstStyle/>
            <a:p>
              <a:endParaRPr lang="en-US"/>
            </a:p>
          </p:txBody>
        </p:sp>
        <p:sp>
          <p:nvSpPr>
            <p:cNvPr id="1167545" name="Line 185"/>
            <p:cNvSpPr>
              <a:spLocks noChangeShapeType="1"/>
            </p:cNvSpPr>
            <p:nvPr/>
          </p:nvSpPr>
          <p:spPr bwMode="auto">
            <a:xfrm flipV="1">
              <a:off x="1549" y="2464"/>
              <a:ext cx="74" cy="123"/>
            </a:xfrm>
            <a:prstGeom prst="line">
              <a:avLst/>
            </a:prstGeom>
            <a:noFill/>
            <a:ln w="12700">
              <a:solidFill>
                <a:schemeClr val="hlink"/>
              </a:solidFill>
              <a:round/>
              <a:headEnd/>
              <a:tailEnd/>
            </a:ln>
            <a:effectLst/>
          </p:spPr>
          <p:txBody>
            <a:bodyPr/>
            <a:lstStyle/>
            <a:p>
              <a:endParaRPr lang="en-US"/>
            </a:p>
          </p:txBody>
        </p:sp>
        <p:sp>
          <p:nvSpPr>
            <p:cNvPr id="1167546" name="Line 186"/>
            <p:cNvSpPr>
              <a:spLocks noChangeShapeType="1"/>
            </p:cNvSpPr>
            <p:nvPr/>
          </p:nvSpPr>
          <p:spPr bwMode="auto">
            <a:xfrm flipH="1">
              <a:off x="1401" y="2587"/>
              <a:ext cx="148" cy="0"/>
            </a:xfrm>
            <a:prstGeom prst="line">
              <a:avLst/>
            </a:prstGeom>
            <a:noFill/>
            <a:ln w="12700">
              <a:solidFill>
                <a:schemeClr val="hlink"/>
              </a:solidFill>
              <a:round/>
              <a:headEnd/>
              <a:tailEnd/>
            </a:ln>
            <a:effectLst/>
          </p:spPr>
          <p:txBody>
            <a:bodyPr/>
            <a:lstStyle/>
            <a:p>
              <a:endParaRPr lang="en-US"/>
            </a:p>
          </p:txBody>
        </p:sp>
        <p:sp>
          <p:nvSpPr>
            <p:cNvPr id="1167547" name="Line 187"/>
            <p:cNvSpPr>
              <a:spLocks noChangeShapeType="1"/>
            </p:cNvSpPr>
            <p:nvPr/>
          </p:nvSpPr>
          <p:spPr bwMode="auto">
            <a:xfrm flipH="1" flipV="1">
              <a:off x="1500" y="2341"/>
              <a:ext cx="98" cy="123"/>
            </a:xfrm>
            <a:prstGeom prst="line">
              <a:avLst/>
            </a:prstGeom>
            <a:noFill/>
            <a:ln w="12700">
              <a:solidFill>
                <a:schemeClr val="hlink"/>
              </a:solidFill>
              <a:round/>
              <a:headEnd/>
              <a:tailEnd/>
            </a:ln>
            <a:effectLst/>
          </p:spPr>
          <p:txBody>
            <a:bodyPr/>
            <a:lstStyle/>
            <a:p>
              <a:endParaRPr lang="en-US"/>
            </a:p>
          </p:txBody>
        </p:sp>
        <p:sp>
          <p:nvSpPr>
            <p:cNvPr id="1167548" name="Line 188"/>
            <p:cNvSpPr>
              <a:spLocks noChangeShapeType="1"/>
            </p:cNvSpPr>
            <p:nvPr/>
          </p:nvSpPr>
          <p:spPr bwMode="auto">
            <a:xfrm flipH="1">
              <a:off x="1352" y="2341"/>
              <a:ext cx="148" cy="24"/>
            </a:xfrm>
            <a:prstGeom prst="line">
              <a:avLst/>
            </a:prstGeom>
            <a:noFill/>
            <a:ln w="12700">
              <a:solidFill>
                <a:schemeClr val="hlink"/>
              </a:solidFill>
              <a:round/>
              <a:headEnd/>
              <a:tailEnd/>
            </a:ln>
            <a:effectLst/>
          </p:spPr>
          <p:txBody>
            <a:bodyPr/>
            <a:lstStyle/>
            <a:p>
              <a:endParaRPr lang="en-US"/>
            </a:p>
          </p:txBody>
        </p:sp>
        <p:sp>
          <p:nvSpPr>
            <p:cNvPr id="1167549" name="Line 189"/>
            <p:cNvSpPr>
              <a:spLocks noChangeShapeType="1"/>
            </p:cNvSpPr>
            <p:nvPr/>
          </p:nvSpPr>
          <p:spPr bwMode="auto">
            <a:xfrm flipH="1">
              <a:off x="1303" y="2365"/>
              <a:ext cx="49" cy="123"/>
            </a:xfrm>
            <a:prstGeom prst="line">
              <a:avLst/>
            </a:prstGeom>
            <a:noFill/>
            <a:ln w="12700">
              <a:solidFill>
                <a:schemeClr val="hlink"/>
              </a:solidFill>
              <a:round/>
              <a:headEnd/>
              <a:tailEnd/>
            </a:ln>
            <a:effectLst/>
          </p:spPr>
          <p:txBody>
            <a:bodyPr/>
            <a:lstStyle/>
            <a:p>
              <a:endParaRPr lang="en-US"/>
            </a:p>
          </p:txBody>
        </p:sp>
        <p:sp>
          <p:nvSpPr>
            <p:cNvPr id="1167550" name="Line 190"/>
            <p:cNvSpPr>
              <a:spLocks noChangeShapeType="1"/>
            </p:cNvSpPr>
            <p:nvPr/>
          </p:nvSpPr>
          <p:spPr bwMode="auto">
            <a:xfrm>
              <a:off x="1303" y="2488"/>
              <a:ext cx="98" cy="99"/>
            </a:xfrm>
            <a:prstGeom prst="line">
              <a:avLst/>
            </a:prstGeom>
            <a:noFill/>
            <a:ln w="12700">
              <a:solidFill>
                <a:schemeClr val="hlink"/>
              </a:solidFill>
              <a:round/>
              <a:headEnd/>
              <a:tailEnd/>
            </a:ln>
            <a:effectLst/>
          </p:spPr>
          <p:txBody>
            <a:bodyPr/>
            <a:lstStyle/>
            <a:p>
              <a:endParaRPr lang="en-US"/>
            </a:p>
          </p:txBody>
        </p:sp>
        <p:sp>
          <p:nvSpPr>
            <p:cNvPr id="1167551" name="Line 191"/>
            <p:cNvSpPr>
              <a:spLocks noChangeShapeType="1"/>
            </p:cNvSpPr>
            <p:nvPr/>
          </p:nvSpPr>
          <p:spPr bwMode="auto">
            <a:xfrm>
              <a:off x="1844" y="2759"/>
              <a:ext cx="123" cy="98"/>
            </a:xfrm>
            <a:prstGeom prst="line">
              <a:avLst/>
            </a:prstGeom>
            <a:noFill/>
            <a:ln w="12700">
              <a:solidFill>
                <a:schemeClr val="hlink"/>
              </a:solidFill>
              <a:round/>
              <a:headEnd/>
              <a:tailEnd/>
            </a:ln>
            <a:effectLst/>
          </p:spPr>
          <p:txBody>
            <a:bodyPr/>
            <a:lstStyle/>
            <a:p>
              <a:endParaRPr lang="en-US"/>
            </a:p>
          </p:txBody>
        </p:sp>
        <p:sp>
          <p:nvSpPr>
            <p:cNvPr id="1167552" name="Line 192"/>
            <p:cNvSpPr>
              <a:spLocks noChangeShapeType="1"/>
            </p:cNvSpPr>
            <p:nvPr/>
          </p:nvSpPr>
          <p:spPr bwMode="auto">
            <a:xfrm flipV="1">
              <a:off x="1967" y="2685"/>
              <a:ext cx="123" cy="172"/>
            </a:xfrm>
            <a:prstGeom prst="line">
              <a:avLst/>
            </a:prstGeom>
            <a:noFill/>
            <a:ln w="12700">
              <a:solidFill>
                <a:schemeClr val="hlink"/>
              </a:solidFill>
              <a:round/>
              <a:headEnd/>
              <a:tailEnd/>
            </a:ln>
            <a:effectLst/>
          </p:spPr>
          <p:txBody>
            <a:bodyPr/>
            <a:lstStyle/>
            <a:p>
              <a:endParaRPr lang="en-US"/>
            </a:p>
          </p:txBody>
        </p:sp>
        <p:sp>
          <p:nvSpPr>
            <p:cNvPr id="1167553" name="Line 193"/>
            <p:cNvSpPr>
              <a:spLocks noChangeShapeType="1"/>
            </p:cNvSpPr>
            <p:nvPr/>
          </p:nvSpPr>
          <p:spPr bwMode="auto">
            <a:xfrm>
              <a:off x="2090" y="2685"/>
              <a:ext cx="99" cy="74"/>
            </a:xfrm>
            <a:prstGeom prst="line">
              <a:avLst/>
            </a:prstGeom>
            <a:noFill/>
            <a:ln w="12700">
              <a:solidFill>
                <a:schemeClr val="hlink"/>
              </a:solidFill>
              <a:round/>
              <a:headEnd/>
              <a:tailEnd/>
            </a:ln>
            <a:effectLst/>
          </p:spPr>
          <p:txBody>
            <a:bodyPr/>
            <a:lstStyle/>
            <a:p>
              <a:endParaRPr lang="en-US"/>
            </a:p>
          </p:txBody>
        </p:sp>
        <p:sp>
          <p:nvSpPr>
            <p:cNvPr id="1167554" name="Line 194"/>
            <p:cNvSpPr>
              <a:spLocks noChangeShapeType="1"/>
            </p:cNvSpPr>
            <p:nvPr/>
          </p:nvSpPr>
          <p:spPr bwMode="auto">
            <a:xfrm flipH="1">
              <a:off x="2140" y="2759"/>
              <a:ext cx="49" cy="197"/>
            </a:xfrm>
            <a:prstGeom prst="line">
              <a:avLst/>
            </a:prstGeom>
            <a:noFill/>
            <a:ln w="12700">
              <a:solidFill>
                <a:schemeClr val="hlink"/>
              </a:solidFill>
              <a:round/>
              <a:headEnd/>
              <a:tailEnd/>
            </a:ln>
            <a:effectLst/>
          </p:spPr>
          <p:txBody>
            <a:bodyPr/>
            <a:lstStyle/>
            <a:p>
              <a:endParaRPr lang="en-US"/>
            </a:p>
          </p:txBody>
        </p:sp>
        <p:sp>
          <p:nvSpPr>
            <p:cNvPr id="1167555" name="Line 195"/>
            <p:cNvSpPr>
              <a:spLocks noChangeShapeType="1"/>
            </p:cNvSpPr>
            <p:nvPr/>
          </p:nvSpPr>
          <p:spPr bwMode="auto">
            <a:xfrm flipH="1" flipV="1">
              <a:off x="1967" y="2857"/>
              <a:ext cx="173" cy="99"/>
            </a:xfrm>
            <a:prstGeom prst="line">
              <a:avLst/>
            </a:prstGeom>
            <a:noFill/>
            <a:ln w="12700">
              <a:solidFill>
                <a:schemeClr val="hlink"/>
              </a:solidFill>
              <a:round/>
              <a:headEnd/>
              <a:tailEnd/>
            </a:ln>
            <a:effectLst/>
          </p:spPr>
          <p:txBody>
            <a:bodyPr/>
            <a:lstStyle/>
            <a:p>
              <a:endParaRPr lang="en-US"/>
            </a:p>
          </p:txBody>
        </p:sp>
        <p:sp>
          <p:nvSpPr>
            <p:cNvPr id="1167556" name="Line 196"/>
            <p:cNvSpPr>
              <a:spLocks noChangeShapeType="1"/>
            </p:cNvSpPr>
            <p:nvPr/>
          </p:nvSpPr>
          <p:spPr bwMode="auto">
            <a:xfrm flipH="1">
              <a:off x="1770" y="2857"/>
              <a:ext cx="197" cy="99"/>
            </a:xfrm>
            <a:prstGeom prst="line">
              <a:avLst/>
            </a:prstGeom>
            <a:noFill/>
            <a:ln w="12700">
              <a:solidFill>
                <a:schemeClr val="hlink"/>
              </a:solidFill>
              <a:round/>
              <a:headEnd/>
              <a:tailEnd/>
            </a:ln>
            <a:effectLst/>
          </p:spPr>
          <p:txBody>
            <a:bodyPr/>
            <a:lstStyle/>
            <a:p>
              <a:endParaRPr lang="en-US"/>
            </a:p>
          </p:txBody>
        </p:sp>
        <p:sp>
          <p:nvSpPr>
            <p:cNvPr id="1167557" name="Line 197"/>
            <p:cNvSpPr>
              <a:spLocks noChangeShapeType="1"/>
            </p:cNvSpPr>
            <p:nvPr/>
          </p:nvSpPr>
          <p:spPr bwMode="auto">
            <a:xfrm flipH="1" flipV="1">
              <a:off x="1672" y="2882"/>
              <a:ext cx="98" cy="74"/>
            </a:xfrm>
            <a:prstGeom prst="line">
              <a:avLst/>
            </a:prstGeom>
            <a:noFill/>
            <a:ln w="12700">
              <a:solidFill>
                <a:schemeClr val="hlink"/>
              </a:solidFill>
              <a:round/>
              <a:headEnd/>
              <a:tailEnd/>
            </a:ln>
            <a:effectLst/>
          </p:spPr>
          <p:txBody>
            <a:bodyPr/>
            <a:lstStyle/>
            <a:p>
              <a:endParaRPr lang="en-US"/>
            </a:p>
          </p:txBody>
        </p:sp>
        <p:sp>
          <p:nvSpPr>
            <p:cNvPr id="1167558" name="Line 198"/>
            <p:cNvSpPr>
              <a:spLocks noChangeShapeType="1"/>
            </p:cNvSpPr>
            <p:nvPr/>
          </p:nvSpPr>
          <p:spPr bwMode="auto">
            <a:xfrm flipH="1" flipV="1">
              <a:off x="1549" y="2808"/>
              <a:ext cx="123" cy="74"/>
            </a:xfrm>
            <a:prstGeom prst="line">
              <a:avLst/>
            </a:prstGeom>
            <a:noFill/>
            <a:ln w="12700">
              <a:solidFill>
                <a:schemeClr val="hlink"/>
              </a:solidFill>
              <a:round/>
              <a:headEnd/>
              <a:tailEnd/>
            </a:ln>
            <a:effectLst/>
          </p:spPr>
          <p:txBody>
            <a:bodyPr/>
            <a:lstStyle/>
            <a:p>
              <a:endParaRPr lang="en-US"/>
            </a:p>
          </p:txBody>
        </p:sp>
        <p:sp>
          <p:nvSpPr>
            <p:cNvPr id="1167559" name="Line 199"/>
            <p:cNvSpPr>
              <a:spLocks noChangeShapeType="1"/>
            </p:cNvSpPr>
            <p:nvPr/>
          </p:nvSpPr>
          <p:spPr bwMode="auto">
            <a:xfrm flipV="1">
              <a:off x="1549" y="2611"/>
              <a:ext cx="172" cy="197"/>
            </a:xfrm>
            <a:prstGeom prst="line">
              <a:avLst/>
            </a:prstGeom>
            <a:noFill/>
            <a:ln w="12700">
              <a:solidFill>
                <a:schemeClr val="hlink"/>
              </a:solidFill>
              <a:round/>
              <a:headEnd/>
              <a:tailEnd/>
            </a:ln>
            <a:effectLst/>
          </p:spPr>
          <p:txBody>
            <a:bodyPr/>
            <a:lstStyle/>
            <a:p>
              <a:endParaRPr lang="en-US"/>
            </a:p>
          </p:txBody>
        </p:sp>
        <p:sp>
          <p:nvSpPr>
            <p:cNvPr id="1167560" name="Line 200"/>
            <p:cNvSpPr>
              <a:spLocks noChangeShapeType="1"/>
            </p:cNvSpPr>
            <p:nvPr/>
          </p:nvSpPr>
          <p:spPr bwMode="auto">
            <a:xfrm flipH="1">
              <a:off x="1549" y="2587"/>
              <a:ext cx="0" cy="197"/>
            </a:xfrm>
            <a:prstGeom prst="line">
              <a:avLst/>
            </a:prstGeom>
            <a:noFill/>
            <a:ln w="12700">
              <a:solidFill>
                <a:schemeClr val="hlink"/>
              </a:solidFill>
              <a:round/>
              <a:headEnd/>
              <a:tailEnd/>
            </a:ln>
            <a:effectLst/>
          </p:spPr>
          <p:txBody>
            <a:bodyPr/>
            <a:lstStyle/>
            <a:p>
              <a:endParaRPr lang="en-US"/>
            </a:p>
          </p:txBody>
        </p:sp>
        <p:sp>
          <p:nvSpPr>
            <p:cNvPr id="1167561" name="Line 201"/>
            <p:cNvSpPr>
              <a:spLocks noChangeShapeType="1"/>
            </p:cNvSpPr>
            <p:nvPr/>
          </p:nvSpPr>
          <p:spPr bwMode="auto">
            <a:xfrm flipH="1">
              <a:off x="1426" y="2808"/>
              <a:ext cx="123" cy="98"/>
            </a:xfrm>
            <a:prstGeom prst="line">
              <a:avLst/>
            </a:prstGeom>
            <a:noFill/>
            <a:ln w="12700">
              <a:solidFill>
                <a:schemeClr val="hlink"/>
              </a:solidFill>
              <a:round/>
              <a:headEnd/>
              <a:tailEnd/>
            </a:ln>
            <a:effectLst/>
          </p:spPr>
          <p:txBody>
            <a:bodyPr/>
            <a:lstStyle/>
            <a:p>
              <a:endParaRPr lang="en-US"/>
            </a:p>
          </p:txBody>
        </p:sp>
        <p:sp>
          <p:nvSpPr>
            <p:cNvPr id="1167562" name="Line 202"/>
            <p:cNvSpPr>
              <a:spLocks noChangeShapeType="1"/>
            </p:cNvSpPr>
            <p:nvPr/>
          </p:nvSpPr>
          <p:spPr bwMode="auto">
            <a:xfrm flipH="1" flipV="1">
              <a:off x="1303" y="2784"/>
              <a:ext cx="123" cy="122"/>
            </a:xfrm>
            <a:prstGeom prst="line">
              <a:avLst/>
            </a:prstGeom>
            <a:noFill/>
            <a:ln w="12700">
              <a:solidFill>
                <a:schemeClr val="hlink"/>
              </a:solidFill>
              <a:round/>
              <a:headEnd/>
              <a:tailEnd/>
            </a:ln>
            <a:effectLst/>
          </p:spPr>
          <p:txBody>
            <a:bodyPr/>
            <a:lstStyle/>
            <a:p>
              <a:endParaRPr lang="en-US"/>
            </a:p>
          </p:txBody>
        </p:sp>
        <p:sp>
          <p:nvSpPr>
            <p:cNvPr id="1167563" name="Line 203"/>
            <p:cNvSpPr>
              <a:spLocks noChangeShapeType="1"/>
            </p:cNvSpPr>
            <p:nvPr/>
          </p:nvSpPr>
          <p:spPr bwMode="auto">
            <a:xfrm flipH="1">
              <a:off x="1229" y="2784"/>
              <a:ext cx="74" cy="98"/>
            </a:xfrm>
            <a:prstGeom prst="line">
              <a:avLst/>
            </a:prstGeom>
            <a:noFill/>
            <a:ln w="12700">
              <a:solidFill>
                <a:schemeClr val="hlink"/>
              </a:solidFill>
              <a:round/>
              <a:headEnd/>
              <a:tailEnd/>
            </a:ln>
            <a:effectLst/>
          </p:spPr>
          <p:txBody>
            <a:bodyPr/>
            <a:lstStyle/>
            <a:p>
              <a:endParaRPr lang="en-US"/>
            </a:p>
          </p:txBody>
        </p:sp>
        <p:sp>
          <p:nvSpPr>
            <p:cNvPr id="1167564" name="Line 204"/>
            <p:cNvSpPr>
              <a:spLocks noChangeShapeType="1"/>
            </p:cNvSpPr>
            <p:nvPr/>
          </p:nvSpPr>
          <p:spPr bwMode="auto">
            <a:xfrm>
              <a:off x="1229" y="2882"/>
              <a:ext cx="197" cy="24"/>
            </a:xfrm>
            <a:prstGeom prst="line">
              <a:avLst/>
            </a:prstGeom>
            <a:noFill/>
            <a:ln w="12700">
              <a:solidFill>
                <a:schemeClr val="hlink"/>
              </a:solidFill>
              <a:round/>
              <a:headEnd/>
              <a:tailEnd/>
            </a:ln>
            <a:effectLst/>
          </p:spPr>
          <p:txBody>
            <a:bodyPr/>
            <a:lstStyle/>
            <a:p>
              <a:endParaRPr lang="en-US"/>
            </a:p>
          </p:txBody>
        </p:sp>
        <p:sp>
          <p:nvSpPr>
            <p:cNvPr id="1167565" name="Line 205"/>
            <p:cNvSpPr>
              <a:spLocks noChangeShapeType="1"/>
            </p:cNvSpPr>
            <p:nvPr/>
          </p:nvSpPr>
          <p:spPr bwMode="auto">
            <a:xfrm flipH="1">
              <a:off x="1303" y="2587"/>
              <a:ext cx="98" cy="197"/>
            </a:xfrm>
            <a:prstGeom prst="line">
              <a:avLst/>
            </a:prstGeom>
            <a:noFill/>
            <a:ln w="12700">
              <a:solidFill>
                <a:schemeClr val="hlink"/>
              </a:solidFill>
              <a:round/>
              <a:headEnd/>
              <a:tailEnd/>
            </a:ln>
            <a:effectLst/>
          </p:spPr>
          <p:txBody>
            <a:bodyPr/>
            <a:lstStyle/>
            <a:p>
              <a:endParaRPr lang="en-US"/>
            </a:p>
          </p:txBody>
        </p:sp>
        <p:sp>
          <p:nvSpPr>
            <p:cNvPr id="1167566" name="Line 206"/>
            <p:cNvSpPr>
              <a:spLocks noChangeShapeType="1"/>
            </p:cNvSpPr>
            <p:nvPr/>
          </p:nvSpPr>
          <p:spPr bwMode="auto">
            <a:xfrm flipH="1">
              <a:off x="1672" y="2759"/>
              <a:ext cx="172" cy="123"/>
            </a:xfrm>
            <a:prstGeom prst="line">
              <a:avLst/>
            </a:prstGeom>
            <a:noFill/>
            <a:ln w="12700">
              <a:solidFill>
                <a:schemeClr val="hlink"/>
              </a:solidFill>
              <a:round/>
              <a:headEnd/>
              <a:tailEnd/>
            </a:ln>
            <a:effectLst/>
          </p:spPr>
          <p:txBody>
            <a:bodyPr/>
            <a:lstStyle/>
            <a:p>
              <a:endParaRPr lang="en-US"/>
            </a:p>
          </p:txBody>
        </p:sp>
        <p:sp>
          <p:nvSpPr>
            <p:cNvPr id="1167567" name="Line 207"/>
            <p:cNvSpPr>
              <a:spLocks noChangeShapeType="1"/>
            </p:cNvSpPr>
            <p:nvPr/>
          </p:nvSpPr>
          <p:spPr bwMode="auto">
            <a:xfrm flipH="1">
              <a:off x="1770" y="2759"/>
              <a:ext cx="74" cy="197"/>
            </a:xfrm>
            <a:prstGeom prst="line">
              <a:avLst/>
            </a:prstGeom>
            <a:noFill/>
            <a:ln w="12700">
              <a:solidFill>
                <a:schemeClr val="hlink"/>
              </a:solidFill>
              <a:round/>
              <a:headEnd/>
              <a:tailEnd/>
            </a:ln>
            <a:effectLst/>
          </p:spPr>
          <p:txBody>
            <a:bodyPr/>
            <a:lstStyle/>
            <a:p>
              <a:endParaRPr lang="en-US"/>
            </a:p>
          </p:txBody>
        </p:sp>
        <p:sp>
          <p:nvSpPr>
            <p:cNvPr id="1167568" name="Line 208"/>
            <p:cNvSpPr>
              <a:spLocks noChangeShapeType="1"/>
            </p:cNvSpPr>
            <p:nvPr/>
          </p:nvSpPr>
          <p:spPr bwMode="auto">
            <a:xfrm flipH="1" flipV="1">
              <a:off x="1721" y="2611"/>
              <a:ext cx="123" cy="123"/>
            </a:xfrm>
            <a:prstGeom prst="line">
              <a:avLst/>
            </a:prstGeom>
            <a:noFill/>
            <a:ln w="12700">
              <a:solidFill>
                <a:schemeClr val="hlink"/>
              </a:solidFill>
              <a:round/>
              <a:headEnd/>
              <a:tailEnd/>
            </a:ln>
            <a:effectLst/>
          </p:spPr>
          <p:txBody>
            <a:bodyPr/>
            <a:lstStyle/>
            <a:p>
              <a:endParaRPr lang="en-US"/>
            </a:p>
          </p:txBody>
        </p:sp>
        <p:sp>
          <p:nvSpPr>
            <p:cNvPr id="1167569" name="Line 209"/>
            <p:cNvSpPr>
              <a:spLocks noChangeShapeType="1"/>
            </p:cNvSpPr>
            <p:nvPr/>
          </p:nvSpPr>
          <p:spPr bwMode="auto">
            <a:xfrm>
              <a:off x="1623" y="2464"/>
              <a:ext cx="98" cy="147"/>
            </a:xfrm>
            <a:prstGeom prst="line">
              <a:avLst/>
            </a:prstGeom>
            <a:noFill/>
            <a:ln w="12700">
              <a:solidFill>
                <a:schemeClr val="hlink"/>
              </a:solidFill>
              <a:round/>
              <a:headEnd/>
              <a:tailEnd/>
            </a:ln>
            <a:effectLst/>
          </p:spPr>
          <p:txBody>
            <a:bodyPr/>
            <a:lstStyle/>
            <a:p>
              <a:endParaRPr lang="en-US"/>
            </a:p>
          </p:txBody>
        </p:sp>
        <p:sp>
          <p:nvSpPr>
            <p:cNvPr id="1167570" name="Line 210"/>
            <p:cNvSpPr>
              <a:spLocks noChangeShapeType="1"/>
            </p:cNvSpPr>
            <p:nvPr/>
          </p:nvSpPr>
          <p:spPr bwMode="auto">
            <a:xfrm>
              <a:off x="2004" y="2562"/>
              <a:ext cx="86" cy="135"/>
            </a:xfrm>
            <a:prstGeom prst="line">
              <a:avLst/>
            </a:prstGeom>
            <a:noFill/>
            <a:ln w="12700">
              <a:solidFill>
                <a:schemeClr val="hlink"/>
              </a:solidFill>
              <a:round/>
              <a:headEnd/>
              <a:tailEnd/>
            </a:ln>
            <a:effectLst/>
          </p:spPr>
          <p:txBody>
            <a:bodyPr/>
            <a:lstStyle/>
            <a:p>
              <a:endParaRPr lang="en-US"/>
            </a:p>
          </p:txBody>
        </p:sp>
        <p:sp>
          <p:nvSpPr>
            <p:cNvPr id="1167571" name="Line 211"/>
            <p:cNvSpPr>
              <a:spLocks noChangeShapeType="1"/>
            </p:cNvSpPr>
            <p:nvPr/>
          </p:nvSpPr>
          <p:spPr bwMode="auto">
            <a:xfrm flipV="1">
              <a:off x="2004" y="2439"/>
              <a:ext cx="123" cy="123"/>
            </a:xfrm>
            <a:prstGeom prst="line">
              <a:avLst/>
            </a:prstGeom>
            <a:noFill/>
            <a:ln w="12700">
              <a:solidFill>
                <a:schemeClr val="hlink"/>
              </a:solidFill>
              <a:round/>
              <a:headEnd/>
              <a:tailEnd/>
            </a:ln>
            <a:effectLst/>
          </p:spPr>
          <p:txBody>
            <a:bodyPr/>
            <a:lstStyle/>
            <a:p>
              <a:endParaRPr lang="en-US"/>
            </a:p>
          </p:txBody>
        </p:sp>
        <p:sp>
          <p:nvSpPr>
            <p:cNvPr id="1167572" name="Line 212"/>
            <p:cNvSpPr>
              <a:spLocks noChangeShapeType="1"/>
            </p:cNvSpPr>
            <p:nvPr/>
          </p:nvSpPr>
          <p:spPr bwMode="auto">
            <a:xfrm>
              <a:off x="2103" y="2439"/>
              <a:ext cx="147" cy="25"/>
            </a:xfrm>
            <a:prstGeom prst="line">
              <a:avLst/>
            </a:prstGeom>
            <a:noFill/>
            <a:ln w="12700">
              <a:solidFill>
                <a:schemeClr val="hlink"/>
              </a:solidFill>
              <a:round/>
              <a:headEnd/>
              <a:tailEnd/>
            </a:ln>
            <a:effectLst/>
          </p:spPr>
          <p:txBody>
            <a:bodyPr/>
            <a:lstStyle/>
            <a:p>
              <a:endParaRPr lang="en-US"/>
            </a:p>
          </p:txBody>
        </p:sp>
        <p:sp>
          <p:nvSpPr>
            <p:cNvPr id="1167573" name="Line 213"/>
            <p:cNvSpPr>
              <a:spLocks noChangeShapeType="1"/>
            </p:cNvSpPr>
            <p:nvPr/>
          </p:nvSpPr>
          <p:spPr bwMode="auto">
            <a:xfrm flipH="1" flipV="1">
              <a:off x="2226" y="2316"/>
              <a:ext cx="37" cy="135"/>
            </a:xfrm>
            <a:prstGeom prst="line">
              <a:avLst/>
            </a:prstGeom>
            <a:noFill/>
            <a:ln w="12700">
              <a:solidFill>
                <a:schemeClr val="hlink"/>
              </a:solidFill>
              <a:round/>
              <a:headEnd/>
              <a:tailEnd/>
            </a:ln>
            <a:effectLst/>
          </p:spPr>
          <p:txBody>
            <a:bodyPr/>
            <a:lstStyle/>
            <a:p>
              <a:endParaRPr lang="en-US"/>
            </a:p>
          </p:txBody>
        </p:sp>
        <p:sp>
          <p:nvSpPr>
            <p:cNvPr id="1167574" name="Line 214"/>
            <p:cNvSpPr>
              <a:spLocks noChangeShapeType="1"/>
            </p:cNvSpPr>
            <p:nvPr/>
          </p:nvSpPr>
          <p:spPr bwMode="auto">
            <a:xfrm flipH="1">
              <a:off x="2263" y="2402"/>
              <a:ext cx="147" cy="49"/>
            </a:xfrm>
            <a:prstGeom prst="line">
              <a:avLst/>
            </a:prstGeom>
            <a:noFill/>
            <a:ln w="12700">
              <a:solidFill>
                <a:schemeClr val="hlink"/>
              </a:solidFill>
              <a:round/>
              <a:headEnd/>
              <a:tailEnd/>
            </a:ln>
            <a:effectLst/>
          </p:spPr>
          <p:txBody>
            <a:bodyPr/>
            <a:lstStyle/>
            <a:p>
              <a:endParaRPr lang="en-US"/>
            </a:p>
          </p:txBody>
        </p:sp>
        <p:sp>
          <p:nvSpPr>
            <p:cNvPr id="1167575" name="Line 215"/>
            <p:cNvSpPr>
              <a:spLocks noChangeShapeType="1"/>
            </p:cNvSpPr>
            <p:nvPr/>
          </p:nvSpPr>
          <p:spPr bwMode="auto">
            <a:xfrm>
              <a:off x="2250" y="2451"/>
              <a:ext cx="246" cy="123"/>
            </a:xfrm>
            <a:prstGeom prst="line">
              <a:avLst/>
            </a:prstGeom>
            <a:noFill/>
            <a:ln w="12700">
              <a:solidFill>
                <a:schemeClr val="hlink"/>
              </a:solidFill>
              <a:round/>
              <a:headEnd/>
              <a:tailEnd/>
            </a:ln>
            <a:effectLst/>
          </p:spPr>
          <p:txBody>
            <a:bodyPr/>
            <a:lstStyle/>
            <a:p>
              <a:endParaRPr lang="en-US"/>
            </a:p>
          </p:txBody>
        </p:sp>
        <p:sp>
          <p:nvSpPr>
            <p:cNvPr id="1167576" name="Line 216"/>
            <p:cNvSpPr>
              <a:spLocks noChangeShapeType="1"/>
            </p:cNvSpPr>
            <p:nvPr/>
          </p:nvSpPr>
          <p:spPr bwMode="auto">
            <a:xfrm flipH="1">
              <a:off x="2460" y="2599"/>
              <a:ext cx="31" cy="147"/>
            </a:xfrm>
            <a:prstGeom prst="line">
              <a:avLst/>
            </a:prstGeom>
            <a:noFill/>
            <a:ln w="12700">
              <a:solidFill>
                <a:schemeClr val="hlink"/>
              </a:solidFill>
              <a:round/>
              <a:headEnd/>
              <a:tailEnd/>
            </a:ln>
            <a:effectLst/>
          </p:spPr>
          <p:txBody>
            <a:bodyPr/>
            <a:lstStyle/>
            <a:p>
              <a:endParaRPr lang="en-US"/>
            </a:p>
          </p:txBody>
        </p:sp>
        <p:sp>
          <p:nvSpPr>
            <p:cNvPr id="1167577" name="Line 217"/>
            <p:cNvSpPr>
              <a:spLocks noChangeShapeType="1"/>
            </p:cNvSpPr>
            <p:nvPr/>
          </p:nvSpPr>
          <p:spPr bwMode="auto">
            <a:xfrm flipH="1">
              <a:off x="2324" y="2746"/>
              <a:ext cx="136" cy="0"/>
            </a:xfrm>
            <a:prstGeom prst="line">
              <a:avLst/>
            </a:prstGeom>
            <a:noFill/>
            <a:ln w="12700">
              <a:solidFill>
                <a:schemeClr val="hlink"/>
              </a:solidFill>
              <a:round/>
              <a:headEnd/>
              <a:tailEnd/>
            </a:ln>
            <a:effectLst/>
          </p:spPr>
          <p:txBody>
            <a:bodyPr/>
            <a:lstStyle/>
            <a:p>
              <a:endParaRPr lang="en-US"/>
            </a:p>
          </p:txBody>
        </p:sp>
        <p:sp>
          <p:nvSpPr>
            <p:cNvPr id="1167578" name="Line 218"/>
            <p:cNvSpPr>
              <a:spLocks noChangeShapeType="1"/>
            </p:cNvSpPr>
            <p:nvPr/>
          </p:nvSpPr>
          <p:spPr bwMode="auto">
            <a:xfrm flipH="1">
              <a:off x="2201" y="2746"/>
              <a:ext cx="123" cy="13"/>
            </a:xfrm>
            <a:prstGeom prst="line">
              <a:avLst/>
            </a:prstGeom>
            <a:noFill/>
            <a:ln w="12700">
              <a:solidFill>
                <a:schemeClr val="hlink"/>
              </a:solidFill>
              <a:round/>
              <a:headEnd/>
              <a:tailEnd/>
            </a:ln>
            <a:effectLst/>
          </p:spPr>
          <p:txBody>
            <a:bodyPr/>
            <a:lstStyle/>
            <a:p>
              <a:endParaRPr lang="en-US"/>
            </a:p>
          </p:txBody>
        </p:sp>
        <p:sp>
          <p:nvSpPr>
            <p:cNvPr id="1167579" name="Oval 219"/>
            <p:cNvSpPr>
              <a:spLocks noChangeArrowheads="1"/>
            </p:cNvSpPr>
            <p:nvPr/>
          </p:nvSpPr>
          <p:spPr bwMode="auto">
            <a:xfrm flipH="1">
              <a:off x="2201" y="2537"/>
              <a:ext cx="99"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580" name="Line 220"/>
            <p:cNvSpPr>
              <a:spLocks noChangeShapeType="1"/>
            </p:cNvSpPr>
            <p:nvPr/>
          </p:nvSpPr>
          <p:spPr bwMode="auto">
            <a:xfrm flipH="1" flipV="1">
              <a:off x="2250" y="2464"/>
              <a:ext cx="0" cy="122"/>
            </a:xfrm>
            <a:prstGeom prst="line">
              <a:avLst/>
            </a:prstGeom>
            <a:noFill/>
            <a:ln w="12700">
              <a:solidFill>
                <a:schemeClr val="hlink"/>
              </a:solidFill>
              <a:round/>
              <a:headEnd/>
              <a:tailEnd/>
            </a:ln>
            <a:effectLst/>
          </p:spPr>
          <p:txBody>
            <a:bodyPr/>
            <a:lstStyle/>
            <a:p>
              <a:endParaRPr lang="en-US"/>
            </a:p>
          </p:txBody>
        </p:sp>
        <p:sp>
          <p:nvSpPr>
            <p:cNvPr id="1167581" name="Line 221"/>
            <p:cNvSpPr>
              <a:spLocks noChangeShapeType="1"/>
            </p:cNvSpPr>
            <p:nvPr/>
          </p:nvSpPr>
          <p:spPr bwMode="auto">
            <a:xfrm>
              <a:off x="2250" y="2599"/>
              <a:ext cx="74" cy="147"/>
            </a:xfrm>
            <a:prstGeom prst="line">
              <a:avLst/>
            </a:prstGeom>
            <a:noFill/>
            <a:ln w="12700">
              <a:solidFill>
                <a:schemeClr val="hlink"/>
              </a:solidFill>
              <a:round/>
              <a:headEnd/>
              <a:tailEnd/>
            </a:ln>
            <a:effectLst/>
          </p:spPr>
          <p:txBody>
            <a:bodyPr/>
            <a:lstStyle/>
            <a:p>
              <a:endParaRPr lang="en-US"/>
            </a:p>
          </p:txBody>
        </p:sp>
        <p:sp>
          <p:nvSpPr>
            <p:cNvPr id="1167582" name="Line 222"/>
            <p:cNvSpPr>
              <a:spLocks noChangeShapeType="1"/>
            </p:cNvSpPr>
            <p:nvPr/>
          </p:nvSpPr>
          <p:spPr bwMode="auto">
            <a:xfrm flipH="1">
              <a:off x="2078" y="2586"/>
              <a:ext cx="172" cy="111"/>
            </a:xfrm>
            <a:prstGeom prst="line">
              <a:avLst/>
            </a:prstGeom>
            <a:noFill/>
            <a:ln w="12700">
              <a:solidFill>
                <a:schemeClr val="hlink"/>
              </a:solidFill>
              <a:round/>
              <a:headEnd/>
              <a:tailEnd/>
            </a:ln>
            <a:effectLst/>
          </p:spPr>
          <p:txBody>
            <a:bodyPr/>
            <a:lstStyle/>
            <a:p>
              <a:endParaRPr lang="en-US"/>
            </a:p>
          </p:txBody>
        </p:sp>
        <p:sp>
          <p:nvSpPr>
            <p:cNvPr id="1167583" name="Line 223"/>
            <p:cNvSpPr>
              <a:spLocks noChangeShapeType="1"/>
            </p:cNvSpPr>
            <p:nvPr/>
          </p:nvSpPr>
          <p:spPr bwMode="auto">
            <a:xfrm flipH="1" flipV="1">
              <a:off x="2115" y="2439"/>
              <a:ext cx="135" cy="147"/>
            </a:xfrm>
            <a:prstGeom prst="line">
              <a:avLst/>
            </a:prstGeom>
            <a:noFill/>
            <a:ln w="12700">
              <a:solidFill>
                <a:schemeClr val="hlink"/>
              </a:solidFill>
              <a:round/>
              <a:headEnd/>
              <a:tailEnd/>
            </a:ln>
            <a:effectLst/>
          </p:spPr>
          <p:txBody>
            <a:bodyPr/>
            <a:lstStyle/>
            <a:p>
              <a:endParaRPr lang="en-US"/>
            </a:p>
          </p:txBody>
        </p:sp>
        <p:sp>
          <p:nvSpPr>
            <p:cNvPr id="1167584" name="Oval 224"/>
            <p:cNvSpPr>
              <a:spLocks noChangeArrowheads="1"/>
            </p:cNvSpPr>
            <p:nvPr/>
          </p:nvSpPr>
          <p:spPr bwMode="auto">
            <a:xfrm flipH="1">
              <a:off x="1168" y="2230"/>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585" name="Oval 225"/>
            <p:cNvSpPr>
              <a:spLocks noChangeArrowheads="1"/>
            </p:cNvSpPr>
            <p:nvPr/>
          </p:nvSpPr>
          <p:spPr bwMode="auto">
            <a:xfrm flipH="1">
              <a:off x="1020" y="2451"/>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586" name="Oval 226"/>
            <p:cNvSpPr>
              <a:spLocks noChangeArrowheads="1"/>
            </p:cNvSpPr>
            <p:nvPr/>
          </p:nvSpPr>
          <p:spPr bwMode="auto">
            <a:xfrm flipH="1">
              <a:off x="1119" y="2353"/>
              <a:ext cx="98" cy="98"/>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587" name="Oval 227"/>
            <p:cNvSpPr>
              <a:spLocks noChangeArrowheads="1"/>
            </p:cNvSpPr>
            <p:nvPr/>
          </p:nvSpPr>
          <p:spPr bwMode="auto">
            <a:xfrm flipH="1">
              <a:off x="1180" y="2562"/>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588" name="Oval 228"/>
            <p:cNvSpPr>
              <a:spLocks noChangeArrowheads="1"/>
            </p:cNvSpPr>
            <p:nvPr/>
          </p:nvSpPr>
          <p:spPr bwMode="auto">
            <a:xfrm flipH="1">
              <a:off x="1032" y="2709"/>
              <a:ext cx="99"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589" name="Oval 229"/>
            <p:cNvSpPr>
              <a:spLocks noChangeArrowheads="1"/>
            </p:cNvSpPr>
            <p:nvPr/>
          </p:nvSpPr>
          <p:spPr bwMode="auto">
            <a:xfrm flipH="1">
              <a:off x="2226" y="2832"/>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590" name="Line 230"/>
            <p:cNvSpPr>
              <a:spLocks noChangeShapeType="1"/>
            </p:cNvSpPr>
            <p:nvPr/>
          </p:nvSpPr>
          <p:spPr bwMode="auto">
            <a:xfrm flipH="1" flipV="1">
              <a:off x="2398" y="2414"/>
              <a:ext cx="184" cy="12"/>
            </a:xfrm>
            <a:prstGeom prst="line">
              <a:avLst/>
            </a:prstGeom>
            <a:noFill/>
            <a:ln w="12700">
              <a:solidFill>
                <a:schemeClr val="hlink"/>
              </a:solidFill>
              <a:round/>
              <a:headEnd/>
              <a:tailEnd/>
            </a:ln>
            <a:effectLst/>
          </p:spPr>
          <p:txBody>
            <a:bodyPr/>
            <a:lstStyle/>
            <a:p>
              <a:endParaRPr lang="en-US"/>
            </a:p>
          </p:txBody>
        </p:sp>
        <p:sp>
          <p:nvSpPr>
            <p:cNvPr id="1167591" name="Line 231"/>
            <p:cNvSpPr>
              <a:spLocks noChangeShapeType="1"/>
            </p:cNvSpPr>
            <p:nvPr/>
          </p:nvSpPr>
          <p:spPr bwMode="auto">
            <a:xfrm flipH="1">
              <a:off x="2484" y="2439"/>
              <a:ext cx="98" cy="135"/>
            </a:xfrm>
            <a:prstGeom prst="line">
              <a:avLst/>
            </a:prstGeom>
            <a:noFill/>
            <a:ln w="12700">
              <a:solidFill>
                <a:schemeClr val="hlink"/>
              </a:solidFill>
              <a:round/>
              <a:headEnd/>
              <a:tailEnd/>
            </a:ln>
            <a:effectLst/>
          </p:spPr>
          <p:txBody>
            <a:bodyPr/>
            <a:lstStyle/>
            <a:p>
              <a:endParaRPr lang="en-US"/>
            </a:p>
          </p:txBody>
        </p:sp>
        <p:sp>
          <p:nvSpPr>
            <p:cNvPr id="1167592" name="Line 232"/>
            <p:cNvSpPr>
              <a:spLocks noChangeShapeType="1"/>
            </p:cNvSpPr>
            <p:nvPr/>
          </p:nvSpPr>
          <p:spPr bwMode="auto">
            <a:xfrm flipV="1">
              <a:off x="2275" y="2746"/>
              <a:ext cx="61" cy="136"/>
            </a:xfrm>
            <a:prstGeom prst="line">
              <a:avLst/>
            </a:prstGeom>
            <a:noFill/>
            <a:ln w="12700">
              <a:solidFill>
                <a:schemeClr val="hlink"/>
              </a:solidFill>
              <a:round/>
              <a:headEnd/>
              <a:tailEnd/>
            </a:ln>
            <a:effectLst/>
          </p:spPr>
          <p:txBody>
            <a:bodyPr/>
            <a:lstStyle/>
            <a:p>
              <a:endParaRPr lang="en-US"/>
            </a:p>
          </p:txBody>
        </p:sp>
        <p:sp>
          <p:nvSpPr>
            <p:cNvPr id="1167593" name="Line 233"/>
            <p:cNvSpPr>
              <a:spLocks noChangeShapeType="1"/>
            </p:cNvSpPr>
            <p:nvPr/>
          </p:nvSpPr>
          <p:spPr bwMode="auto">
            <a:xfrm flipH="1" flipV="1">
              <a:off x="2189" y="2746"/>
              <a:ext cx="86" cy="136"/>
            </a:xfrm>
            <a:prstGeom prst="line">
              <a:avLst/>
            </a:prstGeom>
            <a:noFill/>
            <a:ln w="12700">
              <a:solidFill>
                <a:schemeClr val="hlink"/>
              </a:solidFill>
              <a:round/>
              <a:headEnd/>
              <a:tailEnd/>
            </a:ln>
            <a:effectLst/>
          </p:spPr>
          <p:txBody>
            <a:bodyPr/>
            <a:lstStyle/>
            <a:p>
              <a:endParaRPr lang="en-US"/>
            </a:p>
          </p:txBody>
        </p:sp>
        <p:sp>
          <p:nvSpPr>
            <p:cNvPr id="1167594" name="Line 234"/>
            <p:cNvSpPr>
              <a:spLocks noChangeShapeType="1"/>
            </p:cNvSpPr>
            <p:nvPr/>
          </p:nvSpPr>
          <p:spPr bwMode="auto">
            <a:xfrm flipH="1">
              <a:off x="2140" y="2882"/>
              <a:ext cx="135" cy="85"/>
            </a:xfrm>
            <a:prstGeom prst="line">
              <a:avLst/>
            </a:prstGeom>
            <a:noFill/>
            <a:ln w="12700">
              <a:solidFill>
                <a:schemeClr val="hlink"/>
              </a:solidFill>
              <a:round/>
              <a:headEnd/>
              <a:tailEnd/>
            </a:ln>
            <a:effectLst/>
          </p:spPr>
          <p:txBody>
            <a:bodyPr/>
            <a:lstStyle/>
            <a:p>
              <a:endParaRPr lang="en-US"/>
            </a:p>
          </p:txBody>
        </p:sp>
        <p:sp>
          <p:nvSpPr>
            <p:cNvPr id="1167595" name="Line 235"/>
            <p:cNvSpPr>
              <a:spLocks noChangeShapeType="1"/>
            </p:cNvSpPr>
            <p:nvPr/>
          </p:nvSpPr>
          <p:spPr bwMode="auto">
            <a:xfrm>
              <a:off x="1204" y="2267"/>
              <a:ext cx="160" cy="98"/>
            </a:xfrm>
            <a:prstGeom prst="line">
              <a:avLst/>
            </a:prstGeom>
            <a:noFill/>
            <a:ln w="12700">
              <a:solidFill>
                <a:schemeClr val="hlink"/>
              </a:solidFill>
              <a:round/>
              <a:headEnd/>
              <a:tailEnd/>
            </a:ln>
            <a:effectLst/>
          </p:spPr>
          <p:txBody>
            <a:bodyPr/>
            <a:lstStyle/>
            <a:p>
              <a:endParaRPr lang="en-US"/>
            </a:p>
          </p:txBody>
        </p:sp>
        <p:sp>
          <p:nvSpPr>
            <p:cNvPr id="1167596" name="Line 236"/>
            <p:cNvSpPr>
              <a:spLocks noChangeShapeType="1"/>
            </p:cNvSpPr>
            <p:nvPr/>
          </p:nvSpPr>
          <p:spPr bwMode="auto">
            <a:xfrm flipH="1">
              <a:off x="1168" y="2279"/>
              <a:ext cx="36" cy="110"/>
            </a:xfrm>
            <a:prstGeom prst="line">
              <a:avLst/>
            </a:prstGeom>
            <a:noFill/>
            <a:ln w="12700">
              <a:solidFill>
                <a:schemeClr val="hlink"/>
              </a:solidFill>
              <a:round/>
              <a:headEnd/>
              <a:tailEnd/>
            </a:ln>
            <a:effectLst/>
          </p:spPr>
          <p:txBody>
            <a:bodyPr/>
            <a:lstStyle/>
            <a:p>
              <a:endParaRPr lang="en-US"/>
            </a:p>
          </p:txBody>
        </p:sp>
        <p:sp>
          <p:nvSpPr>
            <p:cNvPr id="1167597" name="Line 237"/>
            <p:cNvSpPr>
              <a:spLocks noChangeShapeType="1"/>
            </p:cNvSpPr>
            <p:nvPr/>
          </p:nvSpPr>
          <p:spPr bwMode="auto">
            <a:xfrm>
              <a:off x="1168" y="2389"/>
              <a:ext cx="123" cy="87"/>
            </a:xfrm>
            <a:prstGeom prst="line">
              <a:avLst/>
            </a:prstGeom>
            <a:noFill/>
            <a:ln w="12700">
              <a:solidFill>
                <a:schemeClr val="hlink"/>
              </a:solidFill>
              <a:round/>
              <a:headEnd/>
              <a:tailEnd/>
            </a:ln>
            <a:effectLst/>
          </p:spPr>
          <p:txBody>
            <a:bodyPr/>
            <a:lstStyle/>
            <a:p>
              <a:endParaRPr lang="en-US"/>
            </a:p>
          </p:txBody>
        </p:sp>
        <p:sp>
          <p:nvSpPr>
            <p:cNvPr id="1167598" name="Line 238"/>
            <p:cNvSpPr>
              <a:spLocks noChangeShapeType="1"/>
            </p:cNvSpPr>
            <p:nvPr/>
          </p:nvSpPr>
          <p:spPr bwMode="auto">
            <a:xfrm flipH="1">
              <a:off x="1241" y="2476"/>
              <a:ext cx="50" cy="123"/>
            </a:xfrm>
            <a:prstGeom prst="line">
              <a:avLst/>
            </a:prstGeom>
            <a:noFill/>
            <a:ln w="12700">
              <a:solidFill>
                <a:schemeClr val="hlink"/>
              </a:solidFill>
              <a:round/>
              <a:headEnd/>
              <a:tailEnd/>
            </a:ln>
            <a:effectLst/>
          </p:spPr>
          <p:txBody>
            <a:bodyPr/>
            <a:lstStyle/>
            <a:p>
              <a:endParaRPr lang="en-US"/>
            </a:p>
          </p:txBody>
        </p:sp>
        <p:sp>
          <p:nvSpPr>
            <p:cNvPr id="1167599" name="Line 239"/>
            <p:cNvSpPr>
              <a:spLocks noChangeShapeType="1"/>
            </p:cNvSpPr>
            <p:nvPr/>
          </p:nvSpPr>
          <p:spPr bwMode="auto">
            <a:xfrm flipH="1" flipV="1">
              <a:off x="1069" y="2512"/>
              <a:ext cx="172" cy="99"/>
            </a:xfrm>
            <a:prstGeom prst="line">
              <a:avLst/>
            </a:prstGeom>
            <a:noFill/>
            <a:ln w="12700">
              <a:solidFill>
                <a:schemeClr val="hlink"/>
              </a:solidFill>
              <a:round/>
              <a:headEnd/>
              <a:tailEnd/>
            </a:ln>
            <a:effectLst/>
          </p:spPr>
          <p:txBody>
            <a:bodyPr/>
            <a:lstStyle/>
            <a:p>
              <a:endParaRPr lang="en-US"/>
            </a:p>
          </p:txBody>
        </p:sp>
        <p:sp>
          <p:nvSpPr>
            <p:cNvPr id="1167600" name="Line 240"/>
            <p:cNvSpPr>
              <a:spLocks noChangeShapeType="1"/>
            </p:cNvSpPr>
            <p:nvPr/>
          </p:nvSpPr>
          <p:spPr bwMode="auto">
            <a:xfrm flipV="1">
              <a:off x="1069" y="2377"/>
              <a:ext cx="111" cy="135"/>
            </a:xfrm>
            <a:prstGeom prst="line">
              <a:avLst/>
            </a:prstGeom>
            <a:noFill/>
            <a:ln w="12700">
              <a:solidFill>
                <a:schemeClr val="hlink"/>
              </a:solidFill>
              <a:round/>
              <a:headEnd/>
              <a:tailEnd/>
            </a:ln>
            <a:effectLst/>
          </p:spPr>
          <p:txBody>
            <a:bodyPr/>
            <a:lstStyle/>
            <a:p>
              <a:endParaRPr lang="en-US"/>
            </a:p>
          </p:txBody>
        </p:sp>
        <p:sp>
          <p:nvSpPr>
            <p:cNvPr id="1167601" name="Line 241"/>
            <p:cNvSpPr>
              <a:spLocks noChangeShapeType="1"/>
            </p:cNvSpPr>
            <p:nvPr/>
          </p:nvSpPr>
          <p:spPr bwMode="auto">
            <a:xfrm flipV="1">
              <a:off x="1229" y="2586"/>
              <a:ext cx="160" cy="25"/>
            </a:xfrm>
            <a:prstGeom prst="line">
              <a:avLst/>
            </a:prstGeom>
            <a:noFill/>
            <a:ln w="12700">
              <a:solidFill>
                <a:schemeClr val="hlink"/>
              </a:solidFill>
              <a:round/>
              <a:headEnd/>
              <a:tailEnd/>
            </a:ln>
            <a:effectLst/>
          </p:spPr>
          <p:txBody>
            <a:bodyPr/>
            <a:lstStyle/>
            <a:p>
              <a:endParaRPr lang="en-US"/>
            </a:p>
          </p:txBody>
        </p:sp>
        <p:sp>
          <p:nvSpPr>
            <p:cNvPr id="1167602" name="Line 242"/>
            <p:cNvSpPr>
              <a:spLocks noChangeShapeType="1"/>
            </p:cNvSpPr>
            <p:nvPr/>
          </p:nvSpPr>
          <p:spPr bwMode="auto">
            <a:xfrm>
              <a:off x="1229" y="2611"/>
              <a:ext cx="86" cy="185"/>
            </a:xfrm>
            <a:prstGeom prst="line">
              <a:avLst/>
            </a:prstGeom>
            <a:noFill/>
            <a:ln w="12700">
              <a:solidFill>
                <a:schemeClr val="hlink"/>
              </a:solidFill>
              <a:round/>
              <a:headEnd/>
              <a:tailEnd/>
            </a:ln>
            <a:effectLst/>
          </p:spPr>
          <p:txBody>
            <a:bodyPr/>
            <a:lstStyle/>
            <a:p>
              <a:endParaRPr lang="en-US"/>
            </a:p>
          </p:txBody>
        </p:sp>
        <p:sp>
          <p:nvSpPr>
            <p:cNvPr id="1167603" name="Line 243"/>
            <p:cNvSpPr>
              <a:spLocks noChangeShapeType="1"/>
            </p:cNvSpPr>
            <p:nvPr/>
          </p:nvSpPr>
          <p:spPr bwMode="auto">
            <a:xfrm flipH="1" flipV="1">
              <a:off x="1069" y="2746"/>
              <a:ext cx="234" cy="37"/>
            </a:xfrm>
            <a:prstGeom prst="line">
              <a:avLst/>
            </a:prstGeom>
            <a:noFill/>
            <a:ln w="12700">
              <a:solidFill>
                <a:schemeClr val="hlink"/>
              </a:solidFill>
              <a:round/>
              <a:headEnd/>
              <a:tailEnd/>
            </a:ln>
            <a:effectLst/>
          </p:spPr>
          <p:txBody>
            <a:bodyPr/>
            <a:lstStyle/>
            <a:p>
              <a:endParaRPr lang="en-US"/>
            </a:p>
          </p:txBody>
        </p:sp>
        <p:sp>
          <p:nvSpPr>
            <p:cNvPr id="1167604" name="Line 244"/>
            <p:cNvSpPr>
              <a:spLocks noChangeShapeType="1"/>
            </p:cNvSpPr>
            <p:nvPr/>
          </p:nvSpPr>
          <p:spPr bwMode="auto">
            <a:xfrm flipV="1">
              <a:off x="1069" y="2611"/>
              <a:ext cx="160" cy="135"/>
            </a:xfrm>
            <a:prstGeom prst="line">
              <a:avLst/>
            </a:prstGeom>
            <a:noFill/>
            <a:ln w="12700">
              <a:solidFill>
                <a:schemeClr val="hlink"/>
              </a:solidFill>
              <a:round/>
              <a:headEnd/>
              <a:tailEnd/>
            </a:ln>
            <a:effectLst/>
          </p:spPr>
          <p:txBody>
            <a:bodyPr/>
            <a:lstStyle/>
            <a:p>
              <a:endParaRPr lang="en-US"/>
            </a:p>
          </p:txBody>
        </p:sp>
        <p:sp>
          <p:nvSpPr>
            <p:cNvPr id="1167605" name="Line 245"/>
            <p:cNvSpPr>
              <a:spLocks noChangeShapeType="1"/>
            </p:cNvSpPr>
            <p:nvPr/>
          </p:nvSpPr>
          <p:spPr bwMode="auto">
            <a:xfrm>
              <a:off x="1081" y="2746"/>
              <a:ext cx="173" cy="136"/>
            </a:xfrm>
            <a:prstGeom prst="line">
              <a:avLst/>
            </a:prstGeom>
            <a:noFill/>
            <a:ln w="12700">
              <a:solidFill>
                <a:schemeClr val="hlink"/>
              </a:solidFill>
              <a:round/>
              <a:headEnd/>
              <a:tailEnd/>
            </a:ln>
            <a:effectLst/>
          </p:spPr>
          <p:txBody>
            <a:bodyPr/>
            <a:lstStyle/>
            <a:p>
              <a:endParaRPr lang="en-US"/>
            </a:p>
          </p:txBody>
        </p:sp>
        <p:sp>
          <p:nvSpPr>
            <p:cNvPr id="1167606" name="Line 246"/>
            <p:cNvSpPr>
              <a:spLocks noChangeShapeType="1"/>
            </p:cNvSpPr>
            <p:nvPr/>
          </p:nvSpPr>
          <p:spPr bwMode="auto">
            <a:xfrm flipH="1" flipV="1">
              <a:off x="1352" y="2365"/>
              <a:ext cx="136" cy="98"/>
            </a:xfrm>
            <a:prstGeom prst="line">
              <a:avLst/>
            </a:prstGeom>
            <a:noFill/>
            <a:ln w="12700">
              <a:solidFill>
                <a:schemeClr val="hlink"/>
              </a:solidFill>
              <a:round/>
              <a:headEnd/>
              <a:tailEnd/>
            </a:ln>
            <a:effectLst/>
          </p:spPr>
          <p:txBody>
            <a:bodyPr/>
            <a:lstStyle/>
            <a:p>
              <a:endParaRPr lang="en-US"/>
            </a:p>
          </p:txBody>
        </p:sp>
        <p:sp>
          <p:nvSpPr>
            <p:cNvPr id="1167607" name="Line 247"/>
            <p:cNvSpPr>
              <a:spLocks noChangeShapeType="1"/>
            </p:cNvSpPr>
            <p:nvPr/>
          </p:nvSpPr>
          <p:spPr bwMode="auto">
            <a:xfrm flipV="1">
              <a:off x="1475" y="2340"/>
              <a:ext cx="25" cy="123"/>
            </a:xfrm>
            <a:prstGeom prst="line">
              <a:avLst/>
            </a:prstGeom>
            <a:noFill/>
            <a:ln w="12700">
              <a:solidFill>
                <a:schemeClr val="hlink"/>
              </a:solidFill>
              <a:round/>
              <a:headEnd/>
              <a:tailEnd/>
            </a:ln>
            <a:effectLst/>
          </p:spPr>
          <p:txBody>
            <a:bodyPr/>
            <a:lstStyle/>
            <a:p>
              <a:endParaRPr lang="en-US"/>
            </a:p>
          </p:txBody>
        </p:sp>
        <p:sp>
          <p:nvSpPr>
            <p:cNvPr id="1167608" name="Line 248"/>
            <p:cNvSpPr>
              <a:spLocks noChangeShapeType="1"/>
            </p:cNvSpPr>
            <p:nvPr/>
          </p:nvSpPr>
          <p:spPr bwMode="auto">
            <a:xfrm>
              <a:off x="1475" y="2476"/>
              <a:ext cx="86" cy="110"/>
            </a:xfrm>
            <a:prstGeom prst="line">
              <a:avLst/>
            </a:prstGeom>
            <a:noFill/>
            <a:ln w="12700">
              <a:solidFill>
                <a:schemeClr val="hlink"/>
              </a:solidFill>
              <a:round/>
              <a:headEnd/>
              <a:tailEnd/>
            </a:ln>
            <a:effectLst/>
          </p:spPr>
          <p:txBody>
            <a:bodyPr/>
            <a:lstStyle/>
            <a:p>
              <a:endParaRPr lang="en-US"/>
            </a:p>
          </p:txBody>
        </p:sp>
        <p:sp>
          <p:nvSpPr>
            <p:cNvPr id="1167609" name="Line 249"/>
            <p:cNvSpPr>
              <a:spLocks noChangeShapeType="1"/>
            </p:cNvSpPr>
            <p:nvPr/>
          </p:nvSpPr>
          <p:spPr bwMode="auto">
            <a:xfrm flipH="1">
              <a:off x="1401" y="2463"/>
              <a:ext cx="87" cy="123"/>
            </a:xfrm>
            <a:prstGeom prst="line">
              <a:avLst/>
            </a:prstGeom>
            <a:noFill/>
            <a:ln w="12700">
              <a:solidFill>
                <a:schemeClr val="hlink"/>
              </a:solidFill>
              <a:round/>
              <a:headEnd/>
              <a:tailEnd/>
            </a:ln>
            <a:effectLst/>
          </p:spPr>
          <p:txBody>
            <a:bodyPr/>
            <a:lstStyle/>
            <a:p>
              <a:endParaRPr lang="en-US"/>
            </a:p>
          </p:txBody>
        </p:sp>
        <p:sp>
          <p:nvSpPr>
            <p:cNvPr id="1167610" name="Line 250"/>
            <p:cNvSpPr>
              <a:spLocks noChangeShapeType="1"/>
            </p:cNvSpPr>
            <p:nvPr/>
          </p:nvSpPr>
          <p:spPr bwMode="auto">
            <a:xfrm flipH="1" flipV="1">
              <a:off x="1291" y="2488"/>
              <a:ext cx="110" cy="98"/>
            </a:xfrm>
            <a:prstGeom prst="line">
              <a:avLst/>
            </a:prstGeom>
            <a:noFill/>
            <a:ln w="12700">
              <a:solidFill>
                <a:schemeClr val="hlink"/>
              </a:solidFill>
              <a:round/>
              <a:headEnd/>
              <a:tailEnd/>
            </a:ln>
            <a:effectLst/>
          </p:spPr>
          <p:txBody>
            <a:bodyPr/>
            <a:lstStyle/>
            <a:p>
              <a:endParaRPr lang="en-US"/>
            </a:p>
          </p:txBody>
        </p:sp>
        <p:sp>
          <p:nvSpPr>
            <p:cNvPr id="1167611" name="Oval 251"/>
            <p:cNvSpPr>
              <a:spLocks noChangeArrowheads="1"/>
            </p:cNvSpPr>
            <p:nvPr/>
          </p:nvSpPr>
          <p:spPr bwMode="auto">
            <a:xfrm flipH="1">
              <a:off x="1561" y="2402"/>
              <a:ext cx="99"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612" name="Oval 252"/>
            <p:cNvSpPr>
              <a:spLocks noChangeArrowheads="1"/>
            </p:cNvSpPr>
            <p:nvPr/>
          </p:nvSpPr>
          <p:spPr bwMode="auto">
            <a:xfrm flipH="1">
              <a:off x="2349" y="2341"/>
              <a:ext cx="98" cy="98"/>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613" name="Oval 253"/>
            <p:cNvSpPr>
              <a:spLocks noChangeArrowheads="1"/>
            </p:cNvSpPr>
            <p:nvPr/>
          </p:nvSpPr>
          <p:spPr bwMode="auto">
            <a:xfrm flipH="1">
              <a:off x="1832" y="2206"/>
              <a:ext cx="98" cy="98"/>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614" name="Oval 254"/>
            <p:cNvSpPr>
              <a:spLocks noChangeArrowheads="1"/>
            </p:cNvSpPr>
            <p:nvPr/>
          </p:nvSpPr>
          <p:spPr bwMode="auto">
            <a:xfrm flipH="1">
              <a:off x="2435" y="2513"/>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615" name="Oval 255"/>
            <p:cNvSpPr>
              <a:spLocks noChangeArrowheads="1"/>
            </p:cNvSpPr>
            <p:nvPr/>
          </p:nvSpPr>
          <p:spPr bwMode="auto">
            <a:xfrm flipH="1">
              <a:off x="1955" y="2206"/>
              <a:ext cx="98" cy="98"/>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616" name="Oval 256"/>
            <p:cNvSpPr>
              <a:spLocks noChangeArrowheads="1"/>
            </p:cNvSpPr>
            <p:nvPr/>
          </p:nvSpPr>
          <p:spPr bwMode="auto">
            <a:xfrm flipH="1">
              <a:off x="2152" y="2255"/>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617" name="Oval 257"/>
            <p:cNvSpPr>
              <a:spLocks noChangeArrowheads="1"/>
            </p:cNvSpPr>
            <p:nvPr/>
          </p:nvSpPr>
          <p:spPr bwMode="auto">
            <a:xfrm flipH="1">
              <a:off x="1684" y="2279"/>
              <a:ext cx="99"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618" name="Line 258"/>
            <p:cNvSpPr>
              <a:spLocks noChangeShapeType="1"/>
            </p:cNvSpPr>
            <p:nvPr/>
          </p:nvSpPr>
          <p:spPr bwMode="auto">
            <a:xfrm flipH="1" flipV="1">
              <a:off x="1995" y="2251"/>
              <a:ext cx="197" cy="49"/>
            </a:xfrm>
            <a:prstGeom prst="line">
              <a:avLst/>
            </a:prstGeom>
            <a:noFill/>
            <a:ln w="12700">
              <a:solidFill>
                <a:schemeClr val="hlink"/>
              </a:solidFill>
              <a:round/>
              <a:headEnd/>
              <a:tailEnd/>
            </a:ln>
            <a:effectLst/>
          </p:spPr>
          <p:txBody>
            <a:bodyPr/>
            <a:lstStyle/>
            <a:p>
              <a:endParaRPr lang="en-US"/>
            </a:p>
          </p:txBody>
        </p:sp>
        <p:sp>
          <p:nvSpPr>
            <p:cNvPr id="1167619" name="Line 259"/>
            <p:cNvSpPr>
              <a:spLocks noChangeShapeType="1"/>
            </p:cNvSpPr>
            <p:nvPr/>
          </p:nvSpPr>
          <p:spPr bwMode="auto">
            <a:xfrm flipH="1">
              <a:off x="1881" y="2255"/>
              <a:ext cx="123" cy="0"/>
            </a:xfrm>
            <a:prstGeom prst="line">
              <a:avLst/>
            </a:prstGeom>
            <a:noFill/>
            <a:ln w="12700">
              <a:solidFill>
                <a:schemeClr val="hlink"/>
              </a:solidFill>
              <a:round/>
              <a:headEnd/>
              <a:tailEnd/>
            </a:ln>
            <a:effectLst/>
          </p:spPr>
          <p:txBody>
            <a:bodyPr/>
            <a:lstStyle/>
            <a:p>
              <a:endParaRPr lang="en-US"/>
            </a:p>
          </p:txBody>
        </p:sp>
        <p:sp>
          <p:nvSpPr>
            <p:cNvPr id="1167620" name="Line 260"/>
            <p:cNvSpPr>
              <a:spLocks noChangeShapeType="1"/>
            </p:cNvSpPr>
            <p:nvPr/>
          </p:nvSpPr>
          <p:spPr bwMode="auto">
            <a:xfrm flipH="1">
              <a:off x="1733" y="2255"/>
              <a:ext cx="148" cy="74"/>
            </a:xfrm>
            <a:prstGeom prst="line">
              <a:avLst/>
            </a:prstGeom>
            <a:noFill/>
            <a:ln w="12700">
              <a:solidFill>
                <a:schemeClr val="hlink"/>
              </a:solidFill>
              <a:round/>
              <a:headEnd/>
              <a:tailEnd/>
            </a:ln>
            <a:effectLst/>
          </p:spPr>
          <p:txBody>
            <a:bodyPr/>
            <a:lstStyle/>
            <a:p>
              <a:endParaRPr lang="en-US"/>
            </a:p>
          </p:txBody>
        </p:sp>
        <p:sp>
          <p:nvSpPr>
            <p:cNvPr id="1167621" name="Line 261"/>
            <p:cNvSpPr>
              <a:spLocks noChangeShapeType="1"/>
            </p:cNvSpPr>
            <p:nvPr/>
          </p:nvSpPr>
          <p:spPr bwMode="auto">
            <a:xfrm flipH="1">
              <a:off x="1586" y="2329"/>
              <a:ext cx="123" cy="123"/>
            </a:xfrm>
            <a:prstGeom prst="line">
              <a:avLst/>
            </a:prstGeom>
            <a:noFill/>
            <a:ln w="12700">
              <a:solidFill>
                <a:schemeClr val="hlink"/>
              </a:solidFill>
              <a:round/>
              <a:headEnd/>
              <a:tailEnd/>
            </a:ln>
            <a:effectLst/>
          </p:spPr>
          <p:txBody>
            <a:bodyPr/>
            <a:lstStyle/>
            <a:p>
              <a:endParaRPr lang="en-US"/>
            </a:p>
          </p:txBody>
        </p:sp>
        <p:sp>
          <p:nvSpPr>
            <p:cNvPr id="1167622" name="Line 262"/>
            <p:cNvSpPr>
              <a:spLocks noChangeShapeType="1"/>
            </p:cNvSpPr>
            <p:nvPr/>
          </p:nvSpPr>
          <p:spPr bwMode="auto">
            <a:xfrm>
              <a:off x="2213" y="2292"/>
              <a:ext cx="185" cy="98"/>
            </a:xfrm>
            <a:prstGeom prst="line">
              <a:avLst/>
            </a:prstGeom>
            <a:noFill/>
            <a:ln w="12700">
              <a:solidFill>
                <a:schemeClr val="hlink"/>
              </a:solidFill>
              <a:round/>
              <a:headEnd/>
              <a:tailEnd/>
            </a:ln>
            <a:effectLst/>
          </p:spPr>
          <p:txBody>
            <a:bodyPr/>
            <a:lstStyle/>
            <a:p>
              <a:endParaRPr lang="en-US"/>
            </a:p>
          </p:txBody>
        </p:sp>
        <p:sp>
          <p:nvSpPr>
            <p:cNvPr id="1167623" name="Line 263"/>
            <p:cNvSpPr>
              <a:spLocks noChangeShapeType="1"/>
            </p:cNvSpPr>
            <p:nvPr/>
          </p:nvSpPr>
          <p:spPr bwMode="auto">
            <a:xfrm flipH="1" flipV="1">
              <a:off x="2398" y="2402"/>
              <a:ext cx="74" cy="160"/>
            </a:xfrm>
            <a:prstGeom prst="line">
              <a:avLst/>
            </a:prstGeom>
            <a:noFill/>
            <a:ln w="12700">
              <a:solidFill>
                <a:schemeClr val="hlink"/>
              </a:solidFill>
              <a:round/>
              <a:headEnd/>
              <a:tailEnd/>
            </a:ln>
            <a:effectLst/>
          </p:spPr>
          <p:txBody>
            <a:bodyPr/>
            <a:lstStyle/>
            <a:p>
              <a:endParaRPr lang="en-US"/>
            </a:p>
          </p:txBody>
        </p:sp>
        <p:sp>
          <p:nvSpPr>
            <p:cNvPr id="1167624" name="Oval 264"/>
            <p:cNvSpPr>
              <a:spLocks noChangeArrowheads="1"/>
            </p:cNvSpPr>
            <p:nvPr/>
          </p:nvSpPr>
          <p:spPr bwMode="auto">
            <a:xfrm flipH="1">
              <a:off x="1414" y="2402"/>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625" name="Line 265"/>
            <p:cNvSpPr>
              <a:spLocks noChangeShapeType="1"/>
            </p:cNvSpPr>
            <p:nvPr/>
          </p:nvSpPr>
          <p:spPr bwMode="auto">
            <a:xfrm>
              <a:off x="1463" y="2451"/>
              <a:ext cx="147" cy="0"/>
            </a:xfrm>
            <a:prstGeom prst="line">
              <a:avLst/>
            </a:prstGeom>
            <a:noFill/>
            <a:ln w="12700">
              <a:solidFill>
                <a:schemeClr val="hlink"/>
              </a:solidFill>
              <a:round/>
              <a:headEnd/>
              <a:tailEnd/>
            </a:ln>
            <a:effectLst/>
          </p:spPr>
          <p:txBody>
            <a:bodyPr/>
            <a:lstStyle/>
            <a:p>
              <a:endParaRPr lang="en-US"/>
            </a:p>
          </p:txBody>
        </p:sp>
        <p:sp>
          <p:nvSpPr>
            <p:cNvPr id="1167626" name="Line 266"/>
            <p:cNvSpPr>
              <a:spLocks noChangeShapeType="1"/>
            </p:cNvSpPr>
            <p:nvPr/>
          </p:nvSpPr>
          <p:spPr bwMode="auto">
            <a:xfrm flipH="1">
              <a:off x="1291" y="2451"/>
              <a:ext cx="172" cy="25"/>
            </a:xfrm>
            <a:prstGeom prst="line">
              <a:avLst/>
            </a:prstGeom>
            <a:noFill/>
            <a:ln w="12700">
              <a:solidFill>
                <a:schemeClr val="hlink"/>
              </a:solidFill>
              <a:round/>
              <a:headEnd/>
              <a:tailEnd/>
            </a:ln>
            <a:effectLst/>
          </p:spPr>
          <p:txBody>
            <a:bodyPr/>
            <a:lstStyle/>
            <a:p>
              <a:endParaRPr lang="en-US"/>
            </a:p>
          </p:txBody>
        </p:sp>
        <p:sp>
          <p:nvSpPr>
            <p:cNvPr id="1167627" name="Oval 267"/>
            <p:cNvSpPr>
              <a:spLocks noChangeArrowheads="1"/>
            </p:cNvSpPr>
            <p:nvPr/>
          </p:nvSpPr>
          <p:spPr bwMode="auto">
            <a:xfrm flipH="1">
              <a:off x="2139" y="3079"/>
              <a:ext cx="98" cy="98"/>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628" name="Oval 268"/>
            <p:cNvSpPr>
              <a:spLocks noChangeArrowheads="1"/>
            </p:cNvSpPr>
            <p:nvPr/>
          </p:nvSpPr>
          <p:spPr bwMode="auto">
            <a:xfrm flipH="1">
              <a:off x="2274" y="2980"/>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629" name="Oval 269"/>
            <p:cNvSpPr>
              <a:spLocks noChangeArrowheads="1"/>
            </p:cNvSpPr>
            <p:nvPr/>
          </p:nvSpPr>
          <p:spPr bwMode="auto">
            <a:xfrm flipH="1">
              <a:off x="1819" y="2562"/>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630" name="Oval 270"/>
            <p:cNvSpPr>
              <a:spLocks noChangeArrowheads="1"/>
            </p:cNvSpPr>
            <p:nvPr/>
          </p:nvSpPr>
          <p:spPr bwMode="auto">
            <a:xfrm flipH="1">
              <a:off x="1622" y="3115"/>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631" name="Oval 271"/>
            <p:cNvSpPr>
              <a:spLocks noChangeArrowheads="1"/>
            </p:cNvSpPr>
            <p:nvPr/>
          </p:nvSpPr>
          <p:spPr bwMode="auto">
            <a:xfrm flipH="1">
              <a:off x="1622" y="2992"/>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632" name="Oval 272"/>
            <p:cNvSpPr>
              <a:spLocks noChangeArrowheads="1"/>
            </p:cNvSpPr>
            <p:nvPr/>
          </p:nvSpPr>
          <p:spPr bwMode="auto">
            <a:xfrm flipH="1">
              <a:off x="1401" y="2992"/>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633" name="Oval 273"/>
            <p:cNvSpPr>
              <a:spLocks noChangeArrowheads="1"/>
            </p:cNvSpPr>
            <p:nvPr/>
          </p:nvSpPr>
          <p:spPr bwMode="auto">
            <a:xfrm flipH="1">
              <a:off x="1438" y="3164"/>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634" name="Oval 274"/>
            <p:cNvSpPr>
              <a:spLocks noChangeArrowheads="1"/>
            </p:cNvSpPr>
            <p:nvPr/>
          </p:nvSpPr>
          <p:spPr bwMode="auto">
            <a:xfrm flipH="1">
              <a:off x="1204" y="3079"/>
              <a:ext cx="98" cy="98"/>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635" name="Oval 275"/>
            <p:cNvSpPr>
              <a:spLocks noChangeArrowheads="1"/>
            </p:cNvSpPr>
            <p:nvPr/>
          </p:nvSpPr>
          <p:spPr bwMode="auto">
            <a:xfrm flipH="1">
              <a:off x="1266" y="2943"/>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636" name="Oval 276"/>
            <p:cNvSpPr>
              <a:spLocks noChangeArrowheads="1"/>
            </p:cNvSpPr>
            <p:nvPr/>
          </p:nvSpPr>
          <p:spPr bwMode="auto">
            <a:xfrm flipH="1">
              <a:off x="1106" y="2943"/>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637" name="Oval 277"/>
            <p:cNvSpPr>
              <a:spLocks noChangeArrowheads="1"/>
            </p:cNvSpPr>
            <p:nvPr/>
          </p:nvSpPr>
          <p:spPr bwMode="auto">
            <a:xfrm flipH="1">
              <a:off x="1893" y="2377"/>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638" name="Line 278"/>
            <p:cNvSpPr>
              <a:spLocks noChangeShapeType="1"/>
            </p:cNvSpPr>
            <p:nvPr/>
          </p:nvSpPr>
          <p:spPr bwMode="auto">
            <a:xfrm>
              <a:off x="2274" y="2882"/>
              <a:ext cx="49" cy="160"/>
            </a:xfrm>
            <a:prstGeom prst="line">
              <a:avLst/>
            </a:prstGeom>
            <a:noFill/>
            <a:ln w="12700">
              <a:solidFill>
                <a:schemeClr val="hlink"/>
              </a:solidFill>
              <a:round/>
              <a:headEnd/>
              <a:tailEnd/>
            </a:ln>
            <a:effectLst/>
          </p:spPr>
          <p:txBody>
            <a:bodyPr/>
            <a:lstStyle/>
            <a:p>
              <a:endParaRPr lang="en-US"/>
            </a:p>
          </p:txBody>
        </p:sp>
        <p:sp>
          <p:nvSpPr>
            <p:cNvPr id="1167639" name="Line 279"/>
            <p:cNvSpPr>
              <a:spLocks noChangeShapeType="1"/>
            </p:cNvSpPr>
            <p:nvPr/>
          </p:nvSpPr>
          <p:spPr bwMode="auto">
            <a:xfrm flipH="1" flipV="1">
              <a:off x="2139" y="2956"/>
              <a:ext cx="184" cy="86"/>
            </a:xfrm>
            <a:prstGeom prst="line">
              <a:avLst/>
            </a:prstGeom>
            <a:noFill/>
            <a:ln w="12700">
              <a:solidFill>
                <a:schemeClr val="hlink"/>
              </a:solidFill>
              <a:round/>
              <a:headEnd/>
              <a:tailEnd/>
            </a:ln>
            <a:effectLst/>
          </p:spPr>
          <p:txBody>
            <a:bodyPr/>
            <a:lstStyle/>
            <a:p>
              <a:endParaRPr lang="en-US"/>
            </a:p>
          </p:txBody>
        </p:sp>
        <p:sp>
          <p:nvSpPr>
            <p:cNvPr id="1167640" name="Line 280"/>
            <p:cNvSpPr>
              <a:spLocks noChangeShapeType="1"/>
            </p:cNvSpPr>
            <p:nvPr/>
          </p:nvSpPr>
          <p:spPr bwMode="auto">
            <a:xfrm>
              <a:off x="2139" y="2956"/>
              <a:ext cx="49" cy="171"/>
            </a:xfrm>
            <a:prstGeom prst="line">
              <a:avLst/>
            </a:prstGeom>
            <a:noFill/>
            <a:ln w="12700">
              <a:solidFill>
                <a:schemeClr val="hlink"/>
              </a:solidFill>
              <a:round/>
              <a:headEnd/>
              <a:tailEnd/>
            </a:ln>
            <a:effectLst/>
          </p:spPr>
          <p:txBody>
            <a:bodyPr/>
            <a:lstStyle/>
            <a:p>
              <a:endParaRPr lang="en-US"/>
            </a:p>
          </p:txBody>
        </p:sp>
        <p:sp>
          <p:nvSpPr>
            <p:cNvPr id="1167641" name="Line 281"/>
            <p:cNvSpPr>
              <a:spLocks noChangeShapeType="1"/>
            </p:cNvSpPr>
            <p:nvPr/>
          </p:nvSpPr>
          <p:spPr bwMode="auto">
            <a:xfrm flipV="1">
              <a:off x="2200" y="3042"/>
              <a:ext cx="123" cy="85"/>
            </a:xfrm>
            <a:prstGeom prst="line">
              <a:avLst/>
            </a:prstGeom>
            <a:noFill/>
            <a:ln w="12700">
              <a:solidFill>
                <a:schemeClr val="hlink"/>
              </a:solidFill>
              <a:round/>
              <a:headEnd/>
              <a:tailEnd/>
            </a:ln>
            <a:effectLst/>
          </p:spPr>
          <p:txBody>
            <a:bodyPr/>
            <a:lstStyle/>
            <a:p>
              <a:endParaRPr lang="en-US"/>
            </a:p>
          </p:txBody>
        </p:sp>
        <p:sp>
          <p:nvSpPr>
            <p:cNvPr id="1167642" name="Line 282"/>
            <p:cNvSpPr>
              <a:spLocks noChangeShapeType="1"/>
            </p:cNvSpPr>
            <p:nvPr/>
          </p:nvSpPr>
          <p:spPr bwMode="auto">
            <a:xfrm flipV="1">
              <a:off x="1671" y="3054"/>
              <a:ext cx="12" cy="123"/>
            </a:xfrm>
            <a:prstGeom prst="line">
              <a:avLst/>
            </a:prstGeom>
            <a:noFill/>
            <a:ln w="12700">
              <a:solidFill>
                <a:schemeClr val="hlink"/>
              </a:solidFill>
              <a:round/>
              <a:headEnd/>
              <a:tailEnd/>
            </a:ln>
            <a:effectLst/>
          </p:spPr>
          <p:txBody>
            <a:bodyPr/>
            <a:lstStyle/>
            <a:p>
              <a:endParaRPr lang="en-US"/>
            </a:p>
          </p:txBody>
        </p:sp>
        <p:sp>
          <p:nvSpPr>
            <p:cNvPr id="1167643" name="Line 283"/>
            <p:cNvSpPr>
              <a:spLocks noChangeShapeType="1"/>
            </p:cNvSpPr>
            <p:nvPr/>
          </p:nvSpPr>
          <p:spPr bwMode="auto">
            <a:xfrm flipV="1">
              <a:off x="1683" y="2956"/>
              <a:ext cx="87" cy="98"/>
            </a:xfrm>
            <a:prstGeom prst="line">
              <a:avLst/>
            </a:prstGeom>
            <a:noFill/>
            <a:ln w="12700">
              <a:solidFill>
                <a:schemeClr val="hlink"/>
              </a:solidFill>
              <a:round/>
              <a:headEnd/>
              <a:tailEnd/>
            </a:ln>
            <a:effectLst/>
          </p:spPr>
          <p:txBody>
            <a:bodyPr/>
            <a:lstStyle/>
            <a:p>
              <a:endParaRPr lang="en-US"/>
            </a:p>
          </p:txBody>
        </p:sp>
        <p:sp>
          <p:nvSpPr>
            <p:cNvPr id="1167644" name="Line 284"/>
            <p:cNvSpPr>
              <a:spLocks noChangeShapeType="1"/>
            </p:cNvSpPr>
            <p:nvPr/>
          </p:nvSpPr>
          <p:spPr bwMode="auto">
            <a:xfrm flipH="1">
              <a:off x="1659" y="2882"/>
              <a:ext cx="12" cy="172"/>
            </a:xfrm>
            <a:prstGeom prst="line">
              <a:avLst/>
            </a:prstGeom>
            <a:noFill/>
            <a:ln w="12700">
              <a:solidFill>
                <a:schemeClr val="hlink"/>
              </a:solidFill>
              <a:round/>
              <a:headEnd/>
              <a:tailEnd/>
            </a:ln>
            <a:effectLst/>
          </p:spPr>
          <p:txBody>
            <a:bodyPr/>
            <a:lstStyle/>
            <a:p>
              <a:endParaRPr lang="en-US"/>
            </a:p>
          </p:txBody>
        </p:sp>
        <p:sp>
          <p:nvSpPr>
            <p:cNvPr id="1167645" name="Line 285"/>
            <p:cNvSpPr>
              <a:spLocks noChangeShapeType="1"/>
            </p:cNvSpPr>
            <p:nvPr/>
          </p:nvSpPr>
          <p:spPr bwMode="auto">
            <a:xfrm flipH="1">
              <a:off x="1475" y="3177"/>
              <a:ext cx="196" cy="37"/>
            </a:xfrm>
            <a:prstGeom prst="line">
              <a:avLst/>
            </a:prstGeom>
            <a:noFill/>
            <a:ln w="12700">
              <a:solidFill>
                <a:schemeClr val="hlink"/>
              </a:solidFill>
              <a:round/>
              <a:headEnd/>
              <a:tailEnd/>
            </a:ln>
            <a:effectLst/>
          </p:spPr>
          <p:txBody>
            <a:bodyPr/>
            <a:lstStyle/>
            <a:p>
              <a:endParaRPr lang="en-US"/>
            </a:p>
          </p:txBody>
        </p:sp>
        <p:sp>
          <p:nvSpPr>
            <p:cNvPr id="1167646" name="Line 286"/>
            <p:cNvSpPr>
              <a:spLocks noChangeShapeType="1"/>
            </p:cNvSpPr>
            <p:nvPr/>
          </p:nvSpPr>
          <p:spPr bwMode="auto">
            <a:xfrm flipH="1" flipV="1">
              <a:off x="1462" y="3042"/>
              <a:ext cx="13" cy="172"/>
            </a:xfrm>
            <a:prstGeom prst="line">
              <a:avLst/>
            </a:prstGeom>
            <a:noFill/>
            <a:ln w="12700">
              <a:solidFill>
                <a:schemeClr val="hlink"/>
              </a:solidFill>
              <a:round/>
              <a:headEnd/>
              <a:tailEnd/>
            </a:ln>
            <a:effectLst/>
          </p:spPr>
          <p:txBody>
            <a:bodyPr/>
            <a:lstStyle/>
            <a:p>
              <a:endParaRPr lang="en-US"/>
            </a:p>
          </p:txBody>
        </p:sp>
        <p:sp>
          <p:nvSpPr>
            <p:cNvPr id="1167647" name="Line 287"/>
            <p:cNvSpPr>
              <a:spLocks noChangeShapeType="1"/>
            </p:cNvSpPr>
            <p:nvPr/>
          </p:nvSpPr>
          <p:spPr bwMode="auto">
            <a:xfrm flipH="1" flipV="1">
              <a:off x="1425" y="2906"/>
              <a:ext cx="37" cy="136"/>
            </a:xfrm>
            <a:prstGeom prst="line">
              <a:avLst/>
            </a:prstGeom>
            <a:noFill/>
            <a:ln w="12700">
              <a:solidFill>
                <a:schemeClr val="hlink"/>
              </a:solidFill>
              <a:round/>
              <a:headEnd/>
              <a:tailEnd/>
            </a:ln>
            <a:effectLst/>
          </p:spPr>
          <p:txBody>
            <a:bodyPr/>
            <a:lstStyle/>
            <a:p>
              <a:endParaRPr lang="en-US"/>
            </a:p>
          </p:txBody>
        </p:sp>
        <p:sp>
          <p:nvSpPr>
            <p:cNvPr id="1167648" name="Line 288"/>
            <p:cNvSpPr>
              <a:spLocks noChangeShapeType="1"/>
            </p:cNvSpPr>
            <p:nvPr/>
          </p:nvSpPr>
          <p:spPr bwMode="auto">
            <a:xfrm flipH="1">
              <a:off x="1302" y="2906"/>
              <a:ext cx="123" cy="86"/>
            </a:xfrm>
            <a:prstGeom prst="line">
              <a:avLst/>
            </a:prstGeom>
            <a:noFill/>
            <a:ln w="12700">
              <a:solidFill>
                <a:schemeClr val="hlink"/>
              </a:solidFill>
              <a:round/>
              <a:headEnd/>
              <a:tailEnd/>
            </a:ln>
            <a:effectLst/>
          </p:spPr>
          <p:txBody>
            <a:bodyPr/>
            <a:lstStyle/>
            <a:p>
              <a:endParaRPr lang="en-US"/>
            </a:p>
          </p:txBody>
        </p:sp>
        <p:sp>
          <p:nvSpPr>
            <p:cNvPr id="1167649" name="Line 289"/>
            <p:cNvSpPr>
              <a:spLocks noChangeShapeType="1"/>
            </p:cNvSpPr>
            <p:nvPr/>
          </p:nvSpPr>
          <p:spPr bwMode="auto">
            <a:xfrm>
              <a:off x="1302" y="2992"/>
              <a:ext cx="123" cy="50"/>
            </a:xfrm>
            <a:prstGeom prst="line">
              <a:avLst/>
            </a:prstGeom>
            <a:noFill/>
            <a:ln w="12700">
              <a:solidFill>
                <a:schemeClr val="hlink"/>
              </a:solidFill>
              <a:round/>
              <a:headEnd/>
              <a:tailEnd/>
            </a:ln>
            <a:effectLst/>
          </p:spPr>
          <p:txBody>
            <a:bodyPr/>
            <a:lstStyle/>
            <a:p>
              <a:endParaRPr lang="en-US"/>
            </a:p>
          </p:txBody>
        </p:sp>
        <p:sp>
          <p:nvSpPr>
            <p:cNvPr id="1167650" name="Line 290"/>
            <p:cNvSpPr>
              <a:spLocks noChangeShapeType="1"/>
            </p:cNvSpPr>
            <p:nvPr/>
          </p:nvSpPr>
          <p:spPr bwMode="auto">
            <a:xfrm flipH="1">
              <a:off x="1253" y="2992"/>
              <a:ext cx="62" cy="135"/>
            </a:xfrm>
            <a:prstGeom prst="line">
              <a:avLst/>
            </a:prstGeom>
            <a:noFill/>
            <a:ln w="12700">
              <a:solidFill>
                <a:schemeClr val="hlink"/>
              </a:solidFill>
              <a:round/>
              <a:headEnd/>
              <a:tailEnd/>
            </a:ln>
            <a:effectLst/>
          </p:spPr>
          <p:txBody>
            <a:bodyPr/>
            <a:lstStyle/>
            <a:p>
              <a:endParaRPr lang="en-US"/>
            </a:p>
          </p:txBody>
        </p:sp>
        <p:sp>
          <p:nvSpPr>
            <p:cNvPr id="1167651" name="Line 291"/>
            <p:cNvSpPr>
              <a:spLocks noChangeShapeType="1"/>
            </p:cNvSpPr>
            <p:nvPr/>
          </p:nvSpPr>
          <p:spPr bwMode="auto">
            <a:xfrm flipH="1">
              <a:off x="1167" y="2894"/>
              <a:ext cx="74" cy="110"/>
            </a:xfrm>
            <a:prstGeom prst="line">
              <a:avLst/>
            </a:prstGeom>
            <a:noFill/>
            <a:ln w="12700">
              <a:solidFill>
                <a:schemeClr val="hlink"/>
              </a:solidFill>
              <a:round/>
              <a:headEnd/>
              <a:tailEnd/>
            </a:ln>
            <a:effectLst/>
          </p:spPr>
          <p:txBody>
            <a:bodyPr/>
            <a:lstStyle/>
            <a:p>
              <a:endParaRPr lang="en-US"/>
            </a:p>
          </p:txBody>
        </p:sp>
        <p:sp>
          <p:nvSpPr>
            <p:cNvPr id="1167652" name="Line 292"/>
            <p:cNvSpPr>
              <a:spLocks noChangeShapeType="1"/>
            </p:cNvSpPr>
            <p:nvPr/>
          </p:nvSpPr>
          <p:spPr bwMode="auto">
            <a:xfrm>
              <a:off x="1155" y="3004"/>
              <a:ext cx="172" cy="0"/>
            </a:xfrm>
            <a:prstGeom prst="line">
              <a:avLst/>
            </a:prstGeom>
            <a:noFill/>
            <a:ln w="12700">
              <a:solidFill>
                <a:schemeClr val="hlink"/>
              </a:solidFill>
              <a:round/>
              <a:headEnd/>
              <a:tailEnd/>
            </a:ln>
            <a:effectLst/>
          </p:spPr>
          <p:txBody>
            <a:bodyPr/>
            <a:lstStyle/>
            <a:p>
              <a:endParaRPr lang="en-US"/>
            </a:p>
          </p:txBody>
        </p:sp>
        <p:sp>
          <p:nvSpPr>
            <p:cNvPr id="1167653" name="Line 293"/>
            <p:cNvSpPr>
              <a:spLocks noChangeShapeType="1"/>
            </p:cNvSpPr>
            <p:nvPr/>
          </p:nvSpPr>
          <p:spPr bwMode="auto">
            <a:xfrm flipH="1" flipV="1">
              <a:off x="1155" y="3004"/>
              <a:ext cx="86" cy="136"/>
            </a:xfrm>
            <a:prstGeom prst="line">
              <a:avLst/>
            </a:prstGeom>
            <a:noFill/>
            <a:ln w="12700">
              <a:solidFill>
                <a:schemeClr val="hlink"/>
              </a:solidFill>
              <a:round/>
              <a:headEnd/>
              <a:tailEnd/>
            </a:ln>
            <a:effectLst/>
          </p:spPr>
          <p:txBody>
            <a:bodyPr/>
            <a:lstStyle/>
            <a:p>
              <a:endParaRPr lang="en-US"/>
            </a:p>
          </p:txBody>
        </p:sp>
        <p:sp>
          <p:nvSpPr>
            <p:cNvPr id="1167654" name="Line 294"/>
            <p:cNvSpPr>
              <a:spLocks noChangeShapeType="1"/>
            </p:cNvSpPr>
            <p:nvPr/>
          </p:nvSpPr>
          <p:spPr bwMode="auto">
            <a:xfrm flipH="1" flipV="1">
              <a:off x="1942" y="2427"/>
              <a:ext cx="185" cy="12"/>
            </a:xfrm>
            <a:prstGeom prst="line">
              <a:avLst/>
            </a:prstGeom>
            <a:noFill/>
            <a:ln w="12700">
              <a:solidFill>
                <a:schemeClr val="hlink"/>
              </a:solidFill>
              <a:round/>
              <a:headEnd/>
              <a:tailEnd/>
            </a:ln>
            <a:effectLst/>
          </p:spPr>
          <p:txBody>
            <a:bodyPr/>
            <a:lstStyle/>
            <a:p>
              <a:endParaRPr lang="en-US"/>
            </a:p>
          </p:txBody>
        </p:sp>
        <p:sp>
          <p:nvSpPr>
            <p:cNvPr id="1167655" name="Line 295"/>
            <p:cNvSpPr>
              <a:spLocks noChangeShapeType="1"/>
            </p:cNvSpPr>
            <p:nvPr/>
          </p:nvSpPr>
          <p:spPr bwMode="auto">
            <a:xfrm>
              <a:off x="1942" y="2427"/>
              <a:ext cx="74" cy="135"/>
            </a:xfrm>
            <a:prstGeom prst="line">
              <a:avLst/>
            </a:prstGeom>
            <a:noFill/>
            <a:ln w="12700">
              <a:solidFill>
                <a:schemeClr val="hlink"/>
              </a:solidFill>
              <a:round/>
              <a:headEnd/>
              <a:tailEnd/>
            </a:ln>
            <a:effectLst/>
          </p:spPr>
          <p:txBody>
            <a:bodyPr/>
            <a:lstStyle/>
            <a:p>
              <a:endParaRPr lang="en-US"/>
            </a:p>
          </p:txBody>
        </p:sp>
        <p:sp>
          <p:nvSpPr>
            <p:cNvPr id="1167656" name="Line 296"/>
            <p:cNvSpPr>
              <a:spLocks noChangeShapeType="1"/>
            </p:cNvSpPr>
            <p:nvPr/>
          </p:nvSpPr>
          <p:spPr bwMode="auto">
            <a:xfrm flipH="1">
              <a:off x="1880" y="2562"/>
              <a:ext cx="136" cy="61"/>
            </a:xfrm>
            <a:prstGeom prst="line">
              <a:avLst/>
            </a:prstGeom>
            <a:noFill/>
            <a:ln w="12700">
              <a:solidFill>
                <a:schemeClr val="hlink"/>
              </a:solidFill>
              <a:round/>
              <a:headEnd/>
              <a:tailEnd/>
            </a:ln>
            <a:effectLst/>
          </p:spPr>
          <p:txBody>
            <a:bodyPr/>
            <a:lstStyle/>
            <a:p>
              <a:endParaRPr lang="en-US"/>
            </a:p>
          </p:txBody>
        </p:sp>
        <p:sp>
          <p:nvSpPr>
            <p:cNvPr id="1167657" name="Line 297"/>
            <p:cNvSpPr>
              <a:spLocks noChangeShapeType="1"/>
            </p:cNvSpPr>
            <p:nvPr/>
          </p:nvSpPr>
          <p:spPr bwMode="auto">
            <a:xfrm flipH="1" flipV="1">
              <a:off x="1720" y="2611"/>
              <a:ext cx="160" cy="12"/>
            </a:xfrm>
            <a:prstGeom prst="line">
              <a:avLst/>
            </a:prstGeom>
            <a:noFill/>
            <a:ln w="12700">
              <a:solidFill>
                <a:schemeClr val="hlink"/>
              </a:solidFill>
              <a:round/>
              <a:headEnd/>
              <a:tailEnd/>
            </a:ln>
            <a:effectLst/>
          </p:spPr>
          <p:txBody>
            <a:bodyPr/>
            <a:lstStyle/>
            <a:p>
              <a:endParaRPr lang="en-US"/>
            </a:p>
          </p:txBody>
        </p:sp>
        <p:sp>
          <p:nvSpPr>
            <p:cNvPr id="1167658" name="Line 298"/>
            <p:cNvSpPr>
              <a:spLocks noChangeShapeType="1"/>
            </p:cNvSpPr>
            <p:nvPr/>
          </p:nvSpPr>
          <p:spPr bwMode="auto">
            <a:xfrm flipH="1" flipV="1">
              <a:off x="1770" y="2451"/>
              <a:ext cx="110" cy="160"/>
            </a:xfrm>
            <a:prstGeom prst="line">
              <a:avLst/>
            </a:prstGeom>
            <a:noFill/>
            <a:ln w="12700">
              <a:solidFill>
                <a:schemeClr val="hlink"/>
              </a:solidFill>
              <a:round/>
              <a:headEnd/>
              <a:tailEnd/>
            </a:ln>
            <a:effectLst/>
          </p:spPr>
          <p:txBody>
            <a:bodyPr/>
            <a:lstStyle/>
            <a:p>
              <a:endParaRPr lang="en-US"/>
            </a:p>
          </p:txBody>
        </p:sp>
        <p:sp>
          <p:nvSpPr>
            <p:cNvPr id="1167659" name="Line 299"/>
            <p:cNvSpPr>
              <a:spLocks noChangeShapeType="1"/>
            </p:cNvSpPr>
            <p:nvPr/>
          </p:nvSpPr>
          <p:spPr bwMode="auto">
            <a:xfrm flipH="1">
              <a:off x="1843" y="2611"/>
              <a:ext cx="25" cy="123"/>
            </a:xfrm>
            <a:prstGeom prst="line">
              <a:avLst/>
            </a:prstGeom>
            <a:noFill/>
            <a:ln w="12700">
              <a:solidFill>
                <a:schemeClr val="hlink"/>
              </a:solidFill>
              <a:round/>
              <a:headEnd/>
              <a:tailEnd/>
            </a:ln>
            <a:effectLst/>
          </p:spPr>
          <p:txBody>
            <a:bodyPr/>
            <a:lstStyle/>
            <a:p>
              <a:endParaRPr lang="en-US"/>
            </a:p>
          </p:txBody>
        </p:sp>
        <p:sp>
          <p:nvSpPr>
            <p:cNvPr id="1167660" name="Oval 300"/>
            <p:cNvSpPr>
              <a:spLocks noChangeArrowheads="1"/>
            </p:cNvSpPr>
            <p:nvPr/>
          </p:nvSpPr>
          <p:spPr bwMode="auto">
            <a:xfrm>
              <a:off x="2200" y="2001"/>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661" name="Oval 301"/>
            <p:cNvSpPr>
              <a:spLocks noChangeArrowheads="1"/>
            </p:cNvSpPr>
            <p:nvPr/>
          </p:nvSpPr>
          <p:spPr bwMode="auto">
            <a:xfrm>
              <a:off x="2313" y="2160"/>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662" name="Oval 302"/>
            <p:cNvSpPr>
              <a:spLocks noChangeArrowheads="1"/>
            </p:cNvSpPr>
            <p:nvPr/>
          </p:nvSpPr>
          <p:spPr bwMode="auto">
            <a:xfrm>
              <a:off x="2540" y="2614"/>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663" name="Oval 303"/>
            <p:cNvSpPr>
              <a:spLocks noChangeArrowheads="1"/>
            </p:cNvSpPr>
            <p:nvPr/>
          </p:nvSpPr>
          <p:spPr bwMode="auto">
            <a:xfrm>
              <a:off x="2767" y="2840"/>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664" name="Oval 304"/>
            <p:cNvSpPr>
              <a:spLocks noChangeArrowheads="1"/>
            </p:cNvSpPr>
            <p:nvPr/>
          </p:nvSpPr>
          <p:spPr bwMode="auto">
            <a:xfrm>
              <a:off x="2517" y="2863"/>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665" name="Oval 305"/>
            <p:cNvSpPr>
              <a:spLocks noChangeArrowheads="1"/>
            </p:cNvSpPr>
            <p:nvPr/>
          </p:nvSpPr>
          <p:spPr bwMode="auto">
            <a:xfrm>
              <a:off x="2381" y="2818"/>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666" name="Oval 306"/>
            <p:cNvSpPr>
              <a:spLocks noChangeArrowheads="1"/>
            </p:cNvSpPr>
            <p:nvPr/>
          </p:nvSpPr>
          <p:spPr bwMode="auto">
            <a:xfrm>
              <a:off x="2426" y="2976"/>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667" name="Oval 307"/>
            <p:cNvSpPr>
              <a:spLocks noChangeArrowheads="1"/>
            </p:cNvSpPr>
            <p:nvPr/>
          </p:nvSpPr>
          <p:spPr bwMode="auto">
            <a:xfrm>
              <a:off x="2653" y="2931"/>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668" name="Oval 308"/>
            <p:cNvSpPr>
              <a:spLocks noChangeArrowheads="1"/>
            </p:cNvSpPr>
            <p:nvPr/>
          </p:nvSpPr>
          <p:spPr bwMode="auto">
            <a:xfrm>
              <a:off x="2676" y="2750"/>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669" name="Line 309"/>
            <p:cNvSpPr>
              <a:spLocks noChangeShapeType="1"/>
            </p:cNvSpPr>
            <p:nvPr/>
          </p:nvSpPr>
          <p:spPr bwMode="auto">
            <a:xfrm flipV="1">
              <a:off x="2199" y="2205"/>
              <a:ext cx="155" cy="92"/>
            </a:xfrm>
            <a:prstGeom prst="line">
              <a:avLst/>
            </a:prstGeom>
            <a:noFill/>
            <a:ln w="12700">
              <a:solidFill>
                <a:schemeClr val="hlink"/>
              </a:solidFill>
              <a:round/>
              <a:headEnd/>
              <a:tailEnd/>
            </a:ln>
            <a:effectLst/>
          </p:spPr>
          <p:txBody>
            <a:bodyPr wrap="none" anchor="ctr"/>
            <a:lstStyle/>
            <a:p>
              <a:endParaRPr lang="en-US"/>
            </a:p>
          </p:txBody>
        </p:sp>
        <p:sp>
          <p:nvSpPr>
            <p:cNvPr id="1167670" name="Line 310"/>
            <p:cNvSpPr>
              <a:spLocks noChangeShapeType="1"/>
            </p:cNvSpPr>
            <p:nvPr/>
          </p:nvSpPr>
          <p:spPr bwMode="auto">
            <a:xfrm>
              <a:off x="2245" y="2047"/>
              <a:ext cx="113" cy="158"/>
            </a:xfrm>
            <a:prstGeom prst="line">
              <a:avLst/>
            </a:prstGeom>
            <a:noFill/>
            <a:ln w="12700">
              <a:solidFill>
                <a:schemeClr val="hlink"/>
              </a:solidFill>
              <a:round/>
              <a:headEnd/>
              <a:tailEnd/>
            </a:ln>
            <a:effectLst/>
          </p:spPr>
          <p:txBody>
            <a:bodyPr wrap="none" anchor="ctr"/>
            <a:lstStyle/>
            <a:p>
              <a:endParaRPr lang="en-US"/>
            </a:p>
          </p:txBody>
        </p:sp>
        <p:sp>
          <p:nvSpPr>
            <p:cNvPr id="1167671" name="Line 311"/>
            <p:cNvSpPr>
              <a:spLocks noChangeShapeType="1"/>
            </p:cNvSpPr>
            <p:nvPr/>
          </p:nvSpPr>
          <p:spPr bwMode="auto">
            <a:xfrm flipV="1">
              <a:off x="2268" y="1979"/>
              <a:ext cx="158" cy="68"/>
            </a:xfrm>
            <a:prstGeom prst="line">
              <a:avLst/>
            </a:prstGeom>
            <a:noFill/>
            <a:ln w="12700">
              <a:solidFill>
                <a:schemeClr val="hlink"/>
              </a:solidFill>
              <a:round/>
              <a:headEnd/>
              <a:tailEnd/>
            </a:ln>
            <a:effectLst/>
          </p:spPr>
          <p:txBody>
            <a:bodyPr wrap="none" anchor="ctr"/>
            <a:lstStyle/>
            <a:p>
              <a:endParaRPr lang="en-US"/>
            </a:p>
          </p:txBody>
        </p:sp>
        <p:sp>
          <p:nvSpPr>
            <p:cNvPr id="1167672" name="Line 312"/>
            <p:cNvSpPr>
              <a:spLocks noChangeShapeType="1"/>
            </p:cNvSpPr>
            <p:nvPr/>
          </p:nvSpPr>
          <p:spPr bwMode="auto">
            <a:xfrm flipV="1">
              <a:off x="2381" y="2092"/>
              <a:ext cx="136" cy="113"/>
            </a:xfrm>
            <a:prstGeom prst="line">
              <a:avLst/>
            </a:prstGeom>
            <a:noFill/>
            <a:ln w="12700">
              <a:solidFill>
                <a:schemeClr val="hlink"/>
              </a:solidFill>
              <a:round/>
              <a:headEnd/>
              <a:tailEnd/>
            </a:ln>
            <a:effectLst/>
          </p:spPr>
          <p:txBody>
            <a:bodyPr wrap="none" anchor="ctr"/>
            <a:lstStyle/>
            <a:p>
              <a:endParaRPr lang="en-US"/>
            </a:p>
          </p:txBody>
        </p:sp>
        <p:sp>
          <p:nvSpPr>
            <p:cNvPr id="1167673" name="Line 313"/>
            <p:cNvSpPr>
              <a:spLocks noChangeShapeType="1"/>
            </p:cNvSpPr>
            <p:nvPr/>
          </p:nvSpPr>
          <p:spPr bwMode="auto">
            <a:xfrm>
              <a:off x="2381" y="2183"/>
              <a:ext cx="181" cy="113"/>
            </a:xfrm>
            <a:prstGeom prst="line">
              <a:avLst/>
            </a:prstGeom>
            <a:noFill/>
            <a:ln w="12700">
              <a:solidFill>
                <a:schemeClr val="hlink"/>
              </a:solidFill>
              <a:round/>
              <a:headEnd/>
              <a:tailEnd/>
            </a:ln>
            <a:effectLst/>
          </p:spPr>
          <p:txBody>
            <a:bodyPr wrap="none" anchor="ctr"/>
            <a:lstStyle/>
            <a:p>
              <a:endParaRPr lang="en-US"/>
            </a:p>
          </p:txBody>
        </p:sp>
        <p:sp>
          <p:nvSpPr>
            <p:cNvPr id="1167674" name="Line 314"/>
            <p:cNvSpPr>
              <a:spLocks noChangeShapeType="1"/>
            </p:cNvSpPr>
            <p:nvPr/>
          </p:nvSpPr>
          <p:spPr bwMode="auto">
            <a:xfrm flipH="1">
              <a:off x="2404" y="2296"/>
              <a:ext cx="158" cy="91"/>
            </a:xfrm>
            <a:prstGeom prst="line">
              <a:avLst/>
            </a:prstGeom>
            <a:noFill/>
            <a:ln w="12700">
              <a:solidFill>
                <a:schemeClr val="hlink"/>
              </a:solidFill>
              <a:round/>
              <a:headEnd/>
              <a:tailEnd/>
            </a:ln>
            <a:effectLst/>
          </p:spPr>
          <p:txBody>
            <a:bodyPr wrap="none" anchor="ctr"/>
            <a:lstStyle/>
            <a:p>
              <a:endParaRPr lang="en-US"/>
            </a:p>
          </p:txBody>
        </p:sp>
        <p:sp>
          <p:nvSpPr>
            <p:cNvPr id="1167675" name="Line 315"/>
            <p:cNvSpPr>
              <a:spLocks noChangeShapeType="1"/>
            </p:cNvSpPr>
            <p:nvPr/>
          </p:nvSpPr>
          <p:spPr bwMode="auto">
            <a:xfrm>
              <a:off x="2562" y="2296"/>
              <a:ext cx="23" cy="159"/>
            </a:xfrm>
            <a:prstGeom prst="line">
              <a:avLst/>
            </a:prstGeom>
            <a:noFill/>
            <a:ln w="12700">
              <a:solidFill>
                <a:schemeClr val="hlink"/>
              </a:solidFill>
              <a:round/>
              <a:headEnd/>
              <a:tailEnd/>
            </a:ln>
            <a:effectLst/>
          </p:spPr>
          <p:txBody>
            <a:bodyPr wrap="none" anchor="ctr"/>
            <a:lstStyle/>
            <a:p>
              <a:endParaRPr lang="en-US"/>
            </a:p>
          </p:txBody>
        </p:sp>
        <p:sp>
          <p:nvSpPr>
            <p:cNvPr id="1167676" name="Line 316"/>
            <p:cNvSpPr>
              <a:spLocks noChangeShapeType="1"/>
            </p:cNvSpPr>
            <p:nvPr/>
          </p:nvSpPr>
          <p:spPr bwMode="auto">
            <a:xfrm>
              <a:off x="2585" y="2455"/>
              <a:ext cx="114" cy="136"/>
            </a:xfrm>
            <a:prstGeom prst="line">
              <a:avLst/>
            </a:prstGeom>
            <a:noFill/>
            <a:ln w="12700">
              <a:solidFill>
                <a:schemeClr val="hlink"/>
              </a:solidFill>
              <a:round/>
              <a:headEnd/>
              <a:tailEnd/>
            </a:ln>
            <a:effectLst/>
          </p:spPr>
          <p:txBody>
            <a:bodyPr wrap="none" anchor="ctr"/>
            <a:lstStyle/>
            <a:p>
              <a:endParaRPr lang="en-US"/>
            </a:p>
          </p:txBody>
        </p:sp>
        <p:sp>
          <p:nvSpPr>
            <p:cNvPr id="1167677" name="Line 317"/>
            <p:cNvSpPr>
              <a:spLocks noChangeShapeType="1"/>
            </p:cNvSpPr>
            <p:nvPr/>
          </p:nvSpPr>
          <p:spPr bwMode="auto">
            <a:xfrm flipH="1">
              <a:off x="2562" y="2591"/>
              <a:ext cx="137" cy="68"/>
            </a:xfrm>
            <a:prstGeom prst="line">
              <a:avLst/>
            </a:prstGeom>
            <a:noFill/>
            <a:ln w="12700">
              <a:solidFill>
                <a:schemeClr val="hlink"/>
              </a:solidFill>
              <a:round/>
              <a:headEnd/>
              <a:tailEnd/>
            </a:ln>
            <a:effectLst/>
          </p:spPr>
          <p:txBody>
            <a:bodyPr wrap="none" anchor="ctr"/>
            <a:lstStyle/>
            <a:p>
              <a:endParaRPr lang="en-US"/>
            </a:p>
          </p:txBody>
        </p:sp>
        <p:sp>
          <p:nvSpPr>
            <p:cNvPr id="1167678" name="Line 318"/>
            <p:cNvSpPr>
              <a:spLocks noChangeShapeType="1"/>
            </p:cNvSpPr>
            <p:nvPr/>
          </p:nvSpPr>
          <p:spPr bwMode="auto">
            <a:xfrm flipH="1">
              <a:off x="2449" y="2659"/>
              <a:ext cx="113" cy="68"/>
            </a:xfrm>
            <a:prstGeom prst="line">
              <a:avLst/>
            </a:prstGeom>
            <a:noFill/>
            <a:ln w="12700">
              <a:solidFill>
                <a:schemeClr val="hlink"/>
              </a:solidFill>
              <a:round/>
              <a:headEnd/>
              <a:tailEnd/>
            </a:ln>
            <a:effectLst/>
          </p:spPr>
          <p:txBody>
            <a:bodyPr wrap="none" anchor="ctr"/>
            <a:lstStyle/>
            <a:p>
              <a:endParaRPr lang="en-US"/>
            </a:p>
          </p:txBody>
        </p:sp>
        <p:sp>
          <p:nvSpPr>
            <p:cNvPr id="1167679" name="Line 319"/>
            <p:cNvSpPr>
              <a:spLocks noChangeShapeType="1"/>
            </p:cNvSpPr>
            <p:nvPr/>
          </p:nvSpPr>
          <p:spPr bwMode="auto">
            <a:xfrm>
              <a:off x="2449" y="2727"/>
              <a:ext cx="113" cy="181"/>
            </a:xfrm>
            <a:prstGeom prst="line">
              <a:avLst/>
            </a:prstGeom>
            <a:noFill/>
            <a:ln w="12700">
              <a:solidFill>
                <a:schemeClr val="hlink"/>
              </a:solidFill>
              <a:round/>
              <a:headEnd/>
              <a:tailEnd/>
            </a:ln>
            <a:effectLst/>
          </p:spPr>
          <p:txBody>
            <a:bodyPr wrap="none" anchor="ctr"/>
            <a:lstStyle/>
            <a:p>
              <a:endParaRPr lang="en-US"/>
            </a:p>
          </p:txBody>
        </p:sp>
        <p:sp>
          <p:nvSpPr>
            <p:cNvPr id="1167680" name="Line 320"/>
            <p:cNvSpPr>
              <a:spLocks noChangeShapeType="1"/>
            </p:cNvSpPr>
            <p:nvPr/>
          </p:nvSpPr>
          <p:spPr bwMode="auto">
            <a:xfrm flipH="1" flipV="1">
              <a:off x="2426" y="2863"/>
              <a:ext cx="136" cy="45"/>
            </a:xfrm>
            <a:prstGeom prst="line">
              <a:avLst/>
            </a:prstGeom>
            <a:noFill/>
            <a:ln w="12700">
              <a:solidFill>
                <a:schemeClr val="hlink"/>
              </a:solidFill>
              <a:round/>
              <a:headEnd/>
              <a:tailEnd/>
            </a:ln>
            <a:effectLst/>
          </p:spPr>
          <p:txBody>
            <a:bodyPr wrap="none" anchor="ctr"/>
            <a:lstStyle/>
            <a:p>
              <a:endParaRPr lang="en-US"/>
            </a:p>
          </p:txBody>
        </p:sp>
        <p:sp>
          <p:nvSpPr>
            <p:cNvPr id="1167681" name="Line 321"/>
            <p:cNvSpPr>
              <a:spLocks noChangeShapeType="1"/>
            </p:cNvSpPr>
            <p:nvPr/>
          </p:nvSpPr>
          <p:spPr bwMode="auto">
            <a:xfrm>
              <a:off x="2426" y="2863"/>
              <a:ext cx="46" cy="159"/>
            </a:xfrm>
            <a:prstGeom prst="line">
              <a:avLst/>
            </a:prstGeom>
            <a:noFill/>
            <a:ln w="12700">
              <a:solidFill>
                <a:schemeClr val="hlink"/>
              </a:solidFill>
              <a:round/>
              <a:headEnd/>
              <a:tailEnd/>
            </a:ln>
            <a:effectLst/>
          </p:spPr>
          <p:txBody>
            <a:bodyPr wrap="none" anchor="ctr"/>
            <a:lstStyle/>
            <a:p>
              <a:endParaRPr lang="en-US"/>
            </a:p>
          </p:txBody>
        </p:sp>
        <p:sp>
          <p:nvSpPr>
            <p:cNvPr id="1167682" name="Line 322"/>
            <p:cNvSpPr>
              <a:spLocks noChangeShapeType="1"/>
            </p:cNvSpPr>
            <p:nvPr/>
          </p:nvSpPr>
          <p:spPr bwMode="auto">
            <a:xfrm flipH="1">
              <a:off x="2313" y="3022"/>
              <a:ext cx="136" cy="0"/>
            </a:xfrm>
            <a:prstGeom prst="line">
              <a:avLst/>
            </a:prstGeom>
            <a:noFill/>
            <a:ln w="12700">
              <a:solidFill>
                <a:schemeClr val="hlink"/>
              </a:solidFill>
              <a:round/>
              <a:headEnd/>
              <a:tailEnd/>
            </a:ln>
            <a:effectLst/>
          </p:spPr>
          <p:txBody>
            <a:bodyPr wrap="none" anchor="ctr"/>
            <a:lstStyle/>
            <a:p>
              <a:endParaRPr lang="en-US"/>
            </a:p>
          </p:txBody>
        </p:sp>
        <p:sp>
          <p:nvSpPr>
            <p:cNvPr id="1167683" name="Line 323"/>
            <p:cNvSpPr>
              <a:spLocks noChangeShapeType="1"/>
            </p:cNvSpPr>
            <p:nvPr/>
          </p:nvSpPr>
          <p:spPr bwMode="auto">
            <a:xfrm flipV="1">
              <a:off x="2494" y="2908"/>
              <a:ext cx="68" cy="114"/>
            </a:xfrm>
            <a:prstGeom prst="line">
              <a:avLst/>
            </a:prstGeom>
            <a:noFill/>
            <a:ln w="12700">
              <a:solidFill>
                <a:schemeClr val="hlink"/>
              </a:solidFill>
              <a:round/>
              <a:headEnd/>
              <a:tailEnd/>
            </a:ln>
            <a:effectLst/>
          </p:spPr>
          <p:txBody>
            <a:bodyPr wrap="none" anchor="ctr"/>
            <a:lstStyle/>
            <a:p>
              <a:endParaRPr lang="en-US"/>
            </a:p>
          </p:txBody>
        </p:sp>
        <p:sp>
          <p:nvSpPr>
            <p:cNvPr id="1167684" name="Line 324"/>
            <p:cNvSpPr>
              <a:spLocks noChangeShapeType="1"/>
            </p:cNvSpPr>
            <p:nvPr/>
          </p:nvSpPr>
          <p:spPr bwMode="auto">
            <a:xfrm>
              <a:off x="2585" y="2908"/>
              <a:ext cx="114" cy="91"/>
            </a:xfrm>
            <a:prstGeom prst="line">
              <a:avLst/>
            </a:prstGeom>
            <a:noFill/>
            <a:ln w="12700">
              <a:solidFill>
                <a:schemeClr val="hlink"/>
              </a:solidFill>
              <a:round/>
              <a:headEnd/>
              <a:tailEnd/>
            </a:ln>
            <a:effectLst/>
          </p:spPr>
          <p:txBody>
            <a:bodyPr wrap="none" anchor="ctr"/>
            <a:lstStyle/>
            <a:p>
              <a:endParaRPr lang="en-US"/>
            </a:p>
          </p:txBody>
        </p:sp>
        <p:sp>
          <p:nvSpPr>
            <p:cNvPr id="1167685" name="Line 325"/>
            <p:cNvSpPr>
              <a:spLocks noChangeShapeType="1"/>
            </p:cNvSpPr>
            <p:nvPr/>
          </p:nvSpPr>
          <p:spPr bwMode="auto">
            <a:xfrm flipV="1">
              <a:off x="2699" y="2908"/>
              <a:ext cx="113" cy="91"/>
            </a:xfrm>
            <a:prstGeom prst="line">
              <a:avLst/>
            </a:prstGeom>
            <a:noFill/>
            <a:ln w="12700">
              <a:solidFill>
                <a:schemeClr val="hlink"/>
              </a:solidFill>
              <a:round/>
              <a:headEnd/>
              <a:tailEnd/>
            </a:ln>
            <a:effectLst/>
          </p:spPr>
          <p:txBody>
            <a:bodyPr wrap="none" anchor="ctr"/>
            <a:lstStyle/>
            <a:p>
              <a:endParaRPr lang="en-US"/>
            </a:p>
          </p:txBody>
        </p:sp>
        <p:sp>
          <p:nvSpPr>
            <p:cNvPr id="1167686" name="Line 326"/>
            <p:cNvSpPr>
              <a:spLocks noChangeShapeType="1"/>
            </p:cNvSpPr>
            <p:nvPr/>
          </p:nvSpPr>
          <p:spPr bwMode="auto">
            <a:xfrm flipH="1" flipV="1">
              <a:off x="2699" y="2772"/>
              <a:ext cx="113" cy="136"/>
            </a:xfrm>
            <a:prstGeom prst="line">
              <a:avLst/>
            </a:prstGeom>
            <a:noFill/>
            <a:ln w="12700">
              <a:solidFill>
                <a:schemeClr val="hlink"/>
              </a:solidFill>
              <a:round/>
              <a:headEnd/>
              <a:tailEnd/>
            </a:ln>
            <a:effectLst/>
          </p:spPr>
          <p:txBody>
            <a:bodyPr wrap="none" anchor="ctr"/>
            <a:lstStyle/>
            <a:p>
              <a:endParaRPr lang="en-US"/>
            </a:p>
          </p:txBody>
        </p:sp>
        <p:sp>
          <p:nvSpPr>
            <p:cNvPr id="1167687" name="Line 327"/>
            <p:cNvSpPr>
              <a:spLocks noChangeShapeType="1"/>
            </p:cNvSpPr>
            <p:nvPr/>
          </p:nvSpPr>
          <p:spPr bwMode="auto">
            <a:xfrm flipH="1" flipV="1">
              <a:off x="2585" y="2682"/>
              <a:ext cx="136" cy="113"/>
            </a:xfrm>
            <a:prstGeom prst="line">
              <a:avLst/>
            </a:prstGeom>
            <a:noFill/>
            <a:ln w="12700">
              <a:solidFill>
                <a:schemeClr val="hlink"/>
              </a:solidFill>
              <a:round/>
              <a:headEnd/>
              <a:tailEnd/>
            </a:ln>
            <a:effectLst/>
          </p:spPr>
          <p:txBody>
            <a:bodyPr wrap="none" anchor="ctr"/>
            <a:lstStyle/>
            <a:p>
              <a:endParaRPr lang="en-US"/>
            </a:p>
          </p:txBody>
        </p:sp>
        <p:sp>
          <p:nvSpPr>
            <p:cNvPr id="1167688" name="Line 328"/>
            <p:cNvSpPr>
              <a:spLocks noChangeShapeType="1"/>
            </p:cNvSpPr>
            <p:nvPr/>
          </p:nvSpPr>
          <p:spPr bwMode="auto">
            <a:xfrm flipV="1">
              <a:off x="2699" y="2704"/>
              <a:ext cx="113" cy="91"/>
            </a:xfrm>
            <a:prstGeom prst="line">
              <a:avLst/>
            </a:prstGeom>
            <a:noFill/>
            <a:ln w="12700">
              <a:solidFill>
                <a:schemeClr val="hlink"/>
              </a:solidFill>
              <a:round/>
              <a:headEnd/>
              <a:tailEnd/>
            </a:ln>
            <a:effectLst/>
          </p:spPr>
          <p:txBody>
            <a:bodyPr wrap="none" anchor="ctr"/>
            <a:lstStyle/>
            <a:p>
              <a:endParaRPr lang="en-US"/>
            </a:p>
          </p:txBody>
        </p:sp>
        <p:sp>
          <p:nvSpPr>
            <p:cNvPr id="1167689" name="Line 329"/>
            <p:cNvSpPr>
              <a:spLocks noChangeShapeType="1"/>
            </p:cNvSpPr>
            <p:nvPr/>
          </p:nvSpPr>
          <p:spPr bwMode="auto">
            <a:xfrm flipV="1">
              <a:off x="2562" y="2795"/>
              <a:ext cx="159" cy="91"/>
            </a:xfrm>
            <a:prstGeom prst="line">
              <a:avLst/>
            </a:prstGeom>
            <a:noFill/>
            <a:ln w="12700">
              <a:solidFill>
                <a:schemeClr val="hlink"/>
              </a:solidFill>
              <a:round/>
              <a:headEnd/>
              <a:tailEnd/>
            </a:ln>
            <a:effectLst/>
          </p:spPr>
          <p:txBody>
            <a:bodyPr wrap="none" anchor="ctr"/>
            <a:lstStyle/>
            <a:p>
              <a:endParaRPr lang="en-US"/>
            </a:p>
          </p:txBody>
        </p:sp>
        <p:sp>
          <p:nvSpPr>
            <p:cNvPr id="1167690" name="Line 330"/>
            <p:cNvSpPr>
              <a:spLocks noChangeShapeType="1"/>
            </p:cNvSpPr>
            <p:nvPr/>
          </p:nvSpPr>
          <p:spPr bwMode="auto">
            <a:xfrm flipH="1">
              <a:off x="2699" y="2795"/>
              <a:ext cx="22" cy="159"/>
            </a:xfrm>
            <a:prstGeom prst="line">
              <a:avLst/>
            </a:prstGeom>
            <a:noFill/>
            <a:ln w="12700">
              <a:solidFill>
                <a:schemeClr val="hlink"/>
              </a:solidFill>
              <a:round/>
              <a:headEnd/>
              <a:tailEnd/>
            </a:ln>
            <a:effectLst/>
          </p:spPr>
          <p:txBody>
            <a:bodyPr wrap="none" anchor="ctr"/>
            <a:lstStyle/>
            <a:p>
              <a:endParaRPr lang="en-US"/>
            </a:p>
          </p:txBody>
        </p:sp>
        <p:sp>
          <p:nvSpPr>
            <p:cNvPr id="1167691" name="Line 331"/>
            <p:cNvSpPr>
              <a:spLocks noChangeShapeType="1"/>
            </p:cNvSpPr>
            <p:nvPr/>
          </p:nvSpPr>
          <p:spPr bwMode="auto">
            <a:xfrm flipV="1">
              <a:off x="2426" y="2727"/>
              <a:ext cx="23" cy="136"/>
            </a:xfrm>
            <a:prstGeom prst="line">
              <a:avLst/>
            </a:prstGeom>
            <a:noFill/>
            <a:ln w="12700">
              <a:solidFill>
                <a:schemeClr val="hlink"/>
              </a:solidFill>
              <a:round/>
              <a:headEnd/>
              <a:tailEnd/>
            </a:ln>
            <a:effectLst/>
          </p:spPr>
          <p:txBody>
            <a:bodyPr wrap="none" anchor="ctr"/>
            <a:lstStyle/>
            <a:p>
              <a:endParaRPr lang="en-US"/>
            </a:p>
          </p:txBody>
        </p:sp>
        <p:sp>
          <p:nvSpPr>
            <p:cNvPr id="1167692" name="Line 332"/>
            <p:cNvSpPr>
              <a:spLocks noChangeShapeType="1"/>
            </p:cNvSpPr>
            <p:nvPr/>
          </p:nvSpPr>
          <p:spPr bwMode="auto">
            <a:xfrm>
              <a:off x="2358" y="2205"/>
              <a:ext cx="46" cy="204"/>
            </a:xfrm>
            <a:prstGeom prst="line">
              <a:avLst/>
            </a:prstGeom>
            <a:noFill/>
            <a:ln w="12700">
              <a:solidFill>
                <a:schemeClr val="hlink"/>
              </a:solidFill>
              <a:round/>
              <a:headEnd/>
              <a:tailEnd/>
            </a:ln>
            <a:effectLst/>
          </p:spPr>
          <p:txBody>
            <a:bodyPr wrap="none" anchor="ctr"/>
            <a:lstStyle/>
            <a:p>
              <a:endParaRPr lang="en-US"/>
            </a:p>
          </p:txBody>
        </p:sp>
        <p:sp>
          <p:nvSpPr>
            <p:cNvPr id="1167693" name="Oval 333"/>
            <p:cNvSpPr>
              <a:spLocks noChangeArrowheads="1"/>
            </p:cNvSpPr>
            <p:nvPr/>
          </p:nvSpPr>
          <p:spPr bwMode="auto">
            <a:xfrm>
              <a:off x="2064" y="2092"/>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694" name="Oval 334"/>
            <p:cNvSpPr>
              <a:spLocks noChangeArrowheads="1"/>
            </p:cNvSpPr>
            <p:nvPr/>
          </p:nvSpPr>
          <p:spPr bwMode="auto">
            <a:xfrm>
              <a:off x="1882" y="2047"/>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695" name="Oval 335"/>
            <p:cNvSpPr>
              <a:spLocks noChangeArrowheads="1"/>
            </p:cNvSpPr>
            <p:nvPr/>
          </p:nvSpPr>
          <p:spPr bwMode="auto">
            <a:xfrm>
              <a:off x="2086" y="1933"/>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696" name="Oval 336"/>
            <p:cNvSpPr>
              <a:spLocks noChangeArrowheads="1"/>
            </p:cNvSpPr>
            <p:nvPr/>
          </p:nvSpPr>
          <p:spPr bwMode="auto">
            <a:xfrm>
              <a:off x="1927" y="1911"/>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697" name="Oval 337"/>
            <p:cNvSpPr>
              <a:spLocks noChangeArrowheads="1"/>
            </p:cNvSpPr>
            <p:nvPr/>
          </p:nvSpPr>
          <p:spPr bwMode="auto">
            <a:xfrm>
              <a:off x="1746" y="2092"/>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698" name="Oval 338"/>
            <p:cNvSpPr>
              <a:spLocks noChangeArrowheads="1"/>
            </p:cNvSpPr>
            <p:nvPr/>
          </p:nvSpPr>
          <p:spPr bwMode="auto">
            <a:xfrm>
              <a:off x="1519" y="2908"/>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7699" name="Line 339"/>
            <p:cNvSpPr>
              <a:spLocks noChangeShapeType="1"/>
            </p:cNvSpPr>
            <p:nvPr/>
          </p:nvSpPr>
          <p:spPr bwMode="auto">
            <a:xfrm>
              <a:off x="1542" y="2795"/>
              <a:ext cx="45" cy="159"/>
            </a:xfrm>
            <a:prstGeom prst="line">
              <a:avLst/>
            </a:prstGeom>
            <a:noFill/>
            <a:ln w="12700">
              <a:solidFill>
                <a:schemeClr val="hlink"/>
              </a:solidFill>
              <a:round/>
              <a:headEnd/>
              <a:tailEnd/>
            </a:ln>
            <a:effectLst/>
          </p:spPr>
          <p:txBody>
            <a:bodyPr wrap="none" anchor="ctr"/>
            <a:lstStyle/>
            <a:p>
              <a:endParaRPr lang="en-US"/>
            </a:p>
          </p:txBody>
        </p:sp>
        <p:sp>
          <p:nvSpPr>
            <p:cNvPr id="1167700" name="Line 340"/>
            <p:cNvSpPr>
              <a:spLocks noChangeShapeType="1"/>
            </p:cNvSpPr>
            <p:nvPr/>
          </p:nvSpPr>
          <p:spPr bwMode="auto">
            <a:xfrm flipV="1">
              <a:off x="1587" y="2908"/>
              <a:ext cx="68" cy="46"/>
            </a:xfrm>
            <a:prstGeom prst="line">
              <a:avLst/>
            </a:prstGeom>
            <a:noFill/>
            <a:ln w="12700">
              <a:solidFill>
                <a:schemeClr val="hlink"/>
              </a:solidFill>
              <a:round/>
              <a:headEnd/>
              <a:tailEnd/>
            </a:ln>
            <a:effectLst/>
          </p:spPr>
          <p:txBody>
            <a:bodyPr wrap="none" anchor="ctr"/>
            <a:lstStyle/>
            <a:p>
              <a:endParaRPr lang="en-US"/>
            </a:p>
          </p:txBody>
        </p:sp>
        <p:sp>
          <p:nvSpPr>
            <p:cNvPr id="1167701" name="Line 341"/>
            <p:cNvSpPr>
              <a:spLocks noChangeShapeType="1"/>
            </p:cNvSpPr>
            <p:nvPr/>
          </p:nvSpPr>
          <p:spPr bwMode="auto">
            <a:xfrm>
              <a:off x="1587" y="2954"/>
              <a:ext cx="68" cy="91"/>
            </a:xfrm>
            <a:prstGeom prst="line">
              <a:avLst/>
            </a:prstGeom>
            <a:noFill/>
            <a:ln w="12700">
              <a:solidFill>
                <a:schemeClr val="hlink"/>
              </a:solidFill>
              <a:round/>
              <a:headEnd/>
              <a:tailEnd/>
            </a:ln>
            <a:effectLst/>
          </p:spPr>
          <p:txBody>
            <a:bodyPr wrap="none" anchor="ctr"/>
            <a:lstStyle/>
            <a:p>
              <a:endParaRPr lang="en-US"/>
            </a:p>
          </p:txBody>
        </p:sp>
        <p:sp>
          <p:nvSpPr>
            <p:cNvPr id="1167702" name="Line 342"/>
            <p:cNvSpPr>
              <a:spLocks noChangeShapeType="1"/>
            </p:cNvSpPr>
            <p:nvPr/>
          </p:nvSpPr>
          <p:spPr bwMode="auto">
            <a:xfrm flipH="1">
              <a:off x="1451" y="2954"/>
              <a:ext cx="136" cy="68"/>
            </a:xfrm>
            <a:prstGeom prst="line">
              <a:avLst/>
            </a:prstGeom>
            <a:noFill/>
            <a:ln w="12700">
              <a:solidFill>
                <a:schemeClr val="hlink"/>
              </a:solidFill>
              <a:round/>
              <a:headEnd/>
              <a:tailEnd/>
            </a:ln>
            <a:effectLst/>
          </p:spPr>
          <p:txBody>
            <a:bodyPr wrap="none" anchor="ctr"/>
            <a:lstStyle/>
            <a:p>
              <a:endParaRPr lang="en-US"/>
            </a:p>
          </p:txBody>
        </p:sp>
        <p:sp>
          <p:nvSpPr>
            <p:cNvPr id="1167703" name="Line 343"/>
            <p:cNvSpPr>
              <a:spLocks noChangeShapeType="1"/>
            </p:cNvSpPr>
            <p:nvPr/>
          </p:nvSpPr>
          <p:spPr bwMode="auto">
            <a:xfrm flipH="1" flipV="1">
              <a:off x="1451" y="2886"/>
              <a:ext cx="114" cy="68"/>
            </a:xfrm>
            <a:prstGeom prst="line">
              <a:avLst/>
            </a:prstGeom>
            <a:noFill/>
            <a:ln w="12700">
              <a:solidFill>
                <a:schemeClr val="hlink"/>
              </a:solidFill>
              <a:round/>
              <a:headEnd/>
              <a:tailEnd/>
            </a:ln>
            <a:effectLst/>
          </p:spPr>
          <p:txBody>
            <a:bodyPr wrap="none" anchor="ctr"/>
            <a:lstStyle/>
            <a:p>
              <a:endParaRPr lang="en-US"/>
            </a:p>
          </p:txBody>
        </p:sp>
        <p:sp>
          <p:nvSpPr>
            <p:cNvPr id="1167704" name="Line 344"/>
            <p:cNvSpPr>
              <a:spLocks noChangeShapeType="1"/>
            </p:cNvSpPr>
            <p:nvPr/>
          </p:nvSpPr>
          <p:spPr bwMode="auto">
            <a:xfrm flipH="1">
              <a:off x="1678" y="2160"/>
              <a:ext cx="113" cy="91"/>
            </a:xfrm>
            <a:prstGeom prst="line">
              <a:avLst/>
            </a:prstGeom>
            <a:noFill/>
            <a:ln w="12700">
              <a:solidFill>
                <a:schemeClr val="hlink"/>
              </a:solidFill>
              <a:round/>
              <a:headEnd/>
              <a:tailEnd/>
            </a:ln>
            <a:effectLst/>
          </p:spPr>
          <p:txBody>
            <a:bodyPr wrap="none" anchor="ctr"/>
            <a:lstStyle/>
            <a:p>
              <a:endParaRPr lang="en-US"/>
            </a:p>
          </p:txBody>
        </p:sp>
        <p:sp>
          <p:nvSpPr>
            <p:cNvPr id="1167705" name="Line 345"/>
            <p:cNvSpPr>
              <a:spLocks noChangeShapeType="1"/>
            </p:cNvSpPr>
            <p:nvPr/>
          </p:nvSpPr>
          <p:spPr bwMode="auto">
            <a:xfrm>
              <a:off x="1791" y="2137"/>
              <a:ext cx="68" cy="114"/>
            </a:xfrm>
            <a:prstGeom prst="line">
              <a:avLst/>
            </a:prstGeom>
            <a:noFill/>
            <a:ln w="12700">
              <a:solidFill>
                <a:schemeClr val="hlink"/>
              </a:solidFill>
              <a:round/>
              <a:headEnd/>
              <a:tailEnd/>
            </a:ln>
            <a:effectLst/>
          </p:spPr>
          <p:txBody>
            <a:bodyPr wrap="none" anchor="ctr"/>
            <a:lstStyle/>
            <a:p>
              <a:endParaRPr lang="en-US"/>
            </a:p>
          </p:txBody>
        </p:sp>
        <p:sp>
          <p:nvSpPr>
            <p:cNvPr id="1167706" name="Line 346"/>
            <p:cNvSpPr>
              <a:spLocks noChangeShapeType="1"/>
            </p:cNvSpPr>
            <p:nvPr/>
          </p:nvSpPr>
          <p:spPr bwMode="auto">
            <a:xfrm flipV="1">
              <a:off x="1882" y="2092"/>
              <a:ext cx="45" cy="159"/>
            </a:xfrm>
            <a:prstGeom prst="line">
              <a:avLst/>
            </a:prstGeom>
            <a:noFill/>
            <a:ln w="12700">
              <a:solidFill>
                <a:schemeClr val="hlink"/>
              </a:solidFill>
              <a:round/>
              <a:headEnd/>
              <a:tailEnd/>
            </a:ln>
            <a:effectLst/>
          </p:spPr>
          <p:txBody>
            <a:bodyPr wrap="none" anchor="ctr"/>
            <a:lstStyle/>
            <a:p>
              <a:endParaRPr lang="en-US"/>
            </a:p>
          </p:txBody>
        </p:sp>
        <p:sp>
          <p:nvSpPr>
            <p:cNvPr id="1167707" name="Line 347"/>
            <p:cNvSpPr>
              <a:spLocks noChangeShapeType="1"/>
            </p:cNvSpPr>
            <p:nvPr/>
          </p:nvSpPr>
          <p:spPr bwMode="auto">
            <a:xfrm>
              <a:off x="1927" y="2092"/>
              <a:ext cx="46" cy="159"/>
            </a:xfrm>
            <a:prstGeom prst="line">
              <a:avLst/>
            </a:prstGeom>
            <a:noFill/>
            <a:ln w="12700">
              <a:solidFill>
                <a:schemeClr val="hlink"/>
              </a:solidFill>
              <a:round/>
              <a:headEnd/>
              <a:tailEnd/>
            </a:ln>
            <a:effectLst/>
          </p:spPr>
          <p:txBody>
            <a:bodyPr wrap="none" anchor="ctr"/>
            <a:lstStyle/>
            <a:p>
              <a:endParaRPr lang="en-US"/>
            </a:p>
          </p:txBody>
        </p:sp>
        <p:sp>
          <p:nvSpPr>
            <p:cNvPr id="1167708" name="Line 348"/>
            <p:cNvSpPr>
              <a:spLocks noChangeShapeType="1"/>
            </p:cNvSpPr>
            <p:nvPr/>
          </p:nvSpPr>
          <p:spPr bwMode="auto">
            <a:xfrm flipV="1">
              <a:off x="1973" y="2137"/>
              <a:ext cx="136" cy="114"/>
            </a:xfrm>
            <a:prstGeom prst="line">
              <a:avLst/>
            </a:prstGeom>
            <a:noFill/>
            <a:ln w="12700">
              <a:solidFill>
                <a:schemeClr val="hlink"/>
              </a:solidFill>
              <a:round/>
              <a:headEnd/>
              <a:tailEnd/>
            </a:ln>
            <a:effectLst/>
          </p:spPr>
          <p:txBody>
            <a:bodyPr wrap="none" anchor="ctr"/>
            <a:lstStyle/>
            <a:p>
              <a:endParaRPr lang="en-US"/>
            </a:p>
          </p:txBody>
        </p:sp>
        <p:sp>
          <p:nvSpPr>
            <p:cNvPr id="1167709" name="Line 349"/>
            <p:cNvSpPr>
              <a:spLocks noChangeShapeType="1"/>
            </p:cNvSpPr>
            <p:nvPr/>
          </p:nvSpPr>
          <p:spPr bwMode="auto">
            <a:xfrm flipH="1" flipV="1">
              <a:off x="1905" y="2092"/>
              <a:ext cx="204" cy="45"/>
            </a:xfrm>
            <a:prstGeom prst="line">
              <a:avLst/>
            </a:prstGeom>
            <a:noFill/>
            <a:ln w="12700">
              <a:solidFill>
                <a:schemeClr val="hlink"/>
              </a:solidFill>
              <a:round/>
              <a:headEnd/>
              <a:tailEnd/>
            </a:ln>
            <a:effectLst/>
          </p:spPr>
          <p:txBody>
            <a:bodyPr wrap="none" anchor="ctr"/>
            <a:lstStyle/>
            <a:p>
              <a:endParaRPr lang="en-US"/>
            </a:p>
          </p:txBody>
        </p:sp>
        <p:sp>
          <p:nvSpPr>
            <p:cNvPr id="1167710" name="Line 350"/>
            <p:cNvSpPr>
              <a:spLocks noChangeShapeType="1"/>
            </p:cNvSpPr>
            <p:nvPr/>
          </p:nvSpPr>
          <p:spPr bwMode="auto">
            <a:xfrm flipH="1">
              <a:off x="1814" y="2092"/>
              <a:ext cx="91" cy="45"/>
            </a:xfrm>
            <a:prstGeom prst="line">
              <a:avLst/>
            </a:prstGeom>
            <a:noFill/>
            <a:ln w="12700">
              <a:solidFill>
                <a:schemeClr val="hlink"/>
              </a:solidFill>
              <a:round/>
              <a:headEnd/>
              <a:tailEnd/>
            </a:ln>
            <a:effectLst/>
          </p:spPr>
          <p:txBody>
            <a:bodyPr wrap="none" anchor="ctr"/>
            <a:lstStyle/>
            <a:p>
              <a:endParaRPr lang="en-US"/>
            </a:p>
          </p:txBody>
        </p:sp>
        <p:sp>
          <p:nvSpPr>
            <p:cNvPr id="1167711" name="Line 351"/>
            <p:cNvSpPr>
              <a:spLocks noChangeShapeType="1"/>
            </p:cNvSpPr>
            <p:nvPr/>
          </p:nvSpPr>
          <p:spPr bwMode="auto">
            <a:xfrm flipV="1">
              <a:off x="1927" y="1956"/>
              <a:ext cx="46" cy="136"/>
            </a:xfrm>
            <a:prstGeom prst="line">
              <a:avLst/>
            </a:prstGeom>
            <a:noFill/>
            <a:ln w="12700">
              <a:solidFill>
                <a:schemeClr val="hlink"/>
              </a:solidFill>
              <a:round/>
              <a:headEnd/>
              <a:tailEnd/>
            </a:ln>
            <a:effectLst/>
          </p:spPr>
          <p:txBody>
            <a:bodyPr wrap="none" anchor="ctr"/>
            <a:lstStyle/>
            <a:p>
              <a:endParaRPr lang="en-US"/>
            </a:p>
          </p:txBody>
        </p:sp>
        <p:sp>
          <p:nvSpPr>
            <p:cNvPr id="1167712" name="Line 352"/>
            <p:cNvSpPr>
              <a:spLocks noChangeShapeType="1"/>
            </p:cNvSpPr>
            <p:nvPr/>
          </p:nvSpPr>
          <p:spPr bwMode="auto">
            <a:xfrm>
              <a:off x="1973" y="1956"/>
              <a:ext cx="159" cy="23"/>
            </a:xfrm>
            <a:prstGeom prst="line">
              <a:avLst/>
            </a:prstGeom>
            <a:noFill/>
            <a:ln w="12700">
              <a:solidFill>
                <a:schemeClr val="hlink"/>
              </a:solidFill>
              <a:round/>
              <a:headEnd/>
              <a:tailEnd/>
            </a:ln>
            <a:effectLst/>
          </p:spPr>
          <p:txBody>
            <a:bodyPr wrap="none" anchor="ctr"/>
            <a:lstStyle/>
            <a:p>
              <a:endParaRPr lang="en-US"/>
            </a:p>
          </p:txBody>
        </p:sp>
        <p:sp>
          <p:nvSpPr>
            <p:cNvPr id="1167713" name="Line 353"/>
            <p:cNvSpPr>
              <a:spLocks noChangeShapeType="1"/>
            </p:cNvSpPr>
            <p:nvPr/>
          </p:nvSpPr>
          <p:spPr bwMode="auto">
            <a:xfrm flipH="1">
              <a:off x="2109" y="1979"/>
              <a:ext cx="23" cy="136"/>
            </a:xfrm>
            <a:prstGeom prst="line">
              <a:avLst/>
            </a:prstGeom>
            <a:noFill/>
            <a:ln w="12700">
              <a:solidFill>
                <a:schemeClr val="hlink"/>
              </a:solidFill>
              <a:round/>
              <a:headEnd/>
              <a:tailEnd/>
            </a:ln>
            <a:effectLst/>
          </p:spPr>
          <p:txBody>
            <a:bodyPr wrap="none" anchor="ctr"/>
            <a:lstStyle/>
            <a:p>
              <a:endParaRPr lang="en-US"/>
            </a:p>
          </p:txBody>
        </p:sp>
        <p:sp>
          <p:nvSpPr>
            <p:cNvPr id="1167714" name="Line 354"/>
            <p:cNvSpPr>
              <a:spLocks noChangeShapeType="1"/>
            </p:cNvSpPr>
            <p:nvPr/>
          </p:nvSpPr>
          <p:spPr bwMode="auto">
            <a:xfrm flipV="1">
              <a:off x="2109" y="2047"/>
              <a:ext cx="113" cy="68"/>
            </a:xfrm>
            <a:prstGeom prst="line">
              <a:avLst/>
            </a:prstGeom>
            <a:noFill/>
            <a:ln w="12700">
              <a:solidFill>
                <a:schemeClr val="hlink"/>
              </a:solidFill>
              <a:round/>
              <a:headEnd/>
              <a:tailEnd/>
            </a:ln>
            <a:effectLst/>
          </p:spPr>
          <p:txBody>
            <a:bodyPr wrap="none" anchor="ctr"/>
            <a:lstStyle/>
            <a:p>
              <a:endParaRPr lang="en-US"/>
            </a:p>
          </p:txBody>
        </p:sp>
        <p:sp>
          <p:nvSpPr>
            <p:cNvPr id="1167715" name="Line 355"/>
            <p:cNvSpPr>
              <a:spLocks noChangeShapeType="1"/>
            </p:cNvSpPr>
            <p:nvPr/>
          </p:nvSpPr>
          <p:spPr bwMode="auto">
            <a:xfrm flipH="1" flipV="1">
              <a:off x="2132" y="1979"/>
              <a:ext cx="90" cy="68"/>
            </a:xfrm>
            <a:prstGeom prst="line">
              <a:avLst/>
            </a:prstGeom>
            <a:noFill/>
            <a:ln w="12700">
              <a:solidFill>
                <a:schemeClr val="hlink"/>
              </a:solidFill>
              <a:round/>
              <a:headEnd/>
              <a:tailEnd/>
            </a:ln>
            <a:effectLst/>
          </p:spPr>
          <p:txBody>
            <a:bodyPr wrap="none" anchor="ctr"/>
            <a:lstStyle/>
            <a:p>
              <a:endParaRPr lang="en-US"/>
            </a:p>
          </p:txBody>
        </p:sp>
        <p:sp>
          <p:nvSpPr>
            <p:cNvPr id="1167716" name="Line 356"/>
            <p:cNvSpPr>
              <a:spLocks noChangeShapeType="1"/>
            </p:cNvSpPr>
            <p:nvPr/>
          </p:nvSpPr>
          <p:spPr bwMode="auto">
            <a:xfrm>
              <a:off x="2132" y="2137"/>
              <a:ext cx="68" cy="182"/>
            </a:xfrm>
            <a:prstGeom prst="line">
              <a:avLst/>
            </a:prstGeom>
            <a:noFill/>
            <a:ln w="12700">
              <a:solidFill>
                <a:schemeClr val="hlink"/>
              </a:solidFill>
              <a:round/>
              <a:headEnd/>
              <a:tailEnd/>
            </a:ln>
            <a:effectLst/>
          </p:spPr>
          <p:txBody>
            <a:bodyPr wrap="none" anchor="ctr"/>
            <a:lstStyle/>
            <a:p>
              <a:endParaRPr lang="en-US"/>
            </a:p>
          </p:txBody>
        </p:sp>
        <p:sp>
          <p:nvSpPr>
            <p:cNvPr id="1167717" name="Line 357"/>
            <p:cNvSpPr>
              <a:spLocks noChangeShapeType="1"/>
            </p:cNvSpPr>
            <p:nvPr/>
          </p:nvSpPr>
          <p:spPr bwMode="auto">
            <a:xfrm flipV="1">
              <a:off x="2200" y="2047"/>
              <a:ext cx="45" cy="272"/>
            </a:xfrm>
            <a:prstGeom prst="line">
              <a:avLst/>
            </a:prstGeom>
            <a:noFill/>
            <a:ln w="12700">
              <a:solidFill>
                <a:schemeClr val="hlink"/>
              </a:solidFill>
              <a:round/>
              <a:headEnd/>
              <a:tailEnd/>
            </a:ln>
            <a:effectLst/>
          </p:spPr>
          <p:txBody>
            <a:bodyPr wrap="none" anchor="ctr"/>
            <a:lstStyle/>
            <a:p>
              <a:endParaRPr lang="en-US"/>
            </a:p>
          </p:txBody>
        </p:sp>
        <p:sp>
          <p:nvSpPr>
            <p:cNvPr id="1167718" name="Line 358"/>
            <p:cNvSpPr>
              <a:spLocks noChangeShapeType="1"/>
            </p:cNvSpPr>
            <p:nvPr/>
          </p:nvSpPr>
          <p:spPr bwMode="auto">
            <a:xfrm>
              <a:off x="1973" y="1956"/>
              <a:ext cx="136" cy="181"/>
            </a:xfrm>
            <a:prstGeom prst="line">
              <a:avLst/>
            </a:prstGeom>
            <a:noFill/>
            <a:ln w="12700">
              <a:solidFill>
                <a:schemeClr val="hlink"/>
              </a:solidFill>
              <a:round/>
              <a:headEnd/>
              <a:tailEnd/>
            </a:ln>
            <a:effectLst/>
          </p:spPr>
          <p:txBody>
            <a:bodyPr wrap="none" anchor="ctr"/>
            <a:lstStyle/>
            <a:p>
              <a:endParaRPr lang="en-US"/>
            </a:p>
          </p:txBody>
        </p:sp>
      </p:grpSp>
      <p:sp>
        <p:nvSpPr>
          <p:cNvPr id="1167736" name="Rectangle 376"/>
          <p:cNvSpPr>
            <a:spLocks noChangeArrowheads="1"/>
          </p:cNvSpPr>
          <p:nvPr/>
        </p:nvSpPr>
        <p:spPr bwMode="auto">
          <a:xfrm>
            <a:off x="4032250" y="1808163"/>
            <a:ext cx="107950" cy="107950"/>
          </a:xfrm>
          <a:prstGeom prst="rect">
            <a:avLst/>
          </a:prstGeom>
          <a:noFill/>
          <a:ln w="19050" algn="ctr">
            <a:solidFill>
              <a:schemeClr val="tx1"/>
            </a:solidFill>
            <a:miter lim="800000"/>
            <a:headEnd/>
            <a:tailEnd/>
          </a:ln>
          <a:effectLst/>
        </p:spPr>
        <p:txBody>
          <a:bodyPr wrap="none" anchor="ctr"/>
          <a:lstStyle/>
          <a:p>
            <a:endParaRPr lang="en-US"/>
          </a:p>
        </p:txBody>
      </p:sp>
      <p:sp>
        <p:nvSpPr>
          <p:cNvPr id="1167737" name="Line 377"/>
          <p:cNvSpPr>
            <a:spLocks noChangeShapeType="1"/>
          </p:cNvSpPr>
          <p:nvPr/>
        </p:nvSpPr>
        <p:spPr bwMode="auto">
          <a:xfrm>
            <a:off x="4086225" y="1916113"/>
            <a:ext cx="0" cy="3060700"/>
          </a:xfrm>
          <a:prstGeom prst="line">
            <a:avLst/>
          </a:prstGeom>
          <a:noFill/>
          <a:ln w="3175">
            <a:solidFill>
              <a:schemeClr val="tx1"/>
            </a:solidFill>
            <a:prstDash val="dash"/>
            <a:round/>
            <a:headEnd/>
            <a:tailEnd/>
          </a:ln>
          <a:effectLst/>
        </p:spPr>
        <p:txBody>
          <a:bodyPr wrap="none" anchor="ctr"/>
          <a:lstStyle/>
          <a:p>
            <a:endParaRPr lang="en-US"/>
          </a:p>
        </p:txBody>
      </p:sp>
      <p:grpSp>
        <p:nvGrpSpPr>
          <p:cNvPr id="3" name="Group 429"/>
          <p:cNvGrpSpPr>
            <a:grpSpLocks/>
          </p:cNvGrpSpPr>
          <p:nvPr/>
        </p:nvGrpSpPr>
        <p:grpSpPr bwMode="auto">
          <a:xfrm>
            <a:off x="2447925" y="2528888"/>
            <a:ext cx="3276600" cy="107950"/>
            <a:chOff x="1542" y="1593"/>
            <a:chExt cx="2064" cy="68"/>
          </a:xfrm>
        </p:grpSpPr>
        <p:sp>
          <p:nvSpPr>
            <p:cNvPr id="1167738" name="Rectangle 378"/>
            <p:cNvSpPr>
              <a:spLocks noChangeArrowheads="1"/>
            </p:cNvSpPr>
            <p:nvPr/>
          </p:nvSpPr>
          <p:spPr bwMode="auto">
            <a:xfrm>
              <a:off x="1542" y="1593"/>
              <a:ext cx="68" cy="68"/>
            </a:xfrm>
            <a:prstGeom prst="rect">
              <a:avLst/>
            </a:prstGeom>
            <a:noFill/>
            <a:ln w="19050" algn="ctr">
              <a:solidFill>
                <a:schemeClr val="tx1"/>
              </a:solidFill>
              <a:miter lim="800000"/>
              <a:headEnd/>
              <a:tailEnd/>
            </a:ln>
            <a:effectLst/>
          </p:spPr>
          <p:txBody>
            <a:bodyPr wrap="none" anchor="ctr"/>
            <a:lstStyle/>
            <a:p>
              <a:endParaRPr lang="en-US"/>
            </a:p>
          </p:txBody>
        </p:sp>
        <p:sp>
          <p:nvSpPr>
            <p:cNvPr id="1167739" name="Rectangle 379"/>
            <p:cNvSpPr>
              <a:spLocks noChangeArrowheads="1"/>
            </p:cNvSpPr>
            <p:nvPr/>
          </p:nvSpPr>
          <p:spPr bwMode="auto">
            <a:xfrm>
              <a:off x="2018" y="1593"/>
              <a:ext cx="68" cy="68"/>
            </a:xfrm>
            <a:prstGeom prst="rect">
              <a:avLst/>
            </a:prstGeom>
            <a:noFill/>
            <a:ln w="19050" algn="ctr">
              <a:solidFill>
                <a:schemeClr val="tx1"/>
              </a:solidFill>
              <a:miter lim="800000"/>
              <a:headEnd/>
              <a:tailEnd/>
            </a:ln>
            <a:effectLst/>
          </p:spPr>
          <p:txBody>
            <a:bodyPr wrap="none" anchor="ctr"/>
            <a:lstStyle/>
            <a:p>
              <a:endParaRPr lang="en-US"/>
            </a:p>
          </p:txBody>
        </p:sp>
        <p:sp>
          <p:nvSpPr>
            <p:cNvPr id="1167740" name="Rectangle 380"/>
            <p:cNvSpPr>
              <a:spLocks noChangeArrowheads="1"/>
            </p:cNvSpPr>
            <p:nvPr/>
          </p:nvSpPr>
          <p:spPr bwMode="auto">
            <a:xfrm>
              <a:off x="2268" y="1593"/>
              <a:ext cx="68" cy="68"/>
            </a:xfrm>
            <a:prstGeom prst="rect">
              <a:avLst/>
            </a:prstGeom>
            <a:noFill/>
            <a:ln w="19050" algn="ctr">
              <a:solidFill>
                <a:schemeClr val="tx1"/>
              </a:solidFill>
              <a:miter lim="800000"/>
              <a:headEnd/>
              <a:tailEnd/>
            </a:ln>
            <a:effectLst/>
          </p:spPr>
          <p:txBody>
            <a:bodyPr wrap="none" anchor="ctr"/>
            <a:lstStyle/>
            <a:p>
              <a:endParaRPr lang="en-US"/>
            </a:p>
          </p:txBody>
        </p:sp>
        <p:sp>
          <p:nvSpPr>
            <p:cNvPr id="1167741" name="Rectangle 381"/>
            <p:cNvSpPr>
              <a:spLocks noChangeArrowheads="1"/>
            </p:cNvSpPr>
            <p:nvPr/>
          </p:nvSpPr>
          <p:spPr bwMode="auto">
            <a:xfrm>
              <a:off x="2812" y="1593"/>
              <a:ext cx="68" cy="68"/>
            </a:xfrm>
            <a:prstGeom prst="rect">
              <a:avLst/>
            </a:prstGeom>
            <a:noFill/>
            <a:ln w="19050" algn="ctr">
              <a:solidFill>
                <a:schemeClr val="tx1"/>
              </a:solidFill>
              <a:miter lim="800000"/>
              <a:headEnd/>
              <a:tailEnd/>
            </a:ln>
            <a:effectLst/>
          </p:spPr>
          <p:txBody>
            <a:bodyPr wrap="none" anchor="ctr"/>
            <a:lstStyle/>
            <a:p>
              <a:endParaRPr lang="en-US"/>
            </a:p>
          </p:txBody>
        </p:sp>
        <p:sp>
          <p:nvSpPr>
            <p:cNvPr id="1167742" name="Rectangle 382"/>
            <p:cNvSpPr>
              <a:spLocks noChangeArrowheads="1"/>
            </p:cNvSpPr>
            <p:nvPr/>
          </p:nvSpPr>
          <p:spPr bwMode="auto">
            <a:xfrm>
              <a:off x="3311" y="1593"/>
              <a:ext cx="68" cy="68"/>
            </a:xfrm>
            <a:prstGeom prst="rect">
              <a:avLst/>
            </a:prstGeom>
            <a:noFill/>
            <a:ln w="19050" algn="ctr">
              <a:solidFill>
                <a:schemeClr val="tx1"/>
              </a:solidFill>
              <a:miter lim="800000"/>
              <a:headEnd/>
              <a:tailEnd/>
            </a:ln>
            <a:effectLst/>
          </p:spPr>
          <p:txBody>
            <a:bodyPr wrap="none" anchor="ctr"/>
            <a:lstStyle/>
            <a:p>
              <a:endParaRPr lang="en-US"/>
            </a:p>
          </p:txBody>
        </p:sp>
        <p:sp>
          <p:nvSpPr>
            <p:cNvPr id="1167743" name="Rectangle 383"/>
            <p:cNvSpPr>
              <a:spLocks noChangeArrowheads="1"/>
            </p:cNvSpPr>
            <p:nvPr/>
          </p:nvSpPr>
          <p:spPr bwMode="auto">
            <a:xfrm>
              <a:off x="3538" y="1593"/>
              <a:ext cx="68" cy="68"/>
            </a:xfrm>
            <a:prstGeom prst="rect">
              <a:avLst/>
            </a:prstGeom>
            <a:noFill/>
            <a:ln w="19050" algn="ctr">
              <a:solidFill>
                <a:schemeClr val="tx1"/>
              </a:solidFill>
              <a:miter lim="800000"/>
              <a:headEnd/>
              <a:tailEnd/>
            </a:ln>
            <a:effectLst/>
          </p:spPr>
          <p:txBody>
            <a:bodyPr wrap="none" anchor="ctr"/>
            <a:lstStyle/>
            <a:p>
              <a:endParaRPr lang="en-US"/>
            </a:p>
          </p:txBody>
        </p:sp>
      </p:grpSp>
      <p:grpSp>
        <p:nvGrpSpPr>
          <p:cNvPr id="4" name="Group 432"/>
          <p:cNvGrpSpPr>
            <a:grpSpLocks/>
          </p:cNvGrpSpPr>
          <p:nvPr/>
        </p:nvGrpSpPr>
        <p:grpSpPr bwMode="auto">
          <a:xfrm>
            <a:off x="2484438" y="2636838"/>
            <a:ext cx="3203575" cy="2484437"/>
            <a:chOff x="1565" y="1661"/>
            <a:chExt cx="2018" cy="1565"/>
          </a:xfrm>
        </p:grpSpPr>
        <p:sp>
          <p:nvSpPr>
            <p:cNvPr id="1167744" name="Line 384"/>
            <p:cNvSpPr>
              <a:spLocks noChangeShapeType="1"/>
            </p:cNvSpPr>
            <p:nvPr/>
          </p:nvSpPr>
          <p:spPr bwMode="auto">
            <a:xfrm>
              <a:off x="1565" y="1661"/>
              <a:ext cx="0" cy="1474"/>
            </a:xfrm>
            <a:prstGeom prst="line">
              <a:avLst/>
            </a:prstGeom>
            <a:noFill/>
            <a:ln w="3175">
              <a:solidFill>
                <a:schemeClr val="tx1"/>
              </a:solidFill>
              <a:prstDash val="dash"/>
              <a:round/>
              <a:headEnd/>
              <a:tailEnd/>
            </a:ln>
            <a:effectLst/>
          </p:spPr>
          <p:txBody>
            <a:bodyPr wrap="none" anchor="ctr"/>
            <a:lstStyle/>
            <a:p>
              <a:endParaRPr lang="en-US"/>
            </a:p>
          </p:txBody>
        </p:sp>
        <p:sp>
          <p:nvSpPr>
            <p:cNvPr id="1167745" name="Line 385"/>
            <p:cNvSpPr>
              <a:spLocks noChangeShapeType="1"/>
            </p:cNvSpPr>
            <p:nvPr/>
          </p:nvSpPr>
          <p:spPr bwMode="auto">
            <a:xfrm>
              <a:off x="2041" y="1661"/>
              <a:ext cx="0" cy="1361"/>
            </a:xfrm>
            <a:prstGeom prst="line">
              <a:avLst/>
            </a:prstGeom>
            <a:noFill/>
            <a:ln w="3175">
              <a:solidFill>
                <a:schemeClr val="tx1"/>
              </a:solidFill>
              <a:prstDash val="dash"/>
              <a:round/>
              <a:headEnd/>
              <a:tailEnd/>
            </a:ln>
            <a:effectLst/>
          </p:spPr>
          <p:txBody>
            <a:bodyPr wrap="none" anchor="ctr"/>
            <a:lstStyle/>
            <a:p>
              <a:endParaRPr lang="en-US"/>
            </a:p>
          </p:txBody>
        </p:sp>
        <p:sp>
          <p:nvSpPr>
            <p:cNvPr id="1167746" name="Line 386"/>
            <p:cNvSpPr>
              <a:spLocks noChangeShapeType="1"/>
            </p:cNvSpPr>
            <p:nvPr/>
          </p:nvSpPr>
          <p:spPr bwMode="auto">
            <a:xfrm>
              <a:off x="2290" y="1661"/>
              <a:ext cx="0" cy="1497"/>
            </a:xfrm>
            <a:prstGeom prst="line">
              <a:avLst/>
            </a:prstGeom>
            <a:noFill/>
            <a:ln w="3175">
              <a:solidFill>
                <a:schemeClr val="tx1"/>
              </a:solidFill>
              <a:prstDash val="dash"/>
              <a:round/>
              <a:headEnd/>
              <a:tailEnd/>
            </a:ln>
            <a:effectLst/>
          </p:spPr>
          <p:txBody>
            <a:bodyPr wrap="none" anchor="ctr"/>
            <a:lstStyle/>
            <a:p>
              <a:endParaRPr lang="en-US"/>
            </a:p>
          </p:txBody>
        </p:sp>
        <p:sp>
          <p:nvSpPr>
            <p:cNvPr id="1167747" name="Line 387"/>
            <p:cNvSpPr>
              <a:spLocks noChangeShapeType="1"/>
            </p:cNvSpPr>
            <p:nvPr/>
          </p:nvSpPr>
          <p:spPr bwMode="auto">
            <a:xfrm>
              <a:off x="2835" y="1684"/>
              <a:ext cx="0" cy="1542"/>
            </a:xfrm>
            <a:prstGeom prst="line">
              <a:avLst/>
            </a:prstGeom>
            <a:noFill/>
            <a:ln w="3175">
              <a:solidFill>
                <a:schemeClr val="tx1"/>
              </a:solidFill>
              <a:prstDash val="dash"/>
              <a:round/>
              <a:headEnd/>
              <a:tailEnd/>
            </a:ln>
            <a:effectLst/>
          </p:spPr>
          <p:txBody>
            <a:bodyPr wrap="none" anchor="ctr"/>
            <a:lstStyle/>
            <a:p>
              <a:endParaRPr lang="en-US"/>
            </a:p>
          </p:txBody>
        </p:sp>
        <p:sp>
          <p:nvSpPr>
            <p:cNvPr id="1167748" name="Line 388"/>
            <p:cNvSpPr>
              <a:spLocks noChangeShapeType="1"/>
            </p:cNvSpPr>
            <p:nvPr/>
          </p:nvSpPr>
          <p:spPr bwMode="auto">
            <a:xfrm>
              <a:off x="3334" y="1661"/>
              <a:ext cx="0" cy="1384"/>
            </a:xfrm>
            <a:prstGeom prst="line">
              <a:avLst/>
            </a:prstGeom>
            <a:noFill/>
            <a:ln w="3175">
              <a:solidFill>
                <a:schemeClr val="tx1"/>
              </a:solidFill>
              <a:prstDash val="dash"/>
              <a:round/>
              <a:headEnd/>
              <a:tailEnd/>
            </a:ln>
            <a:effectLst/>
          </p:spPr>
          <p:txBody>
            <a:bodyPr wrap="none" anchor="ctr"/>
            <a:lstStyle/>
            <a:p>
              <a:endParaRPr lang="en-US"/>
            </a:p>
          </p:txBody>
        </p:sp>
        <p:sp>
          <p:nvSpPr>
            <p:cNvPr id="1167749" name="Line 389"/>
            <p:cNvSpPr>
              <a:spLocks noChangeShapeType="1"/>
            </p:cNvSpPr>
            <p:nvPr/>
          </p:nvSpPr>
          <p:spPr bwMode="auto">
            <a:xfrm>
              <a:off x="3583" y="1661"/>
              <a:ext cx="0" cy="1497"/>
            </a:xfrm>
            <a:prstGeom prst="line">
              <a:avLst/>
            </a:prstGeom>
            <a:noFill/>
            <a:ln w="3175">
              <a:solidFill>
                <a:schemeClr val="tx1"/>
              </a:solidFill>
              <a:prstDash val="dash"/>
              <a:round/>
              <a:headEnd/>
              <a:tailEnd/>
            </a:ln>
            <a:effectLst/>
          </p:spPr>
          <p:txBody>
            <a:bodyPr wrap="none" anchor="ctr"/>
            <a:lstStyle/>
            <a:p>
              <a:endParaRPr lang="en-US"/>
            </a:p>
          </p:txBody>
        </p:sp>
      </p:grpSp>
      <p:grpSp>
        <p:nvGrpSpPr>
          <p:cNvPr id="5" name="Group 430"/>
          <p:cNvGrpSpPr>
            <a:grpSpLocks/>
          </p:cNvGrpSpPr>
          <p:nvPr/>
        </p:nvGrpSpPr>
        <p:grpSpPr bwMode="auto">
          <a:xfrm>
            <a:off x="1908175" y="3321050"/>
            <a:ext cx="4248150" cy="107950"/>
            <a:chOff x="1202" y="2092"/>
            <a:chExt cx="2676" cy="68"/>
          </a:xfrm>
        </p:grpSpPr>
        <p:sp>
          <p:nvSpPr>
            <p:cNvPr id="1167750" name="Rectangle 390"/>
            <p:cNvSpPr>
              <a:spLocks noChangeArrowheads="1"/>
            </p:cNvSpPr>
            <p:nvPr/>
          </p:nvSpPr>
          <p:spPr bwMode="auto">
            <a:xfrm>
              <a:off x="3810" y="2092"/>
              <a:ext cx="68" cy="68"/>
            </a:xfrm>
            <a:prstGeom prst="rect">
              <a:avLst/>
            </a:prstGeom>
            <a:noFill/>
            <a:ln w="19050" algn="ctr">
              <a:solidFill>
                <a:schemeClr val="tx1"/>
              </a:solidFill>
              <a:miter lim="800000"/>
              <a:headEnd/>
              <a:tailEnd/>
            </a:ln>
            <a:effectLst/>
          </p:spPr>
          <p:txBody>
            <a:bodyPr wrap="none" anchor="ctr"/>
            <a:lstStyle/>
            <a:p>
              <a:endParaRPr lang="en-US"/>
            </a:p>
          </p:txBody>
        </p:sp>
        <p:sp>
          <p:nvSpPr>
            <p:cNvPr id="1167751" name="Rectangle 391"/>
            <p:cNvSpPr>
              <a:spLocks noChangeArrowheads="1"/>
            </p:cNvSpPr>
            <p:nvPr/>
          </p:nvSpPr>
          <p:spPr bwMode="auto">
            <a:xfrm>
              <a:off x="3651" y="2092"/>
              <a:ext cx="68" cy="68"/>
            </a:xfrm>
            <a:prstGeom prst="rect">
              <a:avLst/>
            </a:prstGeom>
            <a:noFill/>
            <a:ln w="19050" algn="ctr">
              <a:solidFill>
                <a:schemeClr val="tx1"/>
              </a:solidFill>
              <a:miter lim="800000"/>
              <a:headEnd/>
              <a:tailEnd/>
            </a:ln>
            <a:effectLst/>
          </p:spPr>
          <p:txBody>
            <a:bodyPr wrap="none" anchor="ctr"/>
            <a:lstStyle/>
            <a:p>
              <a:endParaRPr lang="en-US"/>
            </a:p>
          </p:txBody>
        </p:sp>
        <p:sp>
          <p:nvSpPr>
            <p:cNvPr id="1167753" name="Rectangle 393"/>
            <p:cNvSpPr>
              <a:spLocks noChangeArrowheads="1"/>
            </p:cNvSpPr>
            <p:nvPr/>
          </p:nvSpPr>
          <p:spPr bwMode="auto">
            <a:xfrm>
              <a:off x="3334" y="2092"/>
              <a:ext cx="68" cy="68"/>
            </a:xfrm>
            <a:prstGeom prst="rect">
              <a:avLst/>
            </a:prstGeom>
            <a:noFill/>
            <a:ln w="19050" algn="ctr">
              <a:solidFill>
                <a:schemeClr val="tx1"/>
              </a:solidFill>
              <a:miter lim="800000"/>
              <a:headEnd/>
              <a:tailEnd/>
            </a:ln>
            <a:effectLst/>
          </p:spPr>
          <p:txBody>
            <a:bodyPr wrap="none" anchor="ctr"/>
            <a:lstStyle/>
            <a:p>
              <a:endParaRPr lang="en-US"/>
            </a:p>
          </p:txBody>
        </p:sp>
        <p:sp>
          <p:nvSpPr>
            <p:cNvPr id="1167754" name="Rectangle 394"/>
            <p:cNvSpPr>
              <a:spLocks noChangeArrowheads="1"/>
            </p:cNvSpPr>
            <p:nvPr/>
          </p:nvSpPr>
          <p:spPr bwMode="auto">
            <a:xfrm>
              <a:off x="3084" y="2092"/>
              <a:ext cx="68" cy="68"/>
            </a:xfrm>
            <a:prstGeom prst="rect">
              <a:avLst/>
            </a:prstGeom>
            <a:noFill/>
            <a:ln w="19050" algn="ctr">
              <a:solidFill>
                <a:schemeClr val="tx1"/>
              </a:solidFill>
              <a:miter lim="800000"/>
              <a:headEnd/>
              <a:tailEnd/>
            </a:ln>
            <a:effectLst/>
          </p:spPr>
          <p:txBody>
            <a:bodyPr wrap="none" anchor="ctr"/>
            <a:lstStyle/>
            <a:p>
              <a:endParaRPr lang="en-US"/>
            </a:p>
          </p:txBody>
        </p:sp>
        <p:sp>
          <p:nvSpPr>
            <p:cNvPr id="1167755" name="Rectangle 395"/>
            <p:cNvSpPr>
              <a:spLocks noChangeArrowheads="1"/>
            </p:cNvSpPr>
            <p:nvPr/>
          </p:nvSpPr>
          <p:spPr bwMode="auto">
            <a:xfrm>
              <a:off x="2812" y="2092"/>
              <a:ext cx="68" cy="68"/>
            </a:xfrm>
            <a:prstGeom prst="rect">
              <a:avLst/>
            </a:prstGeom>
            <a:noFill/>
            <a:ln w="19050" algn="ctr">
              <a:solidFill>
                <a:schemeClr val="tx1"/>
              </a:solidFill>
              <a:miter lim="800000"/>
              <a:headEnd/>
              <a:tailEnd/>
            </a:ln>
            <a:effectLst/>
          </p:spPr>
          <p:txBody>
            <a:bodyPr wrap="none" anchor="ctr"/>
            <a:lstStyle/>
            <a:p>
              <a:endParaRPr lang="en-US"/>
            </a:p>
          </p:txBody>
        </p:sp>
        <p:sp>
          <p:nvSpPr>
            <p:cNvPr id="1167757" name="Rectangle 397"/>
            <p:cNvSpPr>
              <a:spLocks noChangeArrowheads="1"/>
            </p:cNvSpPr>
            <p:nvPr/>
          </p:nvSpPr>
          <p:spPr bwMode="auto">
            <a:xfrm>
              <a:off x="2426" y="2092"/>
              <a:ext cx="68" cy="68"/>
            </a:xfrm>
            <a:prstGeom prst="rect">
              <a:avLst/>
            </a:prstGeom>
            <a:noFill/>
            <a:ln w="19050" algn="ctr">
              <a:solidFill>
                <a:schemeClr val="tx1"/>
              </a:solidFill>
              <a:miter lim="800000"/>
              <a:headEnd/>
              <a:tailEnd/>
            </a:ln>
            <a:effectLst/>
          </p:spPr>
          <p:txBody>
            <a:bodyPr wrap="none" anchor="ctr"/>
            <a:lstStyle/>
            <a:p>
              <a:endParaRPr lang="en-US"/>
            </a:p>
          </p:txBody>
        </p:sp>
        <p:sp>
          <p:nvSpPr>
            <p:cNvPr id="1167758" name="Rectangle 398"/>
            <p:cNvSpPr>
              <a:spLocks noChangeArrowheads="1"/>
            </p:cNvSpPr>
            <p:nvPr/>
          </p:nvSpPr>
          <p:spPr bwMode="auto">
            <a:xfrm>
              <a:off x="2200" y="2092"/>
              <a:ext cx="68" cy="68"/>
            </a:xfrm>
            <a:prstGeom prst="rect">
              <a:avLst/>
            </a:prstGeom>
            <a:noFill/>
            <a:ln w="19050" algn="ctr">
              <a:solidFill>
                <a:schemeClr val="tx1"/>
              </a:solidFill>
              <a:miter lim="800000"/>
              <a:headEnd/>
              <a:tailEnd/>
            </a:ln>
            <a:effectLst/>
          </p:spPr>
          <p:txBody>
            <a:bodyPr wrap="none" anchor="ctr"/>
            <a:lstStyle/>
            <a:p>
              <a:endParaRPr lang="en-US"/>
            </a:p>
          </p:txBody>
        </p:sp>
        <p:sp>
          <p:nvSpPr>
            <p:cNvPr id="1167760" name="Rectangle 400"/>
            <p:cNvSpPr>
              <a:spLocks noChangeArrowheads="1"/>
            </p:cNvSpPr>
            <p:nvPr/>
          </p:nvSpPr>
          <p:spPr bwMode="auto">
            <a:xfrm>
              <a:off x="1791" y="2092"/>
              <a:ext cx="68" cy="68"/>
            </a:xfrm>
            <a:prstGeom prst="rect">
              <a:avLst/>
            </a:prstGeom>
            <a:noFill/>
            <a:ln w="19050" algn="ctr">
              <a:solidFill>
                <a:schemeClr val="tx1"/>
              </a:solidFill>
              <a:miter lim="800000"/>
              <a:headEnd/>
              <a:tailEnd/>
            </a:ln>
            <a:effectLst/>
          </p:spPr>
          <p:txBody>
            <a:bodyPr wrap="none" anchor="ctr"/>
            <a:lstStyle/>
            <a:p>
              <a:endParaRPr lang="en-US"/>
            </a:p>
          </p:txBody>
        </p:sp>
        <p:sp>
          <p:nvSpPr>
            <p:cNvPr id="1167762" name="Rectangle 402"/>
            <p:cNvSpPr>
              <a:spLocks noChangeArrowheads="1"/>
            </p:cNvSpPr>
            <p:nvPr/>
          </p:nvSpPr>
          <p:spPr bwMode="auto">
            <a:xfrm>
              <a:off x="1406" y="2092"/>
              <a:ext cx="68" cy="68"/>
            </a:xfrm>
            <a:prstGeom prst="rect">
              <a:avLst/>
            </a:prstGeom>
            <a:noFill/>
            <a:ln w="19050" algn="ctr">
              <a:solidFill>
                <a:schemeClr val="tx1"/>
              </a:solidFill>
              <a:miter lim="800000"/>
              <a:headEnd/>
              <a:tailEnd/>
            </a:ln>
            <a:effectLst/>
          </p:spPr>
          <p:txBody>
            <a:bodyPr wrap="none" anchor="ctr"/>
            <a:lstStyle/>
            <a:p>
              <a:endParaRPr lang="en-US"/>
            </a:p>
          </p:txBody>
        </p:sp>
        <p:sp>
          <p:nvSpPr>
            <p:cNvPr id="1167763" name="Rectangle 403"/>
            <p:cNvSpPr>
              <a:spLocks noChangeArrowheads="1"/>
            </p:cNvSpPr>
            <p:nvPr/>
          </p:nvSpPr>
          <p:spPr bwMode="auto">
            <a:xfrm>
              <a:off x="1202" y="2092"/>
              <a:ext cx="68" cy="68"/>
            </a:xfrm>
            <a:prstGeom prst="rect">
              <a:avLst/>
            </a:prstGeom>
            <a:noFill/>
            <a:ln w="19050" algn="ctr">
              <a:solidFill>
                <a:schemeClr val="tx1"/>
              </a:solidFill>
              <a:miter lim="800000"/>
              <a:headEnd/>
              <a:tailEnd/>
            </a:ln>
            <a:effectLst/>
          </p:spPr>
          <p:txBody>
            <a:bodyPr wrap="none" anchor="ctr"/>
            <a:lstStyle/>
            <a:p>
              <a:endParaRPr lang="en-US"/>
            </a:p>
          </p:txBody>
        </p:sp>
      </p:grpSp>
      <p:sp>
        <p:nvSpPr>
          <p:cNvPr id="1167764" name="Text Box 404"/>
          <p:cNvSpPr txBox="1">
            <a:spLocks noChangeArrowheads="1"/>
          </p:cNvSpPr>
          <p:nvPr/>
        </p:nvSpPr>
        <p:spPr bwMode="auto">
          <a:xfrm>
            <a:off x="7426325" y="3200400"/>
            <a:ext cx="635000" cy="336550"/>
          </a:xfrm>
          <a:prstGeom prst="rect">
            <a:avLst/>
          </a:prstGeom>
          <a:noFill/>
          <a:ln w="19050" algn="ctr">
            <a:noFill/>
            <a:miter lim="800000"/>
            <a:headEnd/>
            <a:tailEnd/>
          </a:ln>
          <a:effectLst/>
        </p:spPr>
        <p:txBody>
          <a:bodyPr wrap="none">
            <a:spAutoFit/>
          </a:bodyPr>
          <a:lstStyle/>
          <a:p>
            <a:pPr algn="ctr" eaLnBrk="0" hangingPunct="0">
              <a:spcBef>
                <a:spcPct val="0"/>
              </a:spcBef>
            </a:pPr>
            <a:r>
              <a:rPr lang="en-US" i="1">
                <a:latin typeface="Symbol" pitchFamily="18" charset="2"/>
                <a:sym typeface="Symbol" pitchFamily="18" charset="2"/>
              </a:rPr>
              <a:t></a:t>
            </a:r>
            <a:r>
              <a:rPr lang="en-US" i="1">
                <a:latin typeface="Symbol" pitchFamily="18" charset="2"/>
              </a:rPr>
              <a:t> </a:t>
            </a:r>
            <a:r>
              <a:rPr lang="en-US" i="1"/>
              <a:t>= 2</a:t>
            </a:r>
          </a:p>
        </p:txBody>
      </p:sp>
      <p:sp>
        <p:nvSpPr>
          <p:cNvPr id="1167765" name="Text Box 405"/>
          <p:cNvSpPr txBox="1">
            <a:spLocks noChangeArrowheads="1"/>
          </p:cNvSpPr>
          <p:nvPr/>
        </p:nvSpPr>
        <p:spPr bwMode="auto">
          <a:xfrm>
            <a:off x="7426325" y="2457450"/>
            <a:ext cx="635000" cy="336550"/>
          </a:xfrm>
          <a:prstGeom prst="rect">
            <a:avLst/>
          </a:prstGeom>
          <a:noFill/>
          <a:ln w="19050" algn="ctr">
            <a:noFill/>
            <a:miter lim="800000"/>
            <a:headEnd/>
            <a:tailEnd/>
          </a:ln>
          <a:effectLst/>
        </p:spPr>
        <p:txBody>
          <a:bodyPr wrap="none">
            <a:spAutoFit/>
          </a:bodyPr>
          <a:lstStyle/>
          <a:p>
            <a:pPr algn="ctr" eaLnBrk="0" hangingPunct="0">
              <a:spcBef>
                <a:spcPct val="0"/>
              </a:spcBef>
            </a:pPr>
            <a:r>
              <a:rPr lang="en-US" i="1">
                <a:latin typeface="Symbol" pitchFamily="18" charset="2"/>
                <a:sym typeface="Symbol" pitchFamily="18" charset="2"/>
              </a:rPr>
              <a:t></a:t>
            </a:r>
            <a:r>
              <a:rPr lang="en-US" i="1">
                <a:latin typeface="Symbol" pitchFamily="18" charset="2"/>
              </a:rPr>
              <a:t> </a:t>
            </a:r>
            <a:r>
              <a:rPr lang="en-US" i="1"/>
              <a:t>= 4</a:t>
            </a:r>
          </a:p>
        </p:txBody>
      </p:sp>
      <p:sp>
        <p:nvSpPr>
          <p:cNvPr id="1167766" name="Text Box 406"/>
          <p:cNvSpPr txBox="1">
            <a:spLocks noChangeArrowheads="1"/>
          </p:cNvSpPr>
          <p:nvPr/>
        </p:nvSpPr>
        <p:spPr bwMode="auto">
          <a:xfrm>
            <a:off x="7426325" y="1760538"/>
            <a:ext cx="635000" cy="336550"/>
          </a:xfrm>
          <a:prstGeom prst="rect">
            <a:avLst/>
          </a:prstGeom>
          <a:noFill/>
          <a:ln w="19050" algn="ctr">
            <a:noFill/>
            <a:miter lim="800000"/>
            <a:headEnd/>
            <a:tailEnd/>
          </a:ln>
          <a:effectLst/>
        </p:spPr>
        <p:txBody>
          <a:bodyPr wrap="none">
            <a:spAutoFit/>
          </a:bodyPr>
          <a:lstStyle/>
          <a:p>
            <a:pPr algn="ctr" eaLnBrk="0" hangingPunct="0">
              <a:spcBef>
                <a:spcPct val="0"/>
              </a:spcBef>
            </a:pPr>
            <a:r>
              <a:rPr lang="en-US" i="1">
                <a:latin typeface="Symbol" pitchFamily="18" charset="2"/>
                <a:sym typeface="Symbol" pitchFamily="18" charset="2"/>
              </a:rPr>
              <a:t></a:t>
            </a:r>
            <a:r>
              <a:rPr lang="en-US" i="1">
                <a:latin typeface="Symbol" pitchFamily="18" charset="2"/>
              </a:rPr>
              <a:t> </a:t>
            </a:r>
            <a:r>
              <a:rPr lang="en-US" i="1"/>
              <a:t>= 8</a:t>
            </a:r>
          </a:p>
        </p:txBody>
      </p:sp>
      <p:grpSp>
        <p:nvGrpSpPr>
          <p:cNvPr id="6" name="Group 431"/>
          <p:cNvGrpSpPr>
            <a:grpSpLocks/>
          </p:cNvGrpSpPr>
          <p:nvPr/>
        </p:nvGrpSpPr>
        <p:grpSpPr bwMode="auto">
          <a:xfrm>
            <a:off x="1871663" y="4005263"/>
            <a:ext cx="4500562" cy="107950"/>
            <a:chOff x="1179" y="2523"/>
            <a:chExt cx="2835" cy="68"/>
          </a:xfrm>
        </p:grpSpPr>
        <p:sp>
          <p:nvSpPr>
            <p:cNvPr id="1167767" name="Rectangle 407"/>
            <p:cNvSpPr>
              <a:spLocks noChangeArrowheads="1"/>
            </p:cNvSpPr>
            <p:nvPr/>
          </p:nvSpPr>
          <p:spPr bwMode="auto">
            <a:xfrm>
              <a:off x="3946" y="2523"/>
              <a:ext cx="68" cy="68"/>
            </a:xfrm>
            <a:prstGeom prst="rect">
              <a:avLst/>
            </a:prstGeom>
            <a:noFill/>
            <a:ln w="19050" algn="ctr">
              <a:solidFill>
                <a:schemeClr val="tx1"/>
              </a:solidFill>
              <a:miter lim="800000"/>
              <a:headEnd/>
              <a:tailEnd/>
            </a:ln>
            <a:effectLst/>
          </p:spPr>
          <p:txBody>
            <a:bodyPr wrap="none" anchor="ctr"/>
            <a:lstStyle/>
            <a:p>
              <a:endParaRPr lang="en-US"/>
            </a:p>
          </p:txBody>
        </p:sp>
        <p:sp>
          <p:nvSpPr>
            <p:cNvPr id="1167768" name="Rectangle 408"/>
            <p:cNvSpPr>
              <a:spLocks noChangeArrowheads="1"/>
            </p:cNvSpPr>
            <p:nvPr/>
          </p:nvSpPr>
          <p:spPr bwMode="auto">
            <a:xfrm>
              <a:off x="3810" y="2523"/>
              <a:ext cx="68" cy="68"/>
            </a:xfrm>
            <a:prstGeom prst="rect">
              <a:avLst/>
            </a:prstGeom>
            <a:noFill/>
            <a:ln w="19050" algn="ctr">
              <a:solidFill>
                <a:schemeClr val="tx1"/>
              </a:solidFill>
              <a:miter lim="800000"/>
              <a:headEnd/>
              <a:tailEnd/>
            </a:ln>
            <a:effectLst/>
          </p:spPr>
          <p:txBody>
            <a:bodyPr wrap="none" anchor="ctr"/>
            <a:lstStyle/>
            <a:p>
              <a:endParaRPr lang="en-US"/>
            </a:p>
          </p:txBody>
        </p:sp>
        <p:sp>
          <p:nvSpPr>
            <p:cNvPr id="1167769" name="Rectangle 409"/>
            <p:cNvSpPr>
              <a:spLocks noChangeArrowheads="1"/>
            </p:cNvSpPr>
            <p:nvPr/>
          </p:nvSpPr>
          <p:spPr bwMode="auto">
            <a:xfrm>
              <a:off x="3628" y="2523"/>
              <a:ext cx="68" cy="68"/>
            </a:xfrm>
            <a:prstGeom prst="rect">
              <a:avLst/>
            </a:prstGeom>
            <a:noFill/>
            <a:ln w="19050" algn="ctr">
              <a:solidFill>
                <a:schemeClr val="tx1"/>
              </a:solidFill>
              <a:miter lim="800000"/>
              <a:headEnd/>
              <a:tailEnd/>
            </a:ln>
            <a:effectLst/>
          </p:spPr>
          <p:txBody>
            <a:bodyPr wrap="none" anchor="ctr"/>
            <a:lstStyle/>
            <a:p>
              <a:endParaRPr lang="en-US"/>
            </a:p>
          </p:txBody>
        </p:sp>
        <p:sp>
          <p:nvSpPr>
            <p:cNvPr id="1167770" name="Rectangle 410"/>
            <p:cNvSpPr>
              <a:spLocks noChangeArrowheads="1"/>
            </p:cNvSpPr>
            <p:nvPr/>
          </p:nvSpPr>
          <p:spPr bwMode="auto">
            <a:xfrm>
              <a:off x="3402" y="2523"/>
              <a:ext cx="68" cy="68"/>
            </a:xfrm>
            <a:prstGeom prst="rect">
              <a:avLst/>
            </a:prstGeom>
            <a:noFill/>
            <a:ln w="19050" algn="ctr">
              <a:solidFill>
                <a:schemeClr val="tx1"/>
              </a:solidFill>
              <a:miter lim="800000"/>
              <a:headEnd/>
              <a:tailEnd/>
            </a:ln>
            <a:effectLst/>
          </p:spPr>
          <p:txBody>
            <a:bodyPr wrap="none" anchor="ctr"/>
            <a:lstStyle/>
            <a:p>
              <a:endParaRPr lang="en-US"/>
            </a:p>
          </p:txBody>
        </p:sp>
        <p:sp>
          <p:nvSpPr>
            <p:cNvPr id="1167771" name="Rectangle 411"/>
            <p:cNvSpPr>
              <a:spLocks noChangeArrowheads="1"/>
            </p:cNvSpPr>
            <p:nvPr/>
          </p:nvSpPr>
          <p:spPr bwMode="auto">
            <a:xfrm>
              <a:off x="3220" y="2523"/>
              <a:ext cx="68" cy="68"/>
            </a:xfrm>
            <a:prstGeom prst="rect">
              <a:avLst/>
            </a:prstGeom>
            <a:noFill/>
            <a:ln w="19050" algn="ctr">
              <a:solidFill>
                <a:schemeClr val="tx1"/>
              </a:solidFill>
              <a:miter lim="800000"/>
              <a:headEnd/>
              <a:tailEnd/>
            </a:ln>
            <a:effectLst/>
          </p:spPr>
          <p:txBody>
            <a:bodyPr wrap="none" anchor="ctr"/>
            <a:lstStyle/>
            <a:p>
              <a:endParaRPr lang="en-US"/>
            </a:p>
          </p:txBody>
        </p:sp>
        <p:sp>
          <p:nvSpPr>
            <p:cNvPr id="1167772" name="Rectangle 412"/>
            <p:cNvSpPr>
              <a:spLocks noChangeArrowheads="1"/>
            </p:cNvSpPr>
            <p:nvPr/>
          </p:nvSpPr>
          <p:spPr bwMode="auto">
            <a:xfrm>
              <a:off x="2993" y="2523"/>
              <a:ext cx="68" cy="68"/>
            </a:xfrm>
            <a:prstGeom prst="rect">
              <a:avLst/>
            </a:prstGeom>
            <a:noFill/>
            <a:ln w="19050" algn="ctr">
              <a:solidFill>
                <a:schemeClr val="tx1"/>
              </a:solidFill>
              <a:miter lim="800000"/>
              <a:headEnd/>
              <a:tailEnd/>
            </a:ln>
            <a:effectLst/>
          </p:spPr>
          <p:txBody>
            <a:bodyPr wrap="none" anchor="ctr"/>
            <a:lstStyle/>
            <a:p>
              <a:endParaRPr lang="en-US"/>
            </a:p>
          </p:txBody>
        </p:sp>
        <p:sp>
          <p:nvSpPr>
            <p:cNvPr id="1167773" name="Rectangle 413"/>
            <p:cNvSpPr>
              <a:spLocks noChangeArrowheads="1"/>
            </p:cNvSpPr>
            <p:nvPr/>
          </p:nvSpPr>
          <p:spPr bwMode="auto">
            <a:xfrm>
              <a:off x="2699" y="2523"/>
              <a:ext cx="68" cy="68"/>
            </a:xfrm>
            <a:prstGeom prst="rect">
              <a:avLst/>
            </a:prstGeom>
            <a:noFill/>
            <a:ln w="19050" algn="ctr">
              <a:solidFill>
                <a:schemeClr val="tx1"/>
              </a:solidFill>
              <a:miter lim="800000"/>
              <a:headEnd/>
              <a:tailEnd/>
            </a:ln>
            <a:effectLst/>
          </p:spPr>
          <p:txBody>
            <a:bodyPr wrap="none" anchor="ctr"/>
            <a:lstStyle/>
            <a:p>
              <a:endParaRPr lang="en-US"/>
            </a:p>
          </p:txBody>
        </p:sp>
        <p:sp>
          <p:nvSpPr>
            <p:cNvPr id="1167774" name="Rectangle 414"/>
            <p:cNvSpPr>
              <a:spLocks noChangeArrowheads="1"/>
            </p:cNvSpPr>
            <p:nvPr/>
          </p:nvSpPr>
          <p:spPr bwMode="auto">
            <a:xfrm>
              <a:off x="2562" y="2523"/>
              <a:ext cx="68" cy="68"/>
            </a:xfrm>
            <a:prstGeom prst="rect">
              <a:avLst/>
            </a:prstGeom>
            <a:noFill/>
            <a:ln w="19050" algn="ctr">
              <a:solidFill>
                <a:schemeClr val="tx1"/>
              </a:solidFill>
              <a:miter lim="800000"/>
              <a:headEnd/>
              <a:tailEnd/>
            </a:ln>
            <a:effectLst/>
          </p:spPr>
          <p:txBody>
            <a:bodyPr wrap="none" anchor="ctr"/>
            <a:lstStyle/>
            <a:p>
              <a:endParaRPr lang="en-US"/>
            </a:p>
          </p:txBody>
        </p:sp>
        <p:sp>
          <p:nvSpPr>
            <p:cNvPr id="1167775" name="Rectangle 415"/>
            <p:cNvSpPr>
              <a:spLocks noChangeArrowheads="1"/>
            </p:cNvSpPr>
            <p:nvPr/>
          </p:nvSpPr>
          <p:spPr bwMode="auto">
            <a:xfrm>
              <a:off x="2404" y="2523"/>
              <a:ext cx="68" cy="68"/>
            </a:xfrm>
            <a:prstGeom prst="rect">
              <a:avLst/>
            </a:prstGeom>
            <a:noFill/>
            <a:ln w="19050" algn="ctr">
              <a:solidFill>
                <a:schemeClr val="tx1"/>
              </a:solidFill>
              <a:miter lim="800000"/>
              <a:headEnd/>
              <a:tailEnd/>
            </a:ln>
            <a:effectLst/>
          </p:spPr>
          <p:txBody>
            <a:bodyPr wrap="none" anchor="ctr"/>
            <a:lstStyle/>
            <a:p>
              <a:endParaRPr lang="en-US"/>
            </a:p>
          </p:txBody>
        </p:sp>
        <p:sp>
          <p:nvSpPr>
            <p:cNvPr id="1167776" name="Rectangle 416"/>
            <p:cNvSpPr>
              <a:spLocks noChangeArrowheads="1"/>
            </p:cNvSpPr>
            <p:nvPr/>
          </p:nvSpPr>
          <p:spPr bwMode="auto">
            <a:xfrm>
              <a:off x="2177" y="2523"/>
              <a:ext cx="68" cy="68"/>
            </a:xfrm>
            <a:prstGeom prst="rect">
              <a:avLst/>
            </a:prstGeom>
            <a:noFill/>
            <a:ln w="19050" algn="ctr">
              <a:solidFill>
                <a:schemeClr val="tx1"/>
              </a:solidFill>
              <a:miter lim="800000"/>
              <a:headEnd/>
              <a:tailEnd/>
            </a:ln>
            <a:effectLst/>
          </p:spPr>
          <p:txBody>
            <a:bodyPr wrap="none" anchor="ctr"/>
            <a:lstStyle/>
            <a:p>
              <a:endParaRPr lang="en-US"/>
            </a:p>
          </p:txBody>
        </p:sp>
        <p:sp>
          <p:nvSpPr>
            <p:cNvPr id="1167777" name="Rectangle 417"/>
            <p:cNvSpPr>
              <a:spLocks noChangeArrowheads="1"/>
            </p:cNvSpPr>
            <p:nvPr/>
          </p:nvSpPr>
          <p:spPr bwMode="auto">
            <a:xfrm>
              <a:off x="2041" y="2523"/>
              <a:ext cx="68" cy="68"/>
            </a:xfrm>
            <a:prstGeom prst="rect">
              <a:avLst/>
            </a:prstGeom>
            <a:noFill/>
            <a:ln w="19050" algn="ctr">
              <a:solidFill>
                <a:schemeClr val="tx1"/>
              </a:solidFill>
              <a:miter lim="800000"/>
              <a:headEnd/>
              <a:tailEnd/>
            </a:ln>
            <a:effectLst/>
          </p:spPr>
          <p:txBody>
            <a:bodyPr wrap="none" anchor="ctr"/>
            <a:lstStyle/>
            <a:p>
              <a:endParaRPr lang="en-US"/>
            </a:p>
          </p:txBody>
        </p:sp>
        <p:sp>
          <p:nvSpPr>
            <p:cNvPr id="1167778" name="Rectangle 418"/>
            <p:cNvSpPr>
              <a:spLocks noChangeArrowheads="1"/>
            </p:cNvSpPr>
            <p:nvPr/>
          </p:nvSpPr>
          <p:spPr bwMode="auto">
            <a:xfrm>
              <a:off x="1859" y="2523"/>
              <a:ext cx="68" cy="68"/>
            </a:xfrm>
            <a:prstGeom prst="rect">
              <a:avLst/>
            </a:prstGeom>
            <a:noFill/>
            <a:ln w="19050" algn="ctr">
              <a:solidFill>
                <a:schemeClr val="tx1"/>
              </a:solidFill>
              <a:miter lim="800000"/>
              <a:headEnd/>
              <a:tailEnd/>
            </a:ln>
            <a:effectLst/>
          </p:spPr>
          <p:txBody>
            <a:bodyPr wrap="none" anchor="ctr"/>
            <a:lstStyle/>
            <a:p>
              <a:endParaRPr lang="en-US"/>
            </a:p>
          </p:txBody>
        </p:sp>
        <p:sp>
          <p:nvSpPr>
            <p:cNvPr id="1167779" name="Rectangle 419"/>
            <p:cNvSpPr>
              <a:spLocks noChangeArrowheads="1"/>
            </p:cNvSpPr>
            <p:nvPr/>
          </p:nvSpPr>
          <p:spPr bwMode="auto">
            <a:xfrm>
              <a:off x="1655" y="2523"/>
              <a:ext cx="68" cy="68"/>
            </a:xfrm>
            <a:prstGeom prst="rect">
              <a:avLst/>
            </a:prstGeom>
            <a:noFill/>
            <a:ln w="19050" algn="ctr">
              <a:solidFill>
                <a:schemeClr val="tx1"/>
              </a:solidFill>
              <a:miter lim="800000"/>
              <a:headEnd/>
              <a:tailEnd/>
            </a:ln>
            <a:effectLst/>
          </p:spPr>
          <p:txBody>
            <a:bodyPr wrap="none" anchor="ctr"/>
            <a:lstStyle/>
            <a:p>
              <a:endParaRPr lang="en-US"/>
            </a:p>
          </p:txBody>
        </p:sp>
        <p:sp>
          <p:nvSpPr>
            <p:cNvPr id="1167780" name="Rectangle 420"/>
            <p:cNvSpPr>
              <a:spLocks noChangeArrowheads="1"/>
            </p:cNvSpPr>
            <p:nvPr/>
          </p:nvSpPr>
          <p:spPr bwMode="auto">
            <a:xfrm>
              <a:off x="1497" y="2523"/>
              <a:ext cx="68" cy="68"/>
            </a:xfrm>
            <a:prstGeom prst="rect">
              <a:avLst/>
            </a:prstGeom>
            <a:noFill/>
            <a:ln w="19050" algn="ctr">
              <a:solidFill>
                <a:schemeClr val="tx1"/>
              </a:solidFill>
              <a:miter lim="800000"/>
              <a:headEnd/>
              <a:tailEnd/>
            </a:ln>
            <a:effectLst/>
          </p:spPr>
          <p:txBody>
            <a:bodyPr wrap="none" anchor="ctr"/>
            <a:lstStyle/>
            <a:p>
              <a:endParaRPr lang="en-US"/>
            </a:p>
          </p:txBody>
        </p:sp>
        <p:sp>
          <p:nvSpPr>
            <p:cNvPr id="1167781" name="Rectangle 421"/>
            <p:cNvSpPr>
              <a:spLocks noChangeArrowheads="1"/>
            </p:cNvSpPr>
            <p:nvPr/>
          </p:nvSpPr>
          <p:spPr bwMode="auto">
            <a:xfrm>
              <a:off x="1179" y="2523"/>
              <a:ext cx="68" cy="68"/>
            </a:xfrm>
            <a:prstGeom prst="rect">
              <a:avLst/>
            </a:prstGeom>
            <a:noFill/>
            <a:ln w="19050" algn="ctr">
              <a:solidFill>
                <a:schemeClr val="tx1"/>
              </a:solidFill>
              <a:miter lim="800000"/>
              <a:headEnd/>
              <a:tailEnd/>
            </a:ln>
            <a:effectLst/>
          </p:spPr>
          <p:txBody>
            <a:bodyPr wrap="none" anchor="ctr"/>
            <a:lstStyle/>
            <a:p>
              <a:endParaRPr lang="en-US"/>
            </a:p>
          </p:txBody>
        </p:sp>
        <p:sp>
          <p:nvSpPr>
            <p:cNvPr id="1167782" name="Rectangle 422"/>
            <p:cNvSpPr>
              <a:spLocks noChangeArrowheads="1"/>
            </p:cNvSpPr>
            <p:nvPr/>
          </p:nvSpPr>
          <p:spPr bwMode="auto">
            <a:xfrm>
              <a:off x="1292" y="2523"/>
              <a:ext cx="68" cy="68"/>
            </a:xfrm>
            <a:prstGeom prst="rect">
              <a:avLst/>
            </a:prstGeom>
            <a:noFill/>
            <a:ln w="19050" algn="ctr">
              <a:solidFill>
                <a:schemeClr val="tx1"/>
              </a:solidFill>
              <a:miter lim="800000"/>
              <a:headEnd/>
              <a:tailEnd/>
            </a:ln>
            <a:effectLst/>
          </p:spPr>
          <p:txBody>
            <a:bodyPr wrap="none" anchor="ctr"/>
            <a:lstStyle/>
            <a:p>
              <a:endParaRPr lang="en-US"/>
            </a:p>
          </p:txBody>
        </p:sp>
      </p:grpSp>
      <p:sp>
        <p:nvSpPr>
          <p:cNvPr id="1167783" name="Text Box 423"/>
          <p:cNvSpPr txBox="1">
            <a:spLocks noChangeArrowheads="1"/>
          </p:cNvSpPr>
          <p:nvPr/>
        </p:nvSpPr>
        <p:spPr bwMode="auto">
          <a:xfrm>
            <a:off x="7426325" y="3897313"/>
            <a:ext cx="635000" cy="336550"/>
          </a:xfrm>
          <a:prstGeom prst="rect">
            <a:avLst/>
          </a:prstGeom>
          <a:noFill/>
          <a:ln w="19050" algn="ctr">
            <a:noFill/>
            <a:miter lim="800000"/>
            <a:headEnd/>
            <a:tailEnd/>
          </a:ln>
          <a:effectLst/>
        </p:spPr>
        <p:txBody>
          <a:bodyPr wrap="none">
            <a:spAutoFit/>
          </a:bodyPr>
          <a:lstStyle/>
          <a:p>
            <a:pPr algn="ctr" eaLnBrk="0" hangingPunct="0">
              <a:spcBef>
                <a:spcPct val="0"/>
              </a:spcBef>
            </a:pPr>
            <a:r>
              <a:rPr lang="en-US" i="1">
                <a:latin typeface="Symbol" pitchFamily="18" charset="2"/>
                <a:sym typeface="Symbol" pitchFamily="18" charset="2"/>
              </a:rPr>
              <a:t></a:t>
            </a:r>
            <a:r>
              <a:rPr lang="en-US" i="1">
                <a:latin typeface="Symbol" pitchFamily="18" charset="2"/>
              </a:rPr>
              <a:t> </a:t>
            </a:r>
            <a:r>
              <a:rPr lang="en-US" i="1"/>
              <a:t>= 1</a:t>
            </a:r>
          </a:p>
        </p:txBody>
      </p:sp>
      <p:sp>
        <p:nvSpPr>
          <p:cNvPr id="1167784" name="Text Box 424"/>
          <p:cNvSpPr txBox="1">
            <a:spLocks noChangeArrowheads="1"/>
          </p:cNvSpPr>
          <p:nvPr/>
        </p:nvSpPr>
        <p:spPr bwMode="auto">
          <a:xfrm>
            <a:off x="395288" y="3900488"/>
            <a:ext cx="838200" cy="336550"/>
          </a:xfrm>
          <a:prstGeom prst="rect">
            <a:avLst/>
          </a:prstGeom>
          <a:noFill/>
          <a:ln w="19050" algn="ctr">
            <a:noFill/>
            <a:miter lim="800000"/>
            <a:headEnd/>
            <a:tailEnd/>
          </a:ln>
          <a:effectLst/>
        </p:spPr>
        <p:txBody>
          <a:bodyPr wrap="none">
            <a:spAutoFit/>
          </a:bodyPr>
          <a:lstStyle/>
          <a:p>
            <a:pPr algn="ctr" eaLnBrk="0" hangingPunct="0">
              <a:spcBef>
                <a:spcPct val="0"/>
              </a:spcBef>
            </a:pPr>
            <a:r>
              <a:rPr lang="en-US"/>
              <a:t>Level 0</a:t>
            </a:r>
          </a:p>
        </p:txBody>
      </p:sp>
      <p:sp>
        <p:nvSpPr>
          <p:cNvPr id="1167785" name="Text Box 425"/>
          <p:cNvSpPr txBox="1">
            <a:spLocks noChangeArrowheads="1"/>
          </p:cNvSpPr>
          <p:nvPr/>
        </p:nvSpPr>
        <p:spPr bwMode="auto">
          <a:xfrm>
            <a:off x="395288" y="3176588"/>
            <a:ext cx="838200" cy="336550"/>
          </a:xfrm>
          <a:prstGeom prst="rect">
            <a:avLst/>
          </a:prstGeom>
          <a:noFill/>
          <a:ln w="19050" algn="ctr">
            <a:noFill/>
            <a:miter lim="800000"/>
            <a:headEnd/>
            <a:tailEnd/>
          </a:ln>
          <a:effectLst/>
        </p:spPr>
        <p:txBody>
          <a:bodyPr wrap="none">
            <a:spAutoFit/>
          </a:bodyPr>
          <a:lstStyle/>
          <a:p>
            <a:pPr algn="ctr" eaLnBrk="0" hangingPunct="0">
              <a:spcBef>
                <a:spcPct val="0"/>
              </a:spcBef>
            </a:pPr>
            <a:r>
              <a:rPr lang="en-US"/>
              <a:t>Level 1</a:t>
            </a:r>
          </a:p>
        </p:txBody>
      </p:sp>
      <p:sp>
        <p:nvSpPr>
          <p:cNvPr id="1167786" name="Text Box 426"/>
          <p:cNvSpPr txBox="1">
            <a:spLocks noChangeArrowheads="1"/>
          </p:cNvSpPr>
          <p:nvPr/>
        </p:nvSpPr>
        <p:spPr bwMode="auto">
          <a:xfrm>
            <a:off x="395288" y="2420938"/>
            <a:ext cx="838200" cy="336550"/>
          </a:xfrm>
          <a:prstGeom prst="rect">
            <a:avLst/>
          </a:prstGeom>
          <a:noFill/>
          <a:ln w="19050" algn="ctr">
            <a:noFill/>
            <a:miter lim="800000"/>
            <a:headEnd/>
            <a:tailEnd/>
          </a:ln>
          <a:effectLst/>
        </p:spPr>
        <p:txBody>
          <a:bodyPr wrap="none">
            <a:spAutoFit/>
          </a:bodyPr>
          <a:lstStyle/>
          <a:p>
            <a:pPr algn="ctr" eaLnBrk="0" hangingPunct="0">
              <a:spcBef>
                <a:spcPct val="0"/>
              </a:spcBef>
            </a:pPr>
            <a:r>
              <a:rPr lang="en-US"/>
              <a:t>Level 2</a:t>
            </a:r>
          </a:p>
        </p:txBody>
      </p:sp>
      <p:sp>
        <p:nvSpPr>
          <p:cNvPr id="1167787" name="Text Box 427"/>
          <p:cNvSpPr txBox="1">
            <a:spLocks noChangeArrowheads="1"/>
          </p:cNvSpPr>
          <p:nvPr/>
        </p:nvSpPr>
        <p:spPr bwMode="auto">
          <a:xfrm>
            <a:off x="395288" y="1700213"/>
            <a:ext cx="838200" cy="336550"/>
          </a:xfrm>
          <a:prstGeom prst="rect">
            <a:avLst/>
          </a:prstGeom>
          <a:noFill/>
          <a:ln w="19050" algn="ctr">
            <a:noFill/>
            <a:miter lim="800000"/>
            <a:headEnd/>
            <a:tailEnd/>
          </a:ln>
          <a:effectLst/>
        </p:spPr>
        <p:txBody>
          <a:bodyPr wrap="none">
            <a:spAutoFit/>
          </a:bodyPr>
          <a:lstStyle/>
          <a:p>
            <a:pPr algn="ctr" eaLnBrk="0" hangingPunct="0">
              <a:spcBef>
                <a:spcPct val="0"/>
              </a:spcBef>
            </a:pPr>
            <a:r>
              <a:rPr lang="en-US"/>
              <a:t>Level 3</a:t>
            </a:r>
          </a:p>
        </p:txBody>
      </p:sp>
    </p:spTree>
    <p:extLst>
      <p:ext uri="{BB962C8B-B14F-4D97-AF65-F5344CB8AC3E}">
        <p14:creationId xmlns:p14="http://schemas.microsoft.com/office/powerpoint/2010/main" val="101407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6778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6776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677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6773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16778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67765"/>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16773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167785"/>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4"/>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1677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67783"/>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1677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736" grpId="0" animBg="1"/>
      <p:bldP spid="1167737" grpId="0" animBg="1"/>
      <p:bldP spid="1167737" grpId="1" animBg="1"/>
      <p:bldP spid="1167764" grpId="0"/>
      <p:bldP spid="1167765" grpId="0"/>
      <p:bldP spid="1167766" grpId="0"/>
      <p:bldP spid="1167783" grpId="0"/>
      <p:bldP spid="1167784" grpId="0"/>
      <p:bldP spid="1167785" grpId="0"/>
      <p:bldP spid="1167786" grpId="0"/>
      <p:bldP spid="1167787"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8822" name="Rectangle 438"/>
          <p:cNvSpPr>
            <a:spLocks noChangeArrowheads="1"/>
          </p:cNvSpPr>
          <p:nvPr/>
        </p:nvSpPr>
        <p:spPr bwMode="auto">
          <a:xfrm>
            <a:off x="2447925" y="6200775"/>
            <a:ext cx="3995738" cy="657225"/>
          </a:xfrm>
          <a:prstGeom prst="rect">
            <a:avLst/>
          </a:prstGeom>
          <a:solidFill>
            <a:schemeClr val="bg1"/>
          </a:solidFill>
          <a:ln w="19050" algn="ctr">
            <a:noFill/>
            <a:miter lim="800000"/>
            <a:headEnd/>
            <a:tailEnd/>
          </a:ln>
          <a:effectLst/>
        </p:spPr>
        <p:txBody>
          <a:bodyPr wrap="none" anchor="ctr"/>
          <a:lstStyle/>
          <a:p>
            <a:endParaRPr lang="en-US"/>
          </a:p>
        </p:txBody>
      </p:sp>
      <p:sp>
        <p:nvSpPr>
          <p:cNvPr id="1168386" name="Rectangle 2"/>
          <p:cNvSpPr>
            <a:spLocks noGrp="1" noChangeArrowheads="1"/>
          </p:cNvSpPr>
          <p:nvPr>
            <p:ph type="title"/>
          </p:nvPr>
        </p:nvSpPr>
        <p:spPr/>
        <p:txBody>
          <a:bodyPr/>
          <a:lstStyle/>
          <a:p>
            <a:r>
              <a:rPr lang="en-US"/>
              <a:t>Naming Scheme</a:t>
            </a:r>
          </a:p>
        </p:txBody>
      </p:sp>
      <p:sp>
        <p:nvSpPr>
          <p:cNvPr id="1168387" name="Rectangle 3"/>
          <p:cNvSpPr>
            <a:spLocks noGrp="1" noChangeArrowheads="1"/>
          </p:cNvSpPr>
          <p:nvPr>
            <p:ph idx="1"/>
          </p:nvPr>
        </p:nvSpPr>
        <p:spPr>
          <a:xfrm>
            <a:off x="468313" y="1006299"/>
            <a:ext cx="8207375" cy="5337175"/>
          </a:xfrm>
        </p:spPr>
        <p:txBody>
          <a:bodyPr/>
          <a:lstStyle/>
          <a:p>
            <a:r>
              <a:rPr lang="en-US" dirty="0"/>
              <a:t>Select parent from next higher level</a:t>
            </a:r>
          </a:p>
          <a:p>
            <a:r>
              <a:rPr lang="en-US" dirty="0"/>
              <a:t>Parent enumerates all of its children</a:t>
            </a:r>
          </a:p>
          <a:p>
            <a:pPr lvl="1"/>
            <a:r>
              <a:rPr lang="en-US" dirty="0"/>
              <a:t>At most 2</a:t>
            </a:r>
            <a:r>
              <a:rPr lang="en-US" b="1" baseline="50000" dirty="0"/>
              <a:t>2</a:t>
            </a:r>
            <a:r>
              <a:rPr lang="en-US" b="1" baseline="50000" dirty="0">
                <a:latin typeface="Symbol" pitchFamily="18" charset="2"/>
                <a:sym typeface="Symbol" pitchFamily="18" charset="2"/>
              </a:rPr>
              <a:t></a:t>
            </a:r>
            <a:r>
              <a:rPr lang="en-US" dirty="0"/>
              <a:t> children</a:t>
            </a:r>
          </a:p>
          <a:p>
            <a:pPr lvl="1"/>
            <a:r>
              <a:rPr lang="en-US" dirty="0"/>
              <a:t>2</a:t>
            </a:r>
            <a:r>
              <a:rPr lang="en-US" dirty="0">
                <a:latin typeface="Symbol" pitchFamily="18" charset="2"/>
                <a:sym typeface="Symbol" pitchFamily="18" charset="2"/>
              </a:rPr>
              <a:t></a:t>
            </a:r>
            <a:r>
              <a:rPr lang="en-US" dirty="0"/>
              <a:t> bits are sufficient for the enumeration</a:t>
            </a:r>
          </a:p>
          <a:p>
            <a:r>
              <a:rPr lang="en-US" dirty="0"/>
              <a:t>Name of net-center obtained by concatenation of </a:t>
            </a:r>
            <a:r>
              <a:rPr lang="en-US" dirty="0" err="1"/>
              <a:t>enum</a:t>
            </a:r>
            <a:r>
              <a:rPr lang="en-US" dirty="0"/>
              <a:t> values</a:t>
            </a:r>
          </a:p>
          <a:p>
            <a:pPr lvl="1"/>
            <a:r>
              <a:rPr lang="en-US" dirty="0"/>
              <a:t>Name at most  </a:t>
            </a:r>
            <a:r>
              <a:rPr lang="en-US" dirty="0">
                <a:solidFill>
                  <a:srgbClr val="006699"/>
                </a:solidFill>
              </a:rPr>
              <a:t>2</a:t>
            </a:r>
            <a:r>
              <a:rPr lang="en-US" b="1" dirty="0">
                <a:solidFill>
                  <a:srgbClr val="006699"/>
                </a:solidFill>
                <a:latin typeface="Symbol" pitchFamily="18" charset="2"/>
                <a:sym typeface="Symbol" pitchFamily="18" charset="2"/>
              </a:rPr>
              <a:t></a:t>
            </a:r>
            <a:r>
              <a:rPr lang="en-US" dirty="0">
                <a:solidFill>
                  <a:srgbClr val="006699"/>
                </a:solidFill>
              </a:rPr>
              <a:t> </a:t>
            </a:r>
            <a:r>
              <a:rPr lang="en-US" dirty="0" smtClean="0">
                <a:solidFill>
                  <a:srgbClr val="006699"/>
                </a:solidFill>
              </a:rPr>
              <a:t>log </a:t>
            </a:r>
            <a:r>
              <a:rPr lang="en-US" i="1" dirty="0" smtClean="0">
                <a:solidFill>
                  <a:srgbClr val="006699"/>
                </a:solidFill>
              </a:rPr>
              <a:t>D</a:t>
            </a:r>
            <a:r>
              <a:rPr lang="en-US" dirty="0" smtClean="0"/>
              <a:t>  </a:t>
            </a:r>
            <a:r>
              <a:rPr lang="en-US" dirty="0"/>
              <a:t>bits long</a:t>
            </a:r>
          </a:p>
        </p:txBody>
      </p:sp>
      <p:grpSp>
        <p:nvGrpSpPr>
          <p:cNvPr id="2" name="Group 40"/>
          <p:cNvGrpSpPr>
            <a:grpSpLocks/>
          </p:cNvGrpSpPr>
          <p:nvPr/>
        </p:nvGrpSpPr>
        <p:grpSpPr bwMode="auto">
          <a:xfrm>
            <a:off x="1978025" y="6238875"/>
            <a:ext cx="4718050" cy="503238"/>
            <a:chOff x="1020" y="1752"/>
            <a:chExt cx="2972" cy="1511"/>
          </a:xfrm>
        </p:grpSpPr>
        <p:sp>
          <p:nvSpPr>
            <p:cNvPr id="1168425" name="Oval 41"/>
            <p:cNvSpPr>
              <a:spLocks noChangeArrowheads="1"/>
            </p:cNvSpPr>
            <p:nvPr/>
          </p:nvSpPr>
          <p:spPr bwMode="auto">
            <a:xfrm>
              <a:off x="2381" y="1936"/>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426" name="Oval 42"/>
            <p:cNvSpPr>
              <a:spLocks noChangeArrowheads="1"/>
            </p:cNvSpPr>
            <p:nvPr/>
          </p:nvSpPr>
          <p:spPr bwMode="auto">
            <a:xfrm>
              <a:off x="3463" y="1838"/>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427" name="Oval 43"/>
            <p:cNvSpPr>
              <a:spLocks noChangeArrowheads="1"/>
            </p:cNvSpPr>
            <p:nvPr/>
          </p:nvSpPr>
          <p:spPr bwMode="auto">
            <a:xfrm>
              <a:off x="2774" y="2256"/>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428" name="Oval 44"/>
            <p:cNvSpPr>
              <a:spLocks noChangeArrowheads="1"/>
            </p:cNvSpPr>
            <p:nvPr/>
          </p:nvSpPr>
          <p:spPr bwMode="auto">
            <a:xfrm>
              <a:off x="3192" y="1961"/>
              <a:ext cx="99"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429" name="Oval 45"/>
            <p:cNvSpPr>
              <a:spLocks noChangeArrowheads="1"/>
            </p:cNvSpPr>
            <p:nvPr/>
          </p:nvSpPr>
          <p:spPr bwMode="auto">
            <a:xfrm>
              <a:off x="2959" y="2059"/>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430" name="Oval 46"/>
            <p:cNvSpPr>
              <a:spLocks noChangeArrowheads="1"/>
            </p:cNvSpPr>
            <p:nvPr/>
          </p:nvSpPr>
          <p:spPr bwMode="auto">
            <a:xfrm>
              <a:off x="3659" y="1986"/>
              <a:ext cx="99"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431" name="Oval 47"/>
            <p:cNvSpPr>
              <a:spLocks noChangeArrowheads="1"/>
            </p:cNvSpPr>
            <p:nvPr/>
          </p:nvSpPr>
          <p:spPr bwMode="auto">
            <a:xfrm>
              <a:off x="2639" y="2244"/>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432" name="Oval 48"/>
            <p:cNvSpPr>
              <a:spLocks noChangeArrowheads="1"/>
            </p:cNvSpPr>
            <p:nvPr/>
          </p:nvSpPr>
          <p:spPr bwMode="auto">
            <a:xfrm>
              <a:off x="2823" y="2453"/>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433" name="Oval 49"/>
            <p:cNvSpPr>
              <a:spLocks noChangeArrowheads="1"/>
            </p:cNvSpPr>
            <p:nvPr/>
          </p:nvSpPr>
          <p:spPr bwMode="auto">
            <a:xfrm>
              <a:off x="3119" y="2256"/>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434" name="Oval 50"/>
            <p:cNvSpPr>
              <a:spLocks noChangeArrowheads="1"/>
            </p:cNvSpPr>
            <p:nvPr/>
          </p:nvSpPr>
          <p:spPr bwMode="auto">
            <a:xfrm>
              <a:off x="2504" y="2244"/>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435" name="Oval 51"/>
            <p:cNvSpPr>
              <a:spLocks noChangeArrowheads="1"/>
            </p:cNvSpPr>
            <p:nvPr/>
          </p:nvSpPr>
          <p:spPr bwMode="auto">
            <a:xfrm>
              <a:off x="3291" y="2379"/>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436" name="Oval 52"/>
            <p:cNvSpPr>
              <a:spLocks noChangeArrowheads="1"/>
            </p:cNvSpPr>
            <p:nvPr/>
          </p:nvSpPr>
          <p:spPr bwMode="auto">
            <a:xfrm>
              <a:off x="3241" y="2109"/>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437" name="Oval 53"/>
            <p:cNvSpPr>
              <a:spLocks noChangeArrowheads="1"/>
            </p:cNvSpPr>
            <p:nvPr/>
          </p:nvSpPr>
          <p:spPr bwMode="auto">
            <a:xfrm>
              <a:off x="3414" y="2084"/>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438" name="Oval 54"/>
            <p:cNvSpPr>
              <a:spLocks noChangeArrowheads="1"/>
            </p:cNvSpPr>
            <p:nvPr/>
          </p:nvSpPr>
          <p:spPr bwMode="auto">
            <a:xfrm>
              <a:off x="3414" y="2306"/>
              <a:ext cx="98" cy="98"/>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439" name="Oval 55"/>
            <p:cNvSpPr>
              <a:spLocks noChangeArrowheads="1"/>
            </p:cNvSpPr>
            <p:nvPr/>
          </p:nvSpPr>
          <p:spPr bwMode="auto">
            <a:xfrm>
              <a:off x="3291" y="1752"/>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440" name="Oval 56"/>
            <p:cNvSpPr>
              <a:spLocks noChangeArrowheads="1"/>
            </p:cNvSpPr>
            <p:nvPr/>
          </p:nvSpPr>
          <p:spPr bwMode="auto">
            <a:xfrm>
              <a:off x="2848" y="1937"/>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441" name="Oval 57"/>
            <p:cNvSpPr>
              <a:spLocks noChangeArrowheads="1"/>
            </p:cNvSpPr>
            <p:nvPr/>
          </p:nvSpPr>
          <p:spPr bwMode="auto">
            <a:xfrm>
              <a:off x="3192" y="2453"/>
              <a:ext cx="99"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442" name="Oval 58"/>
            <p:cNvSpPr>
              <a:spLocks noChangeArrowheads="1"/>
            </p:cNvSpPr>
            <p:nvPr/>
          </p:nvSpPr>
          <p:spPr bwMode="auto">
            <a:xfrm>
              <a:off x="2996" y="2355"/>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443" name="Oval 59"/>
            <p:cNvSpPr>
              <a:spLocks noChangeArrowheads="1"/>
            </p:cNvSpPr>
            <p:nvPr/>
          </p:nvSpPr>
          <p:spPr bwMode="auto">
            <a:xfrm>
              <a:off x="3561" y="2084"/>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444" name="Oval 60"/>
            <p:cNvSpPr>
              <a:spLocks noChangeArrowheads="1"/>
            </p:cNvSpPr>
            <p:nvPr/>
          </p:nvSpPr>
          <p:spPr bwMode="auto">
            <a:xfrm>
              <a:off x="2712" y="1961"/>
              <a:ext cx="99"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445" name="Oval 61"/>
            <p:cNvSpPr>
              <a:spLocks noChangeArrowheads="1"/>
            </p:cNvSpPr>
            <p:nvPr/>
          </p:nvSpPr>
          <p:spPr bwMode="auto">
            <a:xfrm>
              <a:off x="2872" y="2195"/>
              <a:ext cx="99"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446" name="Oval 62"/>
            <p:cNvSpPr>
              <a:spLocks noChangeArrowheads="1"/>
            </p:cNvSpPr>
            <p:nvPr/>
          </p:nvSpPr>
          <p:spPr bwMode="auto">
            <a:xfrm>
              <a:off x="3659" y="2281"/>
              <a:ext cx="99"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447" name="Oval 63"/>
            <p:cNvSpPr>
              <a:spLocks noChangeArrowheads="1"/>
            </p:cNvSpPr>
            <p:nvPr/>
          </p:nvSpPr>
          <p:spPr bwMode="auto">
            <a:xfrm>
              <a:off x="3611" y="1863"/>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448" name="Oval 64"/>
            <p:cNvSpPr>
              <a:spLocks noChangeArrowheads="1"/>
            </p:cNvSpPr>
            <p:nvPr/>
          </p:nvSpPr>
          <p:spPr bwMode="auto">
            <a:xfrm>
              <a:off x="3537" y="2404"/>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449" name="Oval 65"/>
            <p:cNvSpPr>
              <a:spLocks noChangeArrowheads="1"/>
            </p:cNvSpPr>
            <p:nvPr/>
          </p:nvSpPr>
          <p:spPr bwMode="auto">
            <a:xfrm>
              <a:off x="3709" y="2379"/>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450" name="Line 66"/>
            <p:cNvSpPr>
              <a:spLocks noChangeShapeType="1"/>
            </p:cNvSpPr>
            <p:nvPr/>
          </p:nvSpPr>
          <p:spPr bwMode="auto">
            <a:xfrm flipH="1" flipV="1">
              <a:off x="2799" y="1863"/>
              <a:ext cx="98" cy="123"/>
            </a:xfrm>
            <a:prstGeom prst="line">
              <a:avLst/>
            </a:prstGeom>
            <a:noFill/>
            <a:ln w="12700">
              <a:solidFill>
                <a:schemeClr val="hlink"/>
              </a:solidFill>
              <a:round/>
              <a:headEnd/>
              <a:tailEnd/>
            </a:ln>
            <a:effectLst/>
          </p:spPr>
          <p:txBody>
            <a:bodyPr/>
            <a:lstStyle/>
            <a:p>
              <a:endParaRPr lang="en-US"/>
            </a:p>
          </p:txBody>
        </p:sp>
        <p:sp>
          <p:nvSpPr>
            <p:cNvPr id="1168451" name="Line 67"/>
            <p:cNvSpPr>
              <a:spLocks noChangeShapeType="1"/>
            </p:cNvSpPr>
            <p:nvPr/>
          </p:nvSpPr>
          <p:spPr bwMode="auto">
            <a:xfrm flipV="1">
              <a:off x="3242" y="1888"/>
              <a:ext cx="24" cy="123"/>
            </a:xfrm>
            <a:prstGeom prst="line">
              <a:avLst/>
            </a:prstGeom>
            <a:noFill/>
            <a:ln w="12700">
              <a:solidFill>
                <a:schemeClr val="hlink"/>
              </a:solidFill>
              <a:round/>
              <a:headEnd/>
              <a:tailEnd/>
            </a:ln>
            <a:effectLst/>
          </p:spPr>
          <p:txBody>
            <a:bodyPr/>
            <a:lstStyle/>
            <a:p>
              <a:endParaRPr lang="en-US"/>
            </a:p>
          </p:txBody>
        </p:sp>
        <p:sp>
          <p:nvSpPr>
            <p:cNvPr id="1168452" name="Line 68"/>
            <p:cNvSpPr>
              <a:spLocks noChangeShapeType="1"/>
            </p:cNvSpPr>
            <p:nvPr/>
          </p:nvSpPr>
          <p:spPr bwMode="auto">
            <a:xfrm flipV="1">
              <a:off x="3266" y="1814"/>
              <a:ext cx="74" cy="74"/>
            </a:xfrm>
            <a:prstGeom prst="line">
              <a:avLst/>
            </a:prstGeom>
            <a:noFill/>
            <a:ln w="12700">
              <a:solidFill>
                <a:schemeClr val="hlink"/>
              </a:solidFill>
              <a:round/>
              <a:headEnd/>
              <a:tailEnd/>
            </a:ln>
            <a:effectLst/>
          </p:spPr>
          <p:txBody>
            <a:bodyPr/>
            <a:lstStyle/>
            <a:p>
              <a:endParaRPr lang="en-US"/>
            </a:p>
          </p:txBody>
        </p:sp>
        <p:sp>
          <p:nvSpPr>
            <p:cNvPr id="1168453" name="Line 69"/>
            <p:cNvSpPr>
              <a:spLocks noChangeShapeType="1"/>
            </p:cNvSpPr>
            <p:nvPr/>
          </p:nvSpPr>
          <p:spPr bwMode="auto">
            <a:xfrm>
              <a:off x="3340" y="1814"/>
              <a:ext cx="49" cy="197"/>
            </a:xfrm>
            <a:prstGeom prst="line">
              <a:avLst/>
            </a:prstGeom>
            <a:noFill/>
            <a:ln w="12700">
              <a:solidFill>
                <a:schemeClr val="hlink"/>
              </a:solidFill>
              <a:round/>
              <a:headEnd/>
              <a:tailEnd/>
            </a:ln>
            <a:effectLst/>
          </p:spPr>
          <p:txBody>
            <a:bodyPr/>
            <a:lstStyle/>
            <a:p>
              <a:endParaRPr lang="en-US"/>
            </a:p>
          </p:txBody>
        </p:sp>
        <p:sp>
          <p:nvSpPr>
            <p:cNvPr id="1168454" name="Line 70"/>
            <p:cNvSpPr>
              <a:spLocks noChangeShapeType="1"/>
            </p:cNvSpPr>
            <p:nvPr/>
          </p:nvSpPr>
          <p:spPr bwMode="auto">
            <a:xfrm flipH="1">
              <a:off x="3242" y="2011"/>
              <a:ext cx="147" cy="0"/>
            </a:xfrm>
            <a:prstGeom prst="line">
              <a:avLst/>
            </a:prstGeom>
            <a:noFill/>
            <a:ln w="12700">
              <a:solidFill>
                <a:schemeClr val="hlink"/>
              </a:solidFill>
              <a:round/>
              <a:headEnd/>
              <a:tailEnd/>
            </a:ln>
            <a:effectLst/>
          </p:spPr>
          <p:txBody>
            <a:bodyPr/>
            <a:lstStyle/>
            <a:p>
              <a:endParaRPr lang="en-US"/>
            </a:p>
          </p:txBody>
        </p:sp>
        <p:sp>
          <p:nvSpPr>
            <p:cNvPr id="1168455" name="Line 71"/>
            <p:cNvSpPr>
              <a:spLocks noChangeShapeType="1"/>
            </p:cNvSpPr>
            <p:nvPr/>
          </p:nvSpPr>
          <p:spPr bwMode="auto">
            <a:xfrm>
              <a:off x="3242" y="2011"/>
              <a:ext cx="49" cy="147"/>
            </a:xfrm>
            <a:prstGeom prst="line">
              <a:avLst/>
            </a:prstGeom>
            <a:noFill/>
            <a:ln w="12700">
              <a:solidFill>
                <a:schemeClr val="hlink"/>
              </a:solidFill>
              <a:round/>
              <a:headEnd/>
              <a:tailEnd/>
            </a:ln>
            <a:effectLst/>
          </p:spPr>
          <p:txBody>
            <a:bodyPr/>
            <a:lstStyle/>
            <a:p>
              <a:endParaRPr lang="en-US"/>
            </a:p>
          </p:txBody>
        </p:sp>
        <p:sp>
          <p:nvSpPr>
            <p:cNvPr id="1168456" name="Line 72"/>
            <p:cNvSpPr>
              <a:spLocks noChangeShapeType="1"/>
            </p:cNvSpPr>
            <p:nvPr/>
          </p:nvSpPr>
          <p:spPr bwMode="auto">
            <a:xfrm flipV="1">
              <a:off x="3291" y="2134"/>
              <a:ext cx="172" cy="24"/>
            </a:xfrm>
            <a:prstGeom prst="line">
              <a:avLst/>
            </a:prstGeom>
            <a:noFill/>
            <a:ln w="12700">
              <a:solidFill>
                <a:schemeClr val="hlink"/>
              </a:solidFill>
              <a:round/>
              <a:headEnd/>
              <a:tailEnd/>
            </a:ln>
            <a:effectLst/>
          </p:spPr>
          <p:txBody>
            <a:bodyPr/>
            <a:lstStyle/>
            <a:p>
              <a:endParaRPr lang="en-US"/>
            </a:p>
          </p:txBody>
        </p:sp>
        <p:sp>
          <p:nvSpPr>
            <p:cNvPr id="1168457" name="Line 73"/>
            <p:cNvSpPr>
              <a:spLocks noChangeShapeType="1"/>
            </p:cNvSpPr>
            <p:nvPr/>
          </p:nvSpPr>
          <p:spPr bwMode="auto">
            <a:xfrm flipH="1" flipV="1">
              <a:off x="3389" y="2011"/>
              <a:ext cx="74" cy="123"/>
            </a:xfrm>
            <a:prstGeom prst="line">
              <a:avLst/>
            </a:prstGeom>
            <a:noFill/>
            <a:ln w="12700">
              <a:solidFill>
                <a:schemeClr val="hlink"/>
              </a:solidFill>
              <a:round/>
              <a:headEnd/>
              <a:tailEnd/>
            </a:ln>
            <a:effectLst/>
          </p:spPr>
          <p:txBody>
            <a:bodyPr/>
            <a:lstStyle/>
            <a:p>
              <a:endParaRPr lang="en-US"/>
            </a:p>
          </p:txBody>
        </p:sp>
        <p:sp>
          <p:nvSpPr>
            <p:cNvPr id="1168458" name="Line 74"/>
            <p:cNvSpPr>
              <a:spLocks noChangeShapeType="1"/>
            </p:cNvSpPr>
            <p:nvPr/>
          </p:nvSpPr>
          <p:spPr bwMode="auto">
            <a:xfrm>
              <a:off x="3463" y="2134"/>
              <a:ext cx="148" cy="0"/>
            </a:xfrm>
            <a:prstGeom prst="line">
              <a:avLst/>
            </a:prstGeom>
            <a:noFill/>
            <a:ln w="12700">
              <a:solidFill>
                <a:schemeClr val="hlink"/>
              </a:solidFill>
              <a:round/>
              <a:headEnd/>
              <a:tailEnd/>
            </a:ln>
            <a:effectLst/>
          </p:spPr>
          <p:txBody>
            <a:bodyPr/>
            <a:lstStyle/>
            <a:p>
              <a:endParaRPr lang="en-US"/>
            </a:p>
          </p:txBody>
        </p:sp>
        <p:sp>
          <p:nvSpPr>
            <p:cNvPr id="1168459" name="Line 75"/>
            <p:cNvSpPr>
              <a:spLocks noChangeShapeType="1"/>
            </p:cNvSpPr>
            <p:nvPr/>
          </p:nvSpPr>
          <p:spPr bwMode="auto">
            <a:xfrm flipV="1">
              <a:off x="3414" y="1888"/>
              <a:ext cx="98" cy="123"/>
            </a:xfrm>
            <a:prstGeom prst="line">
              <a:avLst/>
            </a:prstGeom>
            <a:noFill/>
            <a:ln w="12700">
              <a:solidFill>
                <a:schemeClr val="hlink"/>
              </a:solidFill>
              <a:round/>
              <a:headEnd/>
              <a:tailEnd/>
            </a:ln>
            <a:effectLst/>
          </p:spPr>
          <p:txBody>
            <a:bodyPr/>
            <a:lstStyle/>
            <a:p>
              <a:endParaRPr lang="en-US"/>
            </a:p>
          </p:txBody>
        </p:sp>
        <p:sp>
          <p:nvSpPr>
            <p:cNvPr id="1168460" name="Line 76"/>
            <p:cNvSpPr>
              <a:spLocks noChangeShapeType="1"/>
            </p:cNvSpPr>
            <p:nvPr/>
          </p:nvSpPr>
          <p:spPr bwMode="auto">
            <a:xfrm>
              <a:off x="3512" y="1888"/>
              <a:ext cx="148" cy="24"/>
            </a:xfrm>
            <a:prstGeom prst="line">
              <a:avLst/>
            </a:prstGeom>
            <a:noFill/>
            <a:ln w="12700">
              <a:solidFill>
                <a:schemeClr val="hlink"/>
              </a:solidFill>
              <a:round/>
              <a:headEnd/>
              <a:tailEnd/>
            </a:ln>
            <a:effectLst/>
          </p:spPr>
          <p:txBody>
            <a:bodyPr/>
            <a:lstStyle/>
            <a:p>
              <a:endParaRPr lang="en-US"/>
            </a:p>
          </p:txBody>
        </p:sp>
        <p:sp>
          <p:nvSpPr>
            <p:cNvPr id="1168461" name="Line 77"/>
            <p:cNvSpPr>
              <a:spLocks noChangeShapeType="1"/>
            </p:cNvSpPr>
            <p:nvPr/>
          </p:nvSpPr>
          <p:spPr bwMode="auto">
            <a:xfrm>
              <a:off x="3660" y="1912"/>
              <a:ext cx="49" cy="123"/>
            </a:xfrm>
            <a:prstGeom prst="line">
              <a:avLst/>
            </a:prstGeom>
            <a:noFill/>
            <a:ln w="12700">
              <a:solidFill>
                <a:schemeClr val="hlink"/>
              </a:solidFill>
              <a:round/>
              <a:headEnd/>
              <a:tailEnd/>
            </a:ln>
            <a:effectLst/>
          </p:spPr>
          <p:txBody>
            <a:bodyPr/>
            <a:lstStyle/>
            <a:p>
              <a:endParaRPr lang="en-US"/>
            </a:p>
          </p:txBody>
        </p:sp>
        <p:sp>
          <p:nvSpPr>
            <p:cNvPr id="1168462" name="Line 78"/>
            <p:cNvSpPr>
              <a:spLocks noChangeShapeType="1"/>
            </p:cNvSpPr>
            <p:nvPr/>
          </p:nvSpPr>
          <p:spPr bwMode="auto">
            <a:xfrm flipH="1">
              <a:off x="3611" y="2035"/>
              <a:ext cx="98" cy="99"/>
            </a:xfrm>
            <a:prstGeom prst="line">
              <a:avLst/>
            </a:prstGeom>
            <a:noFill/>
            <a:ln w="12700">
              <a:solidFill>
                <a:schemeClr val="hlink"/>
              </a:solidFill>
              <a:round/>
              <a:headEnd/>
              <a:tailEnd/>
            </a:ln>
            <a:effectLst/>
          </p:spPr>
          <p:txBody>
            <a:bodyPr/>
            <a:lstStyle/>
            <a:p>
              <a:endParaRPr lang="en-US"/>
            </a:p>
          </p:txBody>
        </p:sp>
        <p:sp>
          <p:nvSpPr>
            <p:cNvPr id="1168463" name="Line 79"/>
            <p:cNvSpPr>
              <a:spLocks noChangeShapeType="1"/>
            </p:cNvSpPr>
            <p:nvPr/>
          </p:nvSpPr>
          <p:spPr bwMode="auto">
            <a:xfrm flipH="1">
              <a:off x="3045" y="2306"/>
              <a:ext cx="123" cy="98"/>
            </a:xfrm>
            <a:prstGeom prst="line">
              <a:avLst/>
            </a:prstGeom>
            <a:noFill/>
            <a:ln w="12700">
              <a:solidFill>
                <a:schemeClr val="hlink"/>
              </a:solidFill>
              <a:round/>
              <a:headEnd/>
              <a:tailEnd/>
            </a:ln>
            <a:effectLst/>
          </p:spPr>
          <p:txBody>
            <a:bodyPr/>
            <a:lstStyle/>
            <a:p>
              <a:endParaRPr lang="en-US"/>
            </a:p>
          </p:txBody>
        </p:sp>
        <p:sp>
          <p:nvSpPr>
            <p:cNvPr id="1168464" name="Line 80"/>
            <p:cNvSpPr>
              <a:spLocks noChangeShapeType="1"/>
            </p:cNvSpPr>
            <p:nvPr/>
          </p:nvSpPr>
          <p:spPr bwMode="auto">
            <a:xfrm flipH="1" flipV="1">
              <a:off x="2922" y="2232"/>
              <a:ext cx="123" cy="172"/>
            </a:xfrm>
            <a:prstGeom prst="line">
              <a:avLst/>
            </a:prstGeom>
            <a:noFill/>
            <a:ln w="12700">
              <a:solidFill>
                <a:schemeClr val="hlink"/>
              </a:solidFill>
              <a:round/>
              <a:headEnd/>
              <a:tailEnd/>
            </a:ln>
            <a:effectLst/>
          </p:spPr>
          <p:txBody>
            <a:bodyPr/>
            <a:lstStyle/>
            <a:p>
              <a:endParaRPr lang="en-US"/>
            </a:p>
          </p:txBody>
        </p:sp>
        <p:sp>
          <p:nvSpPr>
            <p:cNvPr id="1168465" name="Line 81"/>
            <p:cNvSpPr>
              <a:spLocks noChangeShapeType="1"/>
            </p:cNvSpPr>
            <p:nvPr/>
          </p:nvSpPr>
          <p:spPr bwMode="auto">
            <a:xfrm flipH="1">
              <a:off x="2823" y="2232"/>
              <a:ext cx="99" cy="74"/>
            </a:xfrm>
            <a:prstGeom prst="line">
              <a:avLst/>
            </a:prstGeom>
            <a:noFill/>
            <a:ln w="12700">
              <a:solidFill>
                <a:schemeClr val="hlink"/>
              </a:solidFill>
              <a:round/>
              <a:headEnd/>
              <a:tailEnd/>
            </a:ln>
            <a:effectLst/>
          </p:spPr>
          <p:txBody>
            <a:bodyPr/>
            <a:lstStyle/>
            <a:p>
              <a:endParaRPr lang="en-US"/>
            </a:p>
          </p:txBody>
        </p:sp>
        <p:sp>
          <p:nvSpPr>
            <p:cNvPr id="1168466" name="Line 82"/>
            <p:cNvSpPr>
              <a:spLocks noChangeShapeType="1"/>
            </p:cNvSpPr>
            <p:nvPr/>
          </p:nvSpPr>
          <p:spPr bwMode="auto">
            <a:xfrm>
              <a:off x="2823" y="2306"/>
              <a:ext cx="49" cy="197"/>
            </a:xfrm>
            <a:prstGeom prst="line">
              <a:avLst/>
            </a:prstGeom>
            <a:noFill/>
            <a:ln w="12700">
              <a:solidFill>
                <a:schemeClr val="hlink"/>
              </a:solidFill>
              <a:round/>
              <a:headEnd/>
              <a:tailEnd/>
            </a:ln>
            <a:effectLst/>
          </p:spPr>
          <p:txBody>
            <a:bodyPr/>
            <a:lstStyle/>
            <a:p>
              <a:endParaRPr lang="en-US"/>
            </a:p>
          </p:txBody>
        </p:sp>
        <p:sp>
          <p:nvSpPr>
            <p:cNvPr id="1168467" name="Line 83"/>
            <p:cNvSpPr>
              <a:spLocks noChangeShapeType="1"/>
            </p:cNvSpPr>
            <p:nvPr/>
          </p:nvSpPr>
          <p:spPr bwMode="auto">
            <a:xfrm flipV="1">
              <a:off x="2872" y="2404"/>
              <a:ext cx="173" cy="99"/>
            </a:xfrm>
            <a:prstGeom prst="line">
              <a:avLst/>
            </a:prstGeom>
            <a:noFill/>
            <a:ln w="12700">
              <a:solidFill>
                <a:schemeClr val="hlink"/>
              </a:solidFill>
              <a:round/>
              <a:headEnd/>
              <a:tailEnd/>
            </a:ln>
            <a:effectLst/>
          </p:spPr>
          <p:txBody>
            <a:bodyPr/>
            <a:lstStyle/>
            <a:p>
              <a:endParaRPr lang="en-US"/>
            </a:p>
          </p:txBody>
        </p:sp>
        <p:sp>
          <p:nvSpPr>
            <p:cNvPr id="1168468" name="Line 84"/>
            <p:cNvSpPr>
              <a:spLocks noChangeShapeType="1"/>
            </p:cNvSpPr>
            <p:nvPr/>
          </p:nvSpPr>
          <p:spPr bwMode="auto">
            <a:xfrm>
              <a:off x="3045" y="2404"/>
              <a:ext cx="197" cy="99"/>
            </a:xfrm>
            <a:prstGeom prst="line">
              <a:avLst/>
            </a:prstGeom>
            <a:noFill/>
            <a:ln w="12700">
              <a:solidFill>
                <a:schemeClr val="hlink"/>
              </a:solidFill>
              <a:round/>
              <a:headEnd/>
              <a:tailEnd/>
            </a:ln>
            <a:effectLst/>
          </p:spPr>
          <p:txBody>
            <a:bodyPr/>
            <a:lstStyle/>
            <a:p>
              <a:endParaRPr lang="en-US"/>
            </a:p>
          </p:txBody>
        </p:sp>
        <p:sp>
          <p:nvSpPr>
            <p:cNvPr id="1168469" name="Line 85"/>
            <p:cNvSpPr>
              <a:spLocks noChangeShapeType="1"/>
            </p:cNvSpPr>
            <p:nvPr/>
          </p:nvSpPr>
          <p:spPr bwMode="auto">
            <a:xfrm flipV="1">
              <a:off x="3242" y="2429"/>
              <a:ext cx="98" cy="74"/>
            </a:xfrm>
            <a:prstGeom prst="line">
              <a:avLst/>
            </a:prstGeom>
            <a:noFill/>
            <a:ln w="12700">
              <a:solidFill>
                <a:schemeClr val="hlink"/>
              </a:solidFill>
              <a:round/>
              <a:headEnd/>
              <a:tailEnd/>
            </a:ln>
            <a:effectLst/>
          </p:spPr>
          <p:txBody>
            <a:bodyPr/>
            <a:lstStyle/>
            <a:p>
              <a:endParaRPr lang="en-US"/>
            </a:p>
          </p:txBody>
        </p:sp>
        <p:sp>
          <p:nvSpPr>
            <p:cNvPr id="1168470" name="Line 86"/>
            <p:cNvSpPr>
              <a:spLocks noChangeShapeType="1"/>
            </p:cNvSpPr>
            <p:nvPr/>
          </p:nvSpPr>
          <p:spPr bwMode="auto">
            <a:xfrm flipV="1">
              <a:off x="3340" y="2355"/>
              <a:ext cx="123" cy="74"/>
            </a:xfrm>
            <a:prstGeom prst="line">
              <a:avLst/>
            </a:prstGeom>
            <a:noFill/>
            <a:ln w="12700">
              <a:solidFill>
                <a:schemeClr val="hlink"/>
              </a:solidFill>
              <a:round/>
              <a:headEnd/>
              <a:tailEnd/>
            </a:ln>
            <a:effectLst/>
          </p:spPr>
          <p:txBody>
            <a:bodyPr/>
            <a:lstStyle/>
            <a:p>
              <a:endParaRPr lang="en-US"/>
            </a:p>
          </p:txBody>
        </p:sp>
        <p:sp>
          <p:nvSpPr>
            <p:cNvPr id="1168471" name="Line 87"/>
            <p:cNvSpPr>
              <a:spLocks noChangeShapeType="1"/>
            </p:cNvSpPr>
            <p:nvPr/>
          </p:nvSpPr>
          <p:spPr bwMode="auto">
            <a:xfrm flipH="1" flipV="1">
              <a:off x="3291" y="2158"/>
              <a:ext cx="172" cy="197"/>
            </a:xfrm>
            <a:prstGeom prst="line">
              <a:avLst/>
            </a:prstGeom>
            <a:noFill/>
            <a:ln w="12700">
              <a:solidFill>
                <a:schemeClr val="hlink"/>
              </a:solidFill>
              <a:round/>
              <a:headEnd/>
              <a:tailEnd/>
            </a:ln>
            <a:effectLst/>
          </p:spPr>
          <p:txBody>
            <a:bodyPr/>
            <a:lstStyle/>
            <a:p>
              <a:endParaRPr lang="en-US"/>
            </a:p>
          </p:txBody>
        </p:sp>
        <p:sp>
          <p:nvSpPr>
            <p:cNvPr id="1168472" name="Line 88"/>
            <p:cNvSpPr>
              <a:spLocks noChangeShapeType="1"/>
            </p:cNvSpPr>
            <p:nvPr/>
          </p:nvSpPr>
          <p:spPr bwMode="auto">
            <a:xfrm>
              <a:off x="3463" y="2134"/>
              <a:ext cx="0" cy="197"/>
            </a:xfrm>
            <a:prstGeom prst="line">
              <a:avLst/>
            </a:prstGeom>
            <a:noFill/>
            <a:ln w="12700">
              <a:solidFill>
                <a:schemeClr val="hlink"/>
              </a:solidFill>
              <a:round/>
              <a:headEnd/>
              <a:tailEnd/>
            </a:ln>
            <a:effectLst/>
          </p:spPr>
          <p:txBody>
            <a:bodyPr/>
            <a:lstStyle/>
            <a:p>
              <a:endParaRPr lang="en-US"/>
            </a:p>
          </p:txBody>
        </p:sp>
        <p:sp>
          <p:nvSpPr>
            <p:cNvPr id="1168473" name="Line 89"/>
            <p:cNvSpPr>
              <a:spLocks noChangeShapeType="1"/>
            </p:cNvSpPr>
            <p:nvPr/>
          </p:nvSpPr>
          <p:spPr bwMode="auto">
            <a:xfrm>
              <a:off x="3463" y="2355"/>
              <a:ext cx="123" cy="98"/>
            </a:xfrm>
            <a:prstGeom prst="line">
              <a:avLst/>
            </a:prstGeom>
            <a:noFill/>
            <a:ln w="12700">
              <a:solidFill>
                <a:schemeClr val="hlink"/>
              </a:solidFill>
              <a:round/>
              <a:headEnd/>
              <a:tailEnd/>
            </a:ln>
            <a:effectLst/>
          </p:spPr>
          <p:txBody>
            <a:bodyPr/>
            <a:lstStyle/>
            <a:p>
              <a:endParaRPr lang="en-US"/>
            </a:p>
          </p:txBody>
        </p:sp>
        <p:sp>
          <p:nvSpPr>
            <p:cNvPr id="1168474" name="Line 90"/>
            <p:cNvSpPr>
              <a:spLocks noChangeShapeType="1"/>
            </p:cNvSpPr>
            <p:nvPr/>
          </p:nvSpPr>
          <p:spPr bwMode="auto">
            <a:xfrm flipV="1">
              <a:off x="3586" y="2331"/>
              <a:ext cx="123" cy="122"/>
            </a:xfrm>
            <a:prstGeom prst="line">
              <a:avLst/>
            </a:prstGeom>
            <a:noFill/>
            <a:ln w="12700">
              <a:solidFill>
                <a:schemeClr val="hlink"/>
              </a:solidFill>
              <a:round/>
              <a:headEnd/>
              <a:tailEnd/>
            </a:ln>
            <a:effectLst/>
          </p:spPr>
          <p:txBody>
            <a:bodyPr/>
            <a:lstStyle/>
            <a:p>
              <a:endParaRPr lang="en-US"/>
            </a:p>
          </p:txBody>
        </p:sp>
        <p:sp>
          <p:nvSpPr>
            <p:cNvPr id="1168475" name="Line 91"/>
            <p:cNvSpPr>
              <a:spLocks noChangeShapeType="1"/>
            </p:cNvSpPr>
            <p:nvPr/>
          </p:nvSpPr>
          <p:spPr bwMode="auto">
            <a:xfrm>
              <a:off x="3709" y="2331"/>
              <a:ext cx="74" cy="98"/>
            </a:xfrm>
            <a:prstGeom prst="line">
              <a:avLst/>
            </a:prstGeom>
            <a:noFill/>
            <a:ln w="12700">
              <a:solidFill>
                <a:schemeClr val="hlink"/>
              </a:solidFill>
              <a:round/>
              <a:headEnd/>
              <a:tailEnd/>
            </a:ln>
            <a:effectLst/>
          </p:spPr>
          <p:txBody>
            <a:bodyPr/>
            <a:lstStyle/>
            <a:p>
              <a:endParaRPr lang="en-US"/>
            </a:p>
          </p:txBody>
        </p:sp>
        <p:sp>
          <p:nvSpPr>
            <p:cNvPr id="1168476" name="Line 92"/>
            <p:cNvSpPr>
              <a:spLocks noChangeShapeType="1"/>
            </p:cNvSpPr>
            <p:nvPr/>
          </p:nvSpPr>
          <p:spPr bwMode="auto">
            <a:xfrm flipH="1">
              <a:off x="3586" y="2429"/>
              <a:ext cx="197" cy="24"/>
            </a:xfrm>
            <a:prstGeom prst="line">
              <a:avLst/>
            </a:prstGeom>
            <a:noFill/>
            <a:ln w="12700">
              <a:solidFill>
                <a:schemeClr val="hlink"/>
              </a:solidFill>
              <a:round/>
              <a:headEnd/>
              <a:tailEnd/>
            </a:ln>
            <a:effectLst/>
          </p:spPr>
          <p:txBody>
            <a:bodyPr/>
            <a:lstStyle/>
            <a:p>
              <a:endParaRPr lang="en-US"/>
            </a:p>
          </p:txBody>
        </p:sp>
        <p:sp>
          <p:nvSpPr>
            <p:cNvPr id="1168477" name="Line 93"/>
            <p:cNvSpPr>
              <a:spLocks noChangeShapeType="1"/>
            </p:cNvSpPr>
            <p:nvPr/>
          </p:nvSpPr>
          <p:spPr bwMode="auto">
            <a:xfrm>
              <a:off x="3611" y="2134"/>
              <a:ext cx="98" cy="197"/>
            </a:xfrm>
            <a:prstGeom prst="line">
              <a:avLst/>
            </a:prstGeom>
            <a:noFill/>
            <a:ln w="12700">
              <a:solidFill>
                <a:schemeClr val="hlink"/>
              </a:solidFill>
              <a:round/>
              <a:headEnd/>
              <a:tailEnd/>
            </a:ln>
            <a:effectLst/>
          </p:spPr>
          <p:txBody>
            <a:bodyPr/>
            <a:lstStyle/>
            <a:p>
              <a:endParaRPr lang="en-US"/>
            </a:p>
          </p:txBody>
        </p:sp>
        <p:sp>
          <p:nvSpPr>
            <p:cNvPr id="1168478" name="Line 94"/>
            <p:cNvSpPr>
              <a:spLocks noChangeShapeType="1"/>
            </p:cNvSpPr>
            <p:nvPr/>
          </p:nvSpPr>
          <p:spPr bwMode="auto">
            <a:xfrm>
              <a:off x="3168" y="2306"/>
              <a:ext cx="172" cy="123"/>
            </a:xfrm>
            <a:prstGeom prst="line">
              <a:avLst/>
            </a:prstGeom>
            <a:noFill/>
            <a:ln w="12700">
              <a:solidFill>
                <a:schemeClr val="hlink"/>
              </a:solidFill>
              <a:round/>
              <a:headEnd/>
              <a:tailEnd/>
            </a:ln>
            <a:effectLst/>
          </p:spPr>
          <p:txBody>
            <a:bodyPr/>
            <a:lstStyle/>
            <a:p>
              <a:endParaRPr lang="en-US"/>
            </a:p>
          </p:txBody>
        </p:sp>
        <p:sp>
          <p:nvSpPr>
            <p:cNvPr id="1168479" name="Line 95"/>
            <p:cNvSpPr>
              <a:spLocks noChangeShapeType="1"/>
            </p:cNvSpPr>
            <p:nvPr/>
          </p:nvSpPr>
          <p:spPr bwMode="auto">
            <a:xfrm>
              <a:off x="3168" y="2306"/>
              <a:ext cx="74" cy="197"/>
            </a:xfrm>
            <a:prstGeom prst="line">
              <a:avLst/>
            </a:prstGeom>
            <a:noFill/>
            <a:ln w="12700">
              <a:solidFill>
                <a:schemeClr val="hlink"/>
              </a:solidFill>
              <a:round/>
              <a:headEnd/>
              <a:tailEnd/>
            </a:ln>
            <a:effectLst/>
          </p:spPr>
          <p:txBody>
            <a:bodyPr/>
            <a:lstStyle/>
            <a:p>
              <a:endParaRPr lang="en-US"/>
            </a:p>
          </p:txBody>
        </p:sp>
        <p:sp>
          <p:nvSpPr>
            <p:cNvPr id="1168480" name="Line 96"/>
            <p:cNvSpPr>
              <a:spLocks noChangeShapeType="1"/>
            </p:cNvSpPr>
            <p:nvPr/>
          </p:nvSpPr>
          <p:spPr bwMode="auto">
            <a:xfrm flipV="1">
              <a:off x="3168" y="2158"/>
              <a:ext cx="123" cy="123"/>
            </a:xfrm>
            <a:prstGeom prst="line">
              <a:avLst/>
            </a:prstGeom>
            <a:noFill/>
            <a:ln w="12700">
              <a:solidFill>
                <a:schemeClr val="hlink"/>
              </a:solidFill>
              <a:round/>
              <a:headEnd/>
              <a:tailEnd/>
            </a:ln>
            <a:effectLst/>
          </p:spPr>
          <p:txBody>
            <a:bodyPr/>
            <a:lstStyle/>
            <a:p>
              <a:endParaRPr lang="en-US"/>
            </a:p>
          </p:txBody>
        </p:sp>
        <p:sp>
          <p:nvSpPr>
            <p:cNvPr id="1168481" name="Line 97"/>
            <p:cNvSpPr>
              <a:spLocks noChangeShapeType="1"/>
            </p:cNvSpPr>
            <p:nvPr/>
          </p:nvSpPr>
          <p:spPr bwMode="auto">
            <a:xfrm flipH="1">
              <a:off x="3291" y="2011"/>
              <a:ext cx="98" cy="147"/>
            </a:xfrm>
            <a:prstGeom prst="line">
              <a:avLst/>
            </a:prstGeom>
            <a:noFill/>
            <a:ln w="12700">
              <a:solidFill>
                <a:schemeClr val="hlink"/>
              </a:solidFill>
              <a:round/>
              <a:headEnd/>
              <a:tailEnd/>
            </a:ln>
            <a:effectLst/>
          </p:spPr>
          <p:txBody>
            <a:bodyPr/>
            <a:lstStyle/>
            <a:p>
              <a:endParaRPr lang="en-US"/>
            </a:p>
          </p:txBody>
        </p:sp>
        <p:sp>
          <p:nvSpPr>
            <p:cNvPr id="1168482" name="Line 98"/>
            <p:cNvSpPr>
              <a:spLocks noChangeShapeType="1"/>
            </p:cNvSpPr>
            <p:nvPr/>
          </p:nvSpPr>
          <p:spPr bwMode="auto">
            <a:xfrm flipH="1">
              <a:off x="2922" y="2109"/>
              <a:ext cx="86" cy="135"/>
            </a:xfrm>
            <a:prstGeom prst="line">
              <a:avLst/>
            </a:prstGeom>
            <a:noFill/>
            <a:ln w="12700">
              <a:solidFill>
                <a:schemeClr val="hlink"/>
              </a:solidFill>
              <a:round/>
              <a:headEnd/>
              <a:tailEnd/>
            </a:ln>
            <a:effectLst/>
          </p:spPr>
          <p:txBody>
            <a:bodyPr/>
            <a:lstStyle/>
            <a:p>
              <a:endParaRPr lang="en-US"/>
            </a:p>
          </p:txBody>
        </p:sp>
        <p:sp>
          <p:nvSpPr>
            <p:cNvPr id="1168483" name="Line 99"/>
            <p:cNvSpPr>
              <a:spLocks noChangeShapeType="1"/>
            </p:cNvSpPr>
            <p:nvPr/>
          </p:nvSpPr>
          <p:spPr bwMode="auto">
            <a:xfrm flipH="1" flipV="1">
              <a:off x="2885" y="1986"/>
              <a:ext cx="123" cy="123"/>
            </a:xfrm>
            <a:prstGeom prst="line">
              <a:avLst/>
            </a:prstGeom>
            <a:noFill/>
            <a:ln w="12700">
              <a:solidFill>
                <a:schemeClr val="hlink"/>
              </a:solidFill>
              <a:round/>
              <a:headEnd/>
              <a:tailEnd/>
            </a:ln>
            <a:effectLst/>
          </p:spPr>
          <p:txBody>
            <a:bodyPr/>
            <a:lstStyle/>
            <a:p>
              <a:endParaRPr lang="en-US"/>
            </a:p>
          </p:txBody>
        </p:sp>
        <p:sp>
          <p:nvSpPr>
            <p:cNvPr id="1168484" name="Line 100"/>
            <p:cNvSpPr>
              <a:spLocks noChangeShapeType="1"/>
            </p:cNvSpPr>
            <p:nvPr/>
          </p:nvSpPr>
          <p:spPr bwMode="auto">
            <a:xfrm flipH="1">
              <a:off x="2762" y="1986"/>
              <a:ext cx="147" cy="25"/>
            </a:xfrm>
            <a:prstGeom prst="line">
              <a:avLst/>
            </a:prstGeom>
            <a:noFill/>
            <a:ln w="12700">
              <a:solidFill>
                <a:schemeClr val="hlink"/>
              </a:solidFill>
              <a:round/>
              <a:headEnd/>
              <a:tailEnd/>
            </a:ln>
            <a:effectLst/>
          </p:spPr>
          <p:txBody>
            <a:bodyPr/>
            <a:lstStyle/>
            <a:p>
              <a:endParaRPr lang="en-US"/>
            </a:p>
          </p:txBody>
        </p:sp>
        <p:sp>
          <p:nvSpPr>
            <p:cNvPr id="1168485" name="Line 101"/>
            <p:cNvSpPr>
              <a:spLocks noChangeShapeType="1"/>
            </p:cNvSpPr>
            <p:nvPr/>
          </p:nvSpPr>
          <p:spPr bwMode="auto">
            <a:xfrm flipV="1">
              <a:off x="2749" y="1863"/>
              <a:ext cx="37" cy="135"/>
            </a:xfrm>
            <a:prstGeom prst="line">
              <a:avLst/>
            </a:prstGeom>
            <a:noFill/>
            <a:ln w="12700">
              <a:solidFill>
                <a:schemeClr val="hlink"/>
              </a:solidFill>
              <a:round/>
              <a:headEnd/>
              <a:tailEnd/>
            </a:ln>
            <a:effectLst/>
          </p:spPr>
          <p:txBody>
            <a:bodyPr/>
            <a:lstStyle/>
            <a:p>
              <a:endParaRPr lang="en-US"/>
            </a:p>
          </p:txBody>
        </p:sp>
        <p:sp>
          <p:nvSpPr>
            <p:cNvPr id="1168486" name="Line 102"/>
            <p:cNvSpPr>
              <a:spLocks noChangeShapeType="1"/>
            </p:cNvSpPr>
            <p:nvPr/>
          </p:nvSpPr>
          <p:spPr bwMode="auto">
            <a:xfrm>
              <a:off x="2602" y="1949"/>
              <a:ext cx="147" cy="49"/>
            </a:xfrm>
            <a:prstGeom prst="line">
              <a:avLst/>
            </a:prstGeom>
            <a:noFill/>
            <a:ln w="12700">
              <a:solidFill>
                <a:schemeClr val="hlink"/>
              </a:solidFill>
              <a:round/>
              <a:headEnd/>
              <a:tailEnd/>
            </a:ln>
            <a:effectLst/>
          </p:spPr>
          <p:txBody>
            <a:bodyPr/>
            <a:lstStyle/>
            <a:p>
              <a:endParaRPr lang="en-US"/>
            </a:p>
          </p:txBody>
        </p:sp>
        <p:sp>
          <p:nvSpPr>
            <p:cNvPr id="1168487" name="Line 103"/>
            <p:cNvSpPr>
              <a:spLocks noChangeShapeType="1"/>
            </p:cNvSpPr>
            <p:nvPr/>
          </p:nvSpPr>
          <p:spPr bwMode="auto">
            <a:xfrm flipH="1">
              <a:off x="2516" y="1998"/>
              <a:ext cx="246" cy="123"/>
            </a:xfrm>
            <a:prstGeom prst="line">
              <a:avLst/>
            </a:prstGeom>
            <a:noFill/>
            <a:ln w="12700">
              <a:solidFill>
                <a:schemeClr val="hlink"/>
              </a:solidFill>
              <a:round/>
              <a:headEnd/>
              <a:tailEnd/>
            </a:ln>
            <a:effectLst/>
          </p:spPr>
          <p:txBody>
            <a:bodyPr/>
            <a:lstStyle/>
            <a:p>
              <a:endParaRPr lang="en-US"/>
            </a:p>
          </p:txBody>
        </p:sp>
        <p:sp>
          <p:nvSpPr>
            <p:cNvPr id="1168488" name="Line 104"/>
            <p:cNvSpPr>
              <a:spLocks noChangeShapeType="1"/>
            </p:cNvSpPr>
            <p:nvPr/>
          </p:nvSpPr>
          <p:spPr bwMode="auto">
            <a:xfrm>
              <a:off x="2521" y="2146"/>
              <a:ext cx="31" cy="147"/>
            </a:xfrm>
            <a:prstGeom prst="line">
              <a:avLst/>
            </a:prstGeom>
            <a:noFill/>
            <a:ln w="12700">
              <a:solidFill>
                <a:schemeClr val="hlink"/>
              </a:solidFill>
              <a:round/>
              <a:headEnd/>
              <a:tailEnd/>
            </a:ln>
            <a:effectLst/>
          </p:spPr>
          <p:txBody>
            <a:bodyPr/>
            <a:lstStyle/>
            <a:p>
              <a:endParaRPr lang="en-US"/>
            </a:p>
          </p:txBody>
        </p:sp>
        <p:sp>
          <p:nvSpPr>
            <p:cNvPr id="1168489" name="Line 105"/>
            <p:cNvSpPr>
              <a:spLocks noChangeShapeType="1"/>
            </p:cNvSpPr>
            <p:nvPr/>
          </p:nvSpPr>
          <p:spPr bwMode="auto">
            <a:xfrm>
              <a:off x="2552" y="2293"/>
              <a:ext cx="136" cy="0"/>
            </a:xfrm>
            <a:prstGeom prst="line">
              <a:avLst/>
            </a:prstGeom>
            <a:noFill/>
            <a:ln w="12700">
              <a:solidFill>
                <a:schemeClr val="hlink"/>
              </a:solidFill>
              <a:round/>
              <a:headEnd/>
              <a:tailEnd/>
            </a:ln>
            <a:effectLst/>
          </p:spPr>
          <p:txBody>
            <a:bodyPr/>
            <a:lstStyle/>
            <a:p>
              <a:endParaRPr lang="en-US"/>
            </a:p>
          </p:txBody>
        </p:sp>
        <p:sp>
          <p:nvSpPr>
            <p:cNvPr id="1168490" name="Line 106"/>
            <p:cNvSpPr>
              <a:spLocks noChangeShapeType="1"/>
            </p:cNvSpPr>
            <p:nvPr/>
          </p:nvSpPr>
          <p:spPr bwMode="auto">
            <a:xfrm>
              <a:off x="2688" y="2293"/>
              <a:ext cx="123" cy="13"/>
            </a:xfrm>
            <a:prstGeom prst="line">
              <a:avLst/>
            </a:prstGeom>
            <a:noFill/>
            <a:ln w="12700">
              <a:solidFill>
                <a:schemeClr val="hlink"/>
              </a:solidFill>
              <a:round/>
              <a:headEnd/>
              <a:tailEnd/>
            </a:ln>
            <a:effectLst/>
          </p:spPr>
          <p:txBody>
            <a:bodyPr/>
            <a:lstStyle/>
            <a:p>
              <a:endParaRPr lang="en-US"/>
            </a:p>
          </p:txBody>
        </p:sp>
        <p:sp>
          <p:nvSpPr>
            <p:cNvPr id="1168491" name="Oval 107"/>
            <p:cNvSpPr>
              <a:spLocks noChangeArrowheads="1"/>
            </p:cNvSpPr>
            <p:nvPr/>
          </p:nvSpPr>
          <p:spPr bwMode="auto">
            <a:xfrm>
              <a:off x="2712" y="2084"/>
              <a:ext cx="99"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492" name="Line 108"/>
            <p:cNvSpPr>
              <a:spLocks noChangeShapeType="1"/>
            </p:cNvSpPr>
            <p:nvPr/>
          </p:nvSpPr>
          <p:spPr bwMode="auto">
            <a:xfrm flipV="1">
              <a:off x="2762" y="2011"/>
              <a:ext cx="0" cy="122"/>
            </a:xfrm>
            <a:prstGeom prst="line">
              <a:avLst/>
            </a:prstGeom>
            <a:noFill/>
            <a:ln w="12700">
              <a:solidFill>
                <a:schemeClr val="hlink"/>
              </a:solidFill>
              <a:round/>
              <a:headEnd/>
              <a:tailEnd/>
            </a:ln>
            <a:effectLst/>
          </p:spPr>
          <p:txBody>
            <a:bodyPr/>
            <a:lstStyle/>
            <a:p>
              <a:endParaRPr lang="en-US"/>
            </a:p>
          </p:txBody>
        </p:sp>
        <p:sp>
          <p:nvSpPr>
            <p:cNvPr id="1168493" name="Line 109"/>
            <p:cNvSpPr>
              <a:spLocks noChangeShapeType="1"/>
            </p:cNvSpPr>
            <p:nvPr/>
          </p:nvSpPr>
          <p:spPr bwMode="auto">
            <a:xfrm flipH="1">
              <a:off x="2688" y="2146"/>
              <a:ext cx="74" cy="147"/>
            </a:xfrm>
            <a:prstGeom prst="line">
              <a:avLst/>
            </a:prstGeom>
            <a:noFill/>
            <a:ln w="12700">
              <a:solidFill>
                <a:schemeClr val="hlink"/>
              </a:solidFill>
              <a:round/>
              <a:headEnd/>
              <a:tailEnd/>
            </a:ln>
            <a:effectLst/>
          </p:spPr>
          <p:txBody>
            <a:bodyPr/>
            <a:lstStyle/>
            <a:p>
              <a:endParaRPr lang="en-US"/>
            </a:p>
          </p:txBody>
        </p:sp>
        <p:sp>
          <p:nvSpPr>
            <p:cNvPr id="1168494" name="Line 110"/>
            <p:cNvSpPr>
              <a:spLocks noChangeShapeType="1"/>
            </p:cNvSpPr>
            <p:nvPr/>
          </p:nvSpPr>
          <p:spPr bwMode="auto">
            <a:xfrm>
              <a:off x="2762" y="2133"/>
              <a:ext cx="172" cy="111"/>
            </a:xfrm>
            <a:prstGeom prst="line">
              <a:avLst/>
            </a:prstGeom>
            <a:noFill/>
            <a:ln w="12700">
              <a:solidFill>
                <a:schemeClr val="hlink"/>
              </a:solidFill>
              <a:round/>
              <a:headEnd/>
              <a:tailEnd/>
            </a:ln>
            <a:effectLst/>
          </p:spPr>
          <p:txBody>
            <a:bodyPr/>
            <a:lstStyle/>
            <a:p>
              <a:endParaRPr lang="en-US"/>
            </a:p>
          </p:txBody>
        </p:sp>
        <p:sp>
          <p:nvSpPr>
            <p:cNvPr id="1168495" name="Line 111"/>
            <p:cNvSpPr>
              <a:spLocks noChangeShapeType="1"/>
            </p:cNvSpPr>
            <p:nvPr/>
          </p:nvSpPr>
          <p:spPr bwMode="auto">
            <a:xfrm flipV="1">
              <a:off x="2762" y="1986"/>
              <a:ext cx="135" cy="147"/>
            </a:xfrm>
            <a:prstGeom prst="line">
              <a:avLst/>
            </a:prstGeom>
            <a:noFill/>
            <a:ln w="12700">
              <a:solidFill>
                <a:schemeClr val="hlink"/>
              </a:solidFill>
              <a:round/>
              <a:headEnd/>
              <a:tailEnd/>
            </a:ln>
            <a:effectLst/>
          </p:spPr>
          <p:txBody>
            <a:bodyPr/>
            <a:lstStyle/>
            <a:p>
              <a:endParaRPr lang="en-US"/>
            </a:p>
          </p:txBody>
        </p:sp>
        <p:sp>
          <p:nvSpPr>
            <p:cNvPr id="1168496" name="Oval 112"/>
            <p:cNvSpPr>
              <a:spLocks noChangeArrowheads="1"/>
            </p:cNvSpPr>
            <p:nvPr/>
          </p:nvSpPr>
          <p:spPr bwMode="auto">
            <a:xfrm>
              <a:off x="3746" y="1777"/>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497" name="Oval 113"/>
            <p:cNvSpPr>
              <a:spLocks noChangeArrowheads="1"/>
            </p:cNvSpPr>
            <p:nvPr/>
          </p:nvSpPr>
          <p:spPr bwMode="auto">
            <a:xfrm>
              <a:off x="3894" y="1998"/>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498" name="Oval 114"/>
            <p:cNvSpPr>
              <a:spLocks noChangeArrowheads="1"/>
            </p:cNvSpPr>
            <p:nvPr/>
          </p:nvSpPr>
          <p:spPr bwMode="auto">
            <a:xfrm>
              <a:off x="3795" y="1900"/>
              <a:ext cx="98" cy="98"/>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499" name="Oval 115"/>
            <p:cNvSpPr>
              <a:spLocks noChangeArrowheads="1"/>
            </p:cNvSpPr>
            <p:nvPr/>
          </p:nvSpPr>
          <p:spPr bwMode="auto">
            <a:xfrm>
              <a:off x="3734" y="2109"/>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00" name="Oval 116"/>
            <p:cNvSpPr>
              <a:spLocks noChangeArrowheads="1"/>
            </p:cNvSpPr>
            <p:nvPr/>
          </p:nvSpPr>
          <p:spPr bwMode="auto">
            <a:xfrm>
              <a:off x="3881" y="2256"/>
              <a:ext cx="99"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01" name="Oval 117"/>
            <p:cNvSpPr>
              <a:spLocks noChangeArrowheads="1"/>
            </p:cNvSpPr>
            <p:nvPr/>
          </p:nvSpPr>
          <p:spPr bwMode="auto">
            <a:xfrm>
              <a:off x="2688" y="2379"/>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02" name="Line 118"/>
            <p:cNvSpPr>
              <a:spLocks noChangeShapeType="1"/>
            </p:cNvSpPr>
            <p:nvPr/>
          </p:nvSpPr>
          <p:spPr bwMode="auto">
            <a:xfrm flipV="1">
              <a:off x="2430" y="1961"/>
              <a:ext cx="184" cy="12"/>
            </a:xfrm>
            <a:prstGeom prst="line">
              <a:avLst/>
            </a:prstGeom>
            <a:noFill/>
            <a:ln w="12700">
              <a:solidFill>
                <a:schemeClr val="hlink"/>
              </a:solidFill>
              <a:round/>
              <a:headEnd/>
              <a:tailEnd/>
            </a:ln>
            <a:effectLst/>
          </p:spPr>
          <p:txBody>
            <a:bodyPr/>
            <a:lstStyle/>
            <a:p>
              <a:endParaRPr lang="en-US"/>
            </a:p>
          </p:txBody>
        </p:sp>
        <p:sp>
          <p:nvSpPr>
            <p:cNvPr id="1168503" name="Line 119"/>
            <p:cNvSpPr>
              <a:spLocks noChangeShapeType="1"/>
            </p:cNvSpPr>
            <p:nvPr/>
          </p:nvSpPr>
          <p:spPr bwMode="auto">
            <a:xfrm>
              <a:off x="2430" y="1986"/>
              <a:ext cx="98" cy="135"/>
            </a:xfrm>
            <a:prstGeom prst="line">
              <a:avLst/>
            </a:prstGeom>
            <a:noFill/>
            <a:ln w="12700">
              <a:solidFill>
                <a:schemeClr val="hlink"/>
              </a:solidFill>
              <a:round/>
              <a:headEnd/>
              <a:tailEnd/>
            </a:ln>
            <a:effectLst/>
          </p:spPr>
          <p:txBody>
            <a:bodyPr/>
            <a:lstStyle/>
            <a:p>
              <a:endParaRPr lang="en-US"/>
            </a:p>
          </p:txBody>
        </p:sp>
        <p:sp>
          <p:nvSpPr>
            <p:cNvPr id="1168504" name="Line 120"/>
            <p:cNvSpPr>
              <a:spLocks noChangeShapeType="1"/>
            </p:cNvSpPr>
            <p:nvPr/>
          </p:nvSpPr>
          <p:spPr bwMode="auto">
            <a:xfrm flipH="1" flipV="1">
              <a:off x="2676" y="2293"/>
              <a:ext cx="61" cy="136"/>
            </a:xfrm>
            <a:prstGeom prst="line">
              <a:avLst/>
            </a:prstGeom>
            <a:noFill/>
            <a:ln w="12700">
              <a:solidFill>
                <a:schemeClr val="hlink"/>
              </a:solidFill>
              <a:round/>
              <a:headEnd/>
              <a:tailEnd/>
            </a:ln>
            <a:effectLst/>
          </p:spPr>
          <p:txBody>
            <a:bodyPr/>
            <a:lstStyle/>
            <a:p>
              <a:endParaRPr lang="en-US"/>
            </a:p>
          </p:txBody>
        </p:sp>
        <p:sp>
          <p:nvSpPr>
            <p:cNvPr id="1168505" name="Line 121"/>
            <p:cNvSpPr>
              <a:spLocks noChangeShapeType="1"/>
            </p:cNvSpPr>
            <p:nvPr/>
          </p:nvSpPr>
          <p:spPr bwMode="auto">
            <a:xfrm flipV="1">
              <a:off x="2737" y="2293"/>
              <a:ext cx="86" cy="136"/>
            </a:xfrm>
            <a:prstGeom prst="line">
              <a:avLst/>
            </a:prstGeom>
            <a:noFill/>
            <a:ln w="12700">
              <a:solidFill>
                <a:schemeClr val="hlink"/>
              </a:solidFill>
              <a:round/>
              <a:headEnd/>
              <a:tailEnd/>
            </a:ln>
            <a:effectLst/>
          </p:spPr>
          <p:txBody>
            <a:bodyPr/>
            <a:lstStyle/>
            <a:p>
              <a:endParaRPr lang="en-US"/>
            </a:p>
          </p:txBody>
        </p:sp>
        <p:sp>
          <p:nvSpPr>
            <p:cNvPr id="1168506" name="Line 122"/>
            <p:cNvSpPr>
              <a:spLocks noChangeShapeType="1"/>
            </p:cNvSpPr>
            <p:nvPr/>
          </p:nvSpPr>
          <p:spPr bwMode="auto">
            <a:xfrm>
              <a:off x="2737" y="2429"/>
              <a:ext cx="135" cy="85"/>
            </a:xfrm>
            <a:prstGeom prst="line">
              <a:avLst/>
            </a:prstGeom>
            <a:noFill/>
            <a:ln w="12700">
              <a:solidFill>
                <a:schemeClr val="hlink"/>
              </a:solidFill>
              <a:round/>
              <a:headEnd/>
              <a:tailEnd/>
            </a:ln>
            <a:effectLst/>
          </p:spPr>
          <p:txBody>
            <a:bodyPr/>
            <a:lstStyle/>
            <a:p>
              <a:endParaRPr lang="en-US"/>
            </a:p>
          </p:txBody>
        </p:sp>
        <p:sp>
          <p:nvSpPr>
            <p:cNvPr id="1168507" name="Line 123"/>
            <p:cNvSpPr>
              <a:spLocks noChangeShapeType="1"/>
            </p:cNvSpPr>
            <p:nvPr/>
          </p:nvSpPr>
          <p:spPr bwMode="auto">
            <a:xfrm flipH="1">
              <a:off x="3648" y="1814"/>
              <a:ext cx="160" cy="98"/>
            </a:xfrm>
            <a:prstGeom prst="line">
              <a:avLst/>
            </a:prstGeom>
            <a:noFill/>
            <a:ln w="12700">
              <a:solidFill>
                <a:schemeClr val="hlink"/>
              </a:solidFill>
              <a:round/>
              <a:headEnd/>
              <a:tailEnd/>
            </a:ln>
            <a:effectLst/>
          </p:spPr>
          <p:txBody>
            <a:bodyPr/>
            <a:lstStyle/>
            <a:p>
              <a:endParaRPr lang="en-US"/>
            </a:p>
          </p:txBody>
        </p:sp>
        <p:sp>
          <p:nvSpPr>
            <p:cNvPr id="1168508" name="Line 124"/>
            <p:cNvSpPr>
              <a:spLocks noChangeShapeType="1"/>
            </p:cNvSpPr>
            <p:nvPr/>
          </p:nvSpPr>
          <p:spPr bwMode="auto">
            <a:xfrm>
              <a:off x="3808" y="1826"/>
              <a:ext cx="36" cy="110"/>
            </a:xfrm>
            <a:prstGeom prst="line">
              <a:avLst/>
            </a:prstGeom>
            <a:noFill/>
            <a:ln w="12700">
              <a:solidFill>
                <a:schemeClr val="hlink"/>
              </a:solidFill>
              <a:round/>
              <a:headEnd/>
              <a:tailEnd/>
            </a:ln>
            <a:effectLst/>
          </p:spPr>
          <p:txBody>
            <a:bodyPr/>
            <a:lstStyle/>
            <a:p>
              <a:endParaRPr lang="en-US"/>
            </a:p>
          </p:txBody>
        </p:sp>
        <p:sp>
          <p:nvSpPr>
            <p:cNvPr id="1168509" name="Line 125"/>
            <p:cNvSpPr>
              <a:spLocks noChangeShapeType="1"/>
            </p:cNvSpPr>
            <p:nvPr/>
          </p:nvSpPr>
          <p:spPr bwMode="auto">
            <a:xfrm flipH="1">
              <a:off x="3721" y="1936"/>
              <a:ext cx="123" cy="87"/>
            </a:xfrm>
            <a:prstGeom prst="line">
              <a:avLst/>
            </a:prstGeom>
            <a:noFill/>
            <a:ln w="12700">
              <a:solidFill>
                <a:schemeClr val="hlink"/>
              </a:solidFill>
              <a:round/>
              <a:headEnd/>
              <a:tailEnd/>
            </a:ln>
            <a:effectLst/>
          </p:spPr>
          <p:txBody>
            <a:bodyPr/>
            <a:lstStyle/>
            <a:p>
              <a:endParaRPr lang="en-US"/>
            </a:p>
          </p:txBody>
        </p:sp>
        <p:sp>
          <p:nvSpPr>
            <p:cNvPr id="1168510" name="Line 126"/>
            <p:cNvSpPr>
              <a:spLocks noChangeShapeType="1"/>
            </p:cNvSpPr>
            <p:nvPr/>
          </p:nvSpPr>
          <p:spPr bwMode="auto">
            <a:xfrm>
              <a:off x="3721" y="2023"/>
              <a:ext cx="50" cy="123"/>
            </a:xfrm>
            <a:prstGeom prst="line">
              <a:avLst/>
            </a:prstGeom>
            <a:noFill/>
            <a:ln w="12700">
              <a:solidFill>
                <a:schemeClr val="hlink"/>
              </a:solidFill>
              <a:round/>
              <a:headEnd/>
              <a:tailEnd/>
            </a:ln>
            <a:effectLst/>
          </p:spPr>
          <p:txBody>
            <a:bodyPr/>
            <a:lstStyle/>
            <a:p>
              <a:endParaRPr lang="en-US"/>
            </a:p>
          </p:txBody>
        </p:sp>
        <p:sp>
          <p:nvSpPr>
            <p:cNvPr id="1168511" name="Line 127"/>
            <p:cNvSpPr>
              <a:spLocks noChangeShapeType="1"/>
            </p:cNvSpPr>
            <p:nvPr/>
          </p:nvSpPr>
          <p:spPr bwMode="auto">
            <a:xfrm flipV="1">
              <a:off x="3771" y="2059"/>
              <a:ext cx="172" cy="99"/>
            </a:xfrm>
            <a:prstGeom prst="line">
              <a:avLst/>
            </a:prstGeom>
            <a:noFill/>
            <a:ln w="12700">
              <a:solidFill>
                <a:schemeClr val="hlink"/>
              </a:solidFill>
              <a:round/>
              <a:headEnd/>
              <a:tailEnd/>
            </a:ln>
            <a:effectLst/>
          </p:spPr>
          <p:txBody>
            <a:bodyPr/>
            <a:lstStyle/>
            <a:p>
              <a:endParaRPr lang="en-US"/>
            </a:p>
          </p:txBody>
        </p:sp>
        <p:sp>
          <p:nvSpPr>
            <p:cNvPr id="1168512" name="Line 128"/>
            <p:cNvSpPr>
              <a:spLocks noChangeShapeType="1"/>
            </p:cNvSpPr>
            <p:nvPr/>
          </p:nvSpPr>
          <p:spPr bwMode="auto">
            <a:xfrm flipH="1" flipV="1">
              <a:off x="3832" y="1924"/>
              <a:ext cx="111" cy="135"/>
            </a:xfrm>
            <a:prstGeom prst="line">
              <a:avLst/>
            </a:prstGeom>
            <a:noFill/>
            <a:ln w="12700">
              <a:solidFill>
                <a:schemeClr val="hlink"/>
              </a:solidFill>
              <a:round/>
              <a:headEnd/>
              <a:tailEnd/>
            </a:ln>
            <a:effectLst/>
          </p:spPr>
          <p:txBody>
            <a:bodyPr/>
            <a:lstStyle/>
            <a:p>
              <a:endParaRPr lang="en-US"/>
            </a:p>
          </p:txBody>
        </p:sp>
        <p:sp>
          <p:nvSpPr>
            <p:cNvPr id="1168513" name="Line 129"/>
            <p:cNvSpPr>
              <a:spLocks noChangeShapeType="1"/>
            </p:cNvSpPr>
            <p:nvPr/>
          </p:nvSpPr>
          <p:spPr bwMode="auto">
            <a:xfrm flipH="1" flipV="1">
              <a:off x="3623" y="2133"/>
              <a:ext cx="160" cy="25"/>
            </a:xfrm>
            <a:prstGeom prst="line">
              <a:avLst/>
            </a:prstGeom>
            <a:noFill/>
            <a:ln w="12700">
              <a:solidFill>
                <a:schemeClr val="hlink"/>
              </a:solidFill>
              <a:round/>
              <a:headEnd/>
              <a:tailEnd/>
            </a:ln>
            <a:effectLst/>
          </p:spPr>
          <p:txBody>
            <a:bodyPr/>
            <a:lstStyle/>
            <a:p>
              <a:endParaRPr lang="en-US"/>
            </a:p>
          </p:txBody>
        </p:sp>
        <p:sp>
          <p:nvSpPr>
            <p:cNvPr id="1168514" name="Line 130"/>
            <p:cNvSpPr>
              <a:spLocks noChangeShapeType="1"/>
            </p:cNvSpPr>
            <p:nvPr/>
          </p:nvSpPr>
          <p:spPr bwMode="auto">
            <a:xfrm flipH="1">
              <a:off x="3697" y="2158"/>
              <a:ext cx="86" cy="185"/>
            </a:xfrm>
            <a:prstGeom prst="line">
              <a:avLst/>
            </a:prstGeom>
            <a:noFill/>
            <a:ln w="12700">
              <a:solidFill>
                <a:schemeClr val="hlink"/>
              </a:solidFill>
              <a:round/>
              <a:headEnd/>
              <a:tailEnd/>
            </a:ln>
            <a:effectLst/>
          </p:spPr>
          <p:txBody>
            <a:bodyPr/>
            <a:lstStyle/>
            <a:p>
              <a:endParaRPr lang="en-US"/>
            </a:p>
          </p:txBody>
        </p:sp>
        <p:sp>
          <p:nvSpPr>
            <p:cNvPr id="1168515" name="Line 131"/>
            <p:cNvSpPr>
              <a:spLocks noChangeShapeType="1"/>
            </p:cNvSpPr>
            <p:nvPr/>
          </p:nvSpPr>
          <p:spPr bwMode="auto">
            <a:xfrm flipV="1">
              <a:off x="3709" y="2293"/>
              <a:ext cx="234" cy="37"/>
            </a:xfrm>
            <a:prstGeom prst="line">
              <a:avLst/>
            </a:prstGeom>
            <a:noFill/>
            <a:ln w="12700">
              <a:solidFill>
                <a:schemeClr val="hlink"/>
              </a:solidFill>
              <a:round/>
              <a:headEnd/>
              <a:tailEnd/>
            </a:ln>
            <a:effectLst/>
          </p:spPr>
          <p:txBody>
            <a:bodyPr/>
            <a:lstStyle/>
            <a:p>
              <a:endParaRPr lang="en-US"/>
            </a:p>
          </p:txBody>
        </p:sp>
        <p:sp>
          <p:nvSpPr>
            <p:cNvPr id="1168516" name="Line 132"/>
            <p:cNvSpPr>
              <a:spLocks noChangeShapeType="1"/>
            </p:cNvSpPr>
            <p:nvPr/>
          </p:nvSpPr>
          <p:spPr bwMode="auto">
            <a:xfrm flipH="1" flipV="1">
              <a:off x="3783" y="2158"/>
              <a:ext cx="160" cy="135"/>
            </a:xfrm>
            <a:prstGeom prst="line">
              <a:avLst/>
            </a:prstGeom>
            <a:noFill/>
            <a:ln w="12700">
              <a:solidFill>
                <a:schemeClr val="hlink"/>
              </a:solidFill>
              <a:round/>
              <a:headEnd/>
              <a:tailEnd/>
            </a:ln>
            <a:effectLst/>
          </p:spPr>
          <p:txBody>
            <a:bodyPr/>
            <a:lstStyle/>
            <a:p>
              <a:endParaRPr lang="en-US"/>
            </a:p>
          </p:txBody>
        </p:sp>
        <p:sp>
          <p:nvSpPr>
            <p:cNvPr id="1168517" name="Line 133"/>
            <p:cNvSpPr>
              <a:spLocks noChangeShapeType="1"/>
            </p:cNvSpPr>
            <p:nvPr/>
          </p:nvSpPr>
          <p:spPr bwMode="auto">
            <a:xfrm flipH="1">
              <a:off x="3758" y="2293"/>
              <a:ext cx="173" cy="136"/>
            </a:xfrm>
            <a:prstGeom prst="line">
              <a:avLst/>
            </a:prstGeom>
            <a:noFill/>
            <a:ln w="12700">
              <a:solidFill>
                <a:schemeClr val="hlink"/>
              </a:solidFill>
              <a:round/>
              <a:headEnd/>
              <a:tailEnd/>
            </a:ln>
            <a:effectLst/>
          </p:spPr>
          <p:txBody>
            <a:bodyPr/>
            <a:lstStyle/>
            <a:p>
              <a:endParaRPr lang="en-US"/>
            </a:p>
          </p:txBody>
        </p:sp>
        <p:sp>
          <p:nvSpPr>
            <p:cNvPr id="1168518" name="Line 134"/>
            <p:cNvSpPr>
              <a:spLocks noChangeShapeType="1"/>
            </p:cNvSpPr>
            <p:nvPr/>
          </p:nvSpPr>
          <p:spPr bwMode="auto">
            <a:xfrm flipV="1">
              <a:off x="3524" y="1912"/>
              <a:ext cx="136" cy="98"/>
            </a:xfrm>
            <a:prstGeom prst="line">
              <a:avLst/>
            </a:prstGeom>
            <a:noFill/>
            <a:ln w="12700">
              <a:solidFill>
                <a:schemeClr val="hlink"/>
              </a:solidFill>
              <a:round/>
              <a:headEnd/>
              <a:tailEnd/>
            </a:ln>
            <a:effectLst/>
          </p:spPr>
          <p:txBody>
            <a:bodyPr/>
            <a:lstStyle/>
            <a:p>
              <a:endParaRPr lang="en-US"/>
            </a:p>
          </p:txBody>
        </p:sp>
        <p:sp>
          <p:nvSpPr>
            <p:cNvPr id="1168519" name="Line 135"/>
            <p:cNvSpPr>
              <a:spLocks noChangeShapeType="1"/>
            </p:cNvSpPr>
            <p:nvPr/>
          </p:nvSpPr>
          <p:spPr bwMode="auto">
            <a:xfrm flipH="1" flipV="1">
              <a:off x="3512" y="1887"/>
              <a:ext cx="25" cy="123"/>
            </a:xfrm>
            <a:prstGeom prst="line">
              <a:avLst/>
            </a:prstGeom>
            <a:noFill/>
            <a:ln w="12700">
              <a:solidFill>
                <a:schemeClr val="hlink"/>
              </a:solidFill>
              <a:round/>
              <a:headEnd/>
              <a:tailEnd/>
            </a:ln>
            <a:effectLst/>
          </p:spPr>
          <p:txBody>
            <a:bodyPr/>
            <a:lstStyle/>
            <a:p>
              <a:endParaRPr lang="en-US"/>
            </a:p>
          </p:txBody>
        </p:sp>
        <p:sp>
          <p:nvSpPr>
            <p:cNvPr id="1168520" name="Line 136"/>
            <p:cNvSpPr>
              <a:spLocks noChangeShapeType="1"/>
            </p:cNvSpPr>
            <p:nvPr/>
          </p:nvSpPr>
          <p:spPr bwMode="auto">
            <a:xfrm flipH="1">
              <a:off x="3451" y="2023"/>
              <a:ext cx="86" cy="110"/>
            </a:xfrm>
            <a:prstGeom prst="line">
              <a:avLst/>
            </a:prstGeom>
            <a:noFill/>
            <a:ln w="12700">
              <a:solidFill>
                <a:schemeClr val="hlink"/>
              </a:solidFill>
              <a:round/>
              <a:headEnd/>
              <a:tailEnd/>
            </a:ln>
            <a:effectLst/>
          </p:spPr>
          <p:txBody>
            <a:bodyPr/>
            <a:lstStyle/>
            <a:p>
              <a:endParaRPr lang="en-US"/>
            </a:p>
          </p:txBody>
        </p:sp>
        <p:sp>
          <p:nvSpPr>
            <p:cNvPr id="1168521" name="Line 137"/>
            <p:cNvSpPr>
              <a:spLocks noChangeShapeType="1"/>
            </p:cNvSpPr>
            <p:nvPr/>
          </p:nvSpPr>
          <p:spPr bwMode="auto">
            <a:xfrm>
              <a:off x="3524" y="2010"/>
              <a:ext cx="87" cy="123"/>
            </a:xfrm>
            <a:prstGeom prst="line">
              <a:avLst/>
            </a:prstGeom>
            <a:noFill/>
            <a:ln w="12700">
              <a:solidFill>
                <a:schemeClr val="hlink"/>
              </a:solidFill>
              <a:round/>
              <a:headEnd/>
              <a:tailEnd/>
            </a:ln>
            <a:effectLst/>
          </p:spPr>
          <p:txBody>
            <a:bodyPr/>
            <a:lstStyle/>
            <a:p>
              <a:endParaRPr lang="en-US"/>
            </a:p>
          </p:txBody>
        </p:sp>
        <p:sp>
          <p:nvSpPr>
            <p:cNvPr id="1168522" name="Line 138"/>
            <p:cNvSpPr>
              <a:spLocks noChangeShapeType="1"/>
            </p:cNvSpPr>
            <p:nvPr/>
          </p:nvSpPr>
          <p:spPr bwMode="auto">
            <a:xfrm flipV="1">
              <a:off x="3611" y="2035"/>
              <a:ext cx="110" cy="98"/>
            </a:xfrm>
            <a:prstGeom prst="line">
              <a:avLst/>
            </a:prstGeom>
            <a:noFill/>
            <a:ln w="12700">
              <a:solidFill>
                <a:schemeClr val="hlink"/>
              </a:solidFill>
              <a:round/>
              <a:headEnd/>
              <a:tailEnd/>
            </a:ln>
            <a:effectLst/>
          </p:spPr>
          <p:txBody>
            <a:bodyPr/>
            <a:lstStyle/>
            <a:p>
              <a:endParaRPr lang="en-US"/>
            </a:p>
          </p:txBody>
        </p:sp>
        <p:sp>
          <p:nvSpPr>
            <p:cNvPr id="1168523" name="Oval 139"/>
            <p:cNvSpPr>
              <a:spLocks noChangeArrowheads="1"/>
            </p:cNvSpPr>
            <p:nvPr/>
          </p:nvSpPr>
          <p:spPr bwMode="auto">
            <a:xfrm>
              <a:off x="3352" y="1949"/>
              <a:ext cx="99"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24" name="Oval 140"/>
            <p:cNvSpPr>
              <a:spLocks noChangeArrowheads="1"/>
            </p:cNvSpPr>
            <p:nvPr/>
          </p:nvSpPr>
          <p:spPr bwMode="auto">
            <a:xfrm>
              <a:off x="2565" y="1888"/>
              <a:ext cx="98" cy="98"/>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25" name="Oval 141"/>
            <p:cNvSpPr>
              <a:spLocks noChangeArrowheads="1"/>
            </p:cNvSpPr>
            <p:nvPr/>
          </p:nvSpPr>
          <p:spPr bwMode="auto">
            <a:xfrm>
              <a:off x="3082" y="1753"/>
              <a:ext cx="98" cy="98"/>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26" name="Oval 142"/>
            <p:cNvSpPr>
              <a:spLocks noChangeArrowheads="1"/>
            </p:cNvSpPr>
            <p:nvPr/>
          </p:nvSpPr>
          <p:spPr bwMode="auto">
            <a:xfrm>
              <a:off x="2479" y="2060"/>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27" name="Oval 143"/>
            <p:cNvSpPr>
              <a:spLocks noChangeArrowheads="1"/>
            </p:cNvSpPr>
            <p:nvPr/>
          </p:nvSpPr>
          <p:spPr bwMode="auto">
            <a:xfrm>
              <a:off x="2959" y="1753"/>
              <a:ext cx="98" cy="98"/>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28" name="Oval 144"/>
            <p:cNvSpPr>
              <a:spLocks noChangeArrowheads="1"/>
            </p:cNvSpPr>
            <p:nvPr/>
          </p:nvSpPr>
          <p:spPr bwMode="auto">
            <a:xfrm>
              <a:off x="2762" y="1802"/>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29" name="Oval 145"/>
            <p:cNvSpPr>
              <a:spLocks noChangeArrowheads="1"/>
            </p:cNvSpPr>
            <p:nvPr/>
          </p:nvSpPr>
          <p:spPr bwMode="auto">
            <a:xfrm>
              <a:off x="3229" y="1826"/>
              <a:ext cx="99"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30" name="Line 146"/>
            <p:cNvSpPr>
              <a:spLocks noChangeShapeType="1"/>
            </p:cNvSpPr>
            <p:nvPr/>
          </p:nvSpPr>
          <p:spPr bwMode="auto">
            <a:xfrm flipV="1">
              <a:off x="2811" y="1802"/>
              <a:ext cx="197" cy="49"/>
            </a:xfrm>
            <a:prstGeom prst="line">
              <a:avLst/>
            </a:prstGeom>
            <a:noFill/>
            <a:ln w="12700">
              <a:solidFill>
                <a:schemeClr val="hlink"/>
              </a:solidFill>
              <a:round/>
              <a:headEnd/>
              <a:tailEnd/>
            </a:ln>
            <a:effectLst/>
          </p:spPr>
          <p:txBody>
            <a:bodyPr/>
            <a:lstStyle/>
            <a:p>
              <a:endParaRPr lang="en-US"/>
            </a:p>
          </p:txBody>
        </p:sp>
        <p:sp>
          <p:nvSpPr>
            <p:cNvPr id="1168531" name="Line 147"/>
            <p:cNvSpPr>
              <a:spLocks noChangeShapeType="1"/>
            </p:cNvSpPr>
            <p:nvPr/>
          </p:nvSpPr>
          <p:spPr bwMode="auto">
            <a:xfrm>
              <a:off x="3008" y="1802"/>
              <a:ext cx="123" cy="0"/>
            </a:xfrm>
            <a:prstGeom prst="line">
              <a:avLst/>
            </a:prstGeom>
            <a:noFill/>
            <a:ln w="12700">
              <a:solidFill>
                <a:schemeClr val="hlink"/>
              </a:solidFill>
              <a:round/>
              <a:headEnd/>
              <a:tailEnd/>
            </a:ln>
            <a:effectLst/>
          </p:spPr>
          <p:txBody>
            <a:bodyPr/>
            <a:lstStyle/>
            <a:p>
              <a:endParaRPr lang="en-US"/>
            </a:p>
          </p:txBody>
        </p:sp>
        <p:sp>
          <p:nvSpPr>
            <p:cNvPr id="1168532" name="Line 148"/>
            <p:cNvSpPr>
              <a:spLocks noChangeShapeType="1"/>
            </p:cNvSpPr>
            <p:nvPr/>
          </p:nvSpPr>
          <p:spPr bwMode="auto">
            <a:xfrm>
              <a:off x="3131" y="1802"/>
              <a:ext cx="148" cy="74"/>
            </a:xfrm>
            <a:prstGeom prst="line">
              <a:avLst/>
            </a:prstGeom>
            <a:noFill/>
            <a:ln w="12700">
              <a:solidFill>
                <a:schemeClr val="hlink"/>
              </a:solidFill>
              <a:round/>
              <a:headEnd/>
              <a:tailEnd/>
            </a:ln>
            <a:effectLst/>
          </p:spPr>
          <p:txBody>
            <a:bodyPr/>
            <a:lstStyle/>
            <a:p>
              <a:endParaRPr lang="en-US"/>
            </a:p>
          </p:txBody>
        </p:sp>
        <p:sp>
          <p:nvSpPr>
            <p:cNvPr id="1168533" name="Line 149"/>
            <p:cNvSpPr>
              <a:spLocks noChangeShapeType="1"/>
            </p:cNvSpPr>
            <p:nvPr/>
          </p:nvSpPr>
          <p:spPr bwMode="auto">
            <a:xfrm>
              <a:off x="3303" y="1876"/>
              <a:ext cx="123" cy="123"/>
            </a:xfrm>
            <a:prstGeom prst="line">
              <a:avLst/>
            </a:prstGeom>
            <a:noFill/>
            <a:ln w="12700">
              <a:solidFill>
                <a:schemeClr val="hlink"/>
              </a:solidFill>
              <a:round/>
              <a:headEnd/>
              <a:tailEnd/>
            </a:ln>
            <a:effectLst/>
          </p:spPr>
          <p:txBody>
            <a:bodyPr/>
            <a:lstStyle/>
            <a:p>
              <a:endParaRPr lang="en-US"/>
            </a:p>
          </p:txBody>
        </p:sp>
        <p:sp>
          <p:nvSpPr>
            <p:cNvPr id="1168534" name="Line 150"/>
            <p:cNvSpPr>
              <a:spLocks noChangeShapeType="1"/>
            </p:cNvSpPr>
            <p:nvPr/>
          </p:nvSpPr>
          <p:spPr bwMode="auto">
            <a:xfrm flipH="1">
              <a:off x="2614" y="1839"/>
              <a:ext cx="185" cy="98"/>
            </a:xfrm>
            <a:prstGeom prst="line">
              <a:avLst/>
            </a:prstGeom>
            <a:noFill/>
            <a:ln w="12700">
              <a:solidFill>
                <a:schemeClr val="hlink"/>
              </a:solidFill>
              <a:round/>
              <a:headEnd/>
              <a:tailEnd/>
            </a:ln>
            <a:effectLst/>
          </p:spPr>
          <p:txBody>
            <a:bodyPr/>
            <a:lstStyle/>
            <a:p>
              <a:endParaRPr lang="en-US"/>
            </a:p>
          </p:txBody>
        </p:sp>
        <p:sp>
          <p:nvSpPr>
            <p:cNvPr id="1168535" name="Line 151"/>
            <p:cNvSpPr>
              <a:spLocks noChangeShapeType="1"/>
            </p:cNvSpPr>
            <p:nvPr/>
          </p:nvSpPr>
          <p:spPr bwMode="auto">
            <a:xfrm flipV="1">
              <a:off x="2540" y="1949"/>
              <a:ext cx="74" cy="160"/>
            </a:xfrm>
            <a:prstGeom prst="line">
              <a:avLst/>
            </a:prstGeom>
            <a:noFill/>
            <a:ln w="12700">
              <a:solidFill>
                <a:schemeClr val="hlink"/>
              </a:solidFill>
              <a:round/>
              <a:headEnd/>
              <a:tailEnd/>
            </a:ln>
            <a:effectLst/>
          </p:spPr>
          <p:txBody>
            <a:bodyPr/>
            <a:lstStyle/>
            <a:p>
              <a:endParaRPr lang="en-US"/>
            </a:p>
          </p:txBody>
        </p:sp>
        <p:sp>
          <p:nvSpPr>
            <p:cNvPr id="1168536" name="Oval 152"/>
            <p:cNvSpPr>
              <a:spLocks noChangeArrowheads="1"/>
            </p:cNvSpPr>
            <p:nvPr/>
          </p:nvSpPr>
          <p:spPr bwMode="auto">
            <a:xfrm>
              <a:off x="3500" y="1949"/>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37" name="Line 153"/>
            <p:cNvSpPr>
              <a:spLocks noChangeShapeType="1"/>
            </p:cNvSpPr>
            <p:nvPr/>
          </p:nvSpPr>
          <p:spPr bwMode="auto">
            <a:xfrm flipH="1">
              <a:off x="3402" y="1998"/>
              <a:ext cx="147" cy="0"/>
            </a:xfrm>
            <a:prstGeom prst="line">
              <a:avLst/>
            </a:prstGeom>
            <a:noFill/>
            <a:ln w="12700">
              <a:solidFill>
                <a:schemeClr val="hlink"/>
              </a:solidFill>
              <a:round/>
              <a:headEnd/>
              <a:tailEnd/>
            </a:ln>
            <a:effectLst/>
          </p:spPr>
          <p:txBody>
            <a:bodyPr/>
            <a:lstStyle/>
            <a:p>
              <a:endParaRPr lang="en-US"/>
            </a:p>
          </p:txBody>
        </p:sp>
        <p:sp>
          <p:nvSpPr>
            <p:cNvPr id="1168538" name="Line 154"/>
            <p:cNvSpPr>
              <a:spLocks noChangeShapeType="1"/>
            </p:cNvSpPr>
            <p:nvPr/>
          </p:nvSpPr>
          <p:spPr bwMode="auto">
            <a:xfrm>
              <a:off x="3549" y="1998"/>
              <a:ext cx="172" cy="25"/>
            </a:xfrm>
            <a:prstGeom prst="line">
              <a:avLst/>
            </a:prstGeom>
            <a:noFill/>
            <a:ln w="12700">
              <a:solidFill>
                <a:schemeClr val="hlink"/>
              </a:solidFill>
              <a:round/>
              <a:headEnd/>
              <a:tailEnd/>
            </a:ln>
            <a:effectLst/>
          </p:spPr>
          <p:txBody>
            <a:bodyPr/>
            <a:lstStyle/>
            <a:p>
              <a:endParaRPr lang="en-US"/>
            </a:p>
          </p:txBody>
        </p:sp>
        <p:sp>
          <p:nvSpPr>
            <p:cNvPr id="1168539" name="Oval 155"/>
            <p:cNvSpPr>
              <a:spLocks noChangeArrowheads="1"/>
            </p:cNvSpPr>
            <p:nvPr/>
          </p:nvSpPr>
          <p:spPr bwMode="auto">
            <a:xfrm>
              <a:off x="2775" y="2626"/>
              <a:ext cx="98" cy="98"/>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40" name="Oval 156"/>
            <p:cNvSpPr>
              <a:spLocks noChangeArrowheads="1"/>
            </p:cNvSpPr>
            <p:nvPr/>
          </p:nvSpPr>
          <p:spPr bwMode="auto">
            <a:xfrm>
              <a:off x="2640" y="2527"/>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41" name="Oval 157"/>
            <p:cNvSpPr>
              <a:spLocks noChangeArrowheads="1"/>
            </p:cNvSpPr>
            <p:nvPr/>
          </p:nvSpPr>
          <p:spPr bwMode="auto">
            <a:xfrm>
              <a:off x="3095" y="2109"/>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42" name="Oval 158"/>
            <p:cNvSpPr>
              <a:spLocks noChangeArrowheads="1"/>
            </p:cNvSpPr>
            <p:nvPr/>
          </p:nvSpPr>
          <p:spPr bwMode="auto">
            <a:xfrm>
              <a:off x="3292" y="2662"/>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43" name="Oval 159"/>
            <p:cNvSpPr>
              <a:spLocks noChangeArrowheads="1"/>
            </p:cNvSpPr>
            <p:nvPr/>
          </p:nvSpPr>
          <p:spPr bwMode="auto">
            <a:xfrm>
              <a:off x="3292" y="2539"/>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44" name="Oval 160"/>
            <p:cNvSpPr>
              <a:spLocks noChangeArrowheads="1"/>
            </p:cNvSpPr>
            <p:nvPr/>
          </p:nvSpPr>
          <p:spPr bwMode="auto">
            <a:xfrm>
              <a:off x="3513" y="2539"/>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45" name="Oval 161"/>
            <p:cNvSpPr>
              <a:spLocks noChangeArrowheads="1"/>
            </p:cNvSpPr>
            <p:nvPr/>
          </p:nvSpPr>
          <p:spPr bwMode="auto">
            <a:xfrm>
              <a:off x="3476" y="2711"/>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46" name="Oval 162"/>
            <p:cNvSpPr>
              <a:spLocks noChangeArrowheads="1"/>
            </p:cNvSpPr>
            <p:nvPr/>
          </p:nvSpPr>
          <p:spPr bwMode="auto">
            <a:xfrm>
              <a:off x="3710" y="2626"/>
              <a:ext cx="98" cy="98"/>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47" name="Oval 163"/>
            <p:cNvSpPr>
              <a:spLocks noChangeArrowheads="1"/>
            </p:cNvSpPr>
            <p:nvPr/>
          </p:nvSpPr>
          <p:spPr bwMode="auto">
            <a:xfrm>
              <a:off x="3648" y="2490"/>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48" name="Oval 164"/>
            <p:cNvSpPr>
              <a:spLocks noChangeArrowheads="1"/>
            </p:cNvSpPr>
            <p:nvPr/>
          </p:nvSpPr>
          <p:spPr bwMode="auto">
            <a:xfrm>
              <a:off x="3808" y="2490"/>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49" name="Oval 165"/>
            <p:cNvSpPr>
              <a:spLocks noChangeArrowheads="1"/>
            </p:cNvSpPr>
            <p:nvPr/>
          </p:nvSpPr>
          <p:spPr bwMode="auto">
            <a:xfrm>
              <a:off x="3021" y="1924"/>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50" name="Line 166"/>
            <p:cNvSpPr>
              <a:spLocks noChangeShapeType="1"/>
            </p:cNvSpPr>
            <p:nvPr/>
          </p:nvSpPr>
          <p:spPr bwMode="auto">
            <a:xfrm flipH="1">
              <a:off x="2689" y="2429"/>
              <a:ext cx="49" cy="160"/>
            </a:xfrm>
            <a:prstGeom prst="line">
              <a:avLst/>
            </a:prstGeom>
            <a:noFill/>
            <a:ln w="12700">
              <a:solidFill>
                <a:schemeClr val="hlink"/>
              </a:solidFill>
              <a:round/>
              <a:headEnd/>
              <a:tailEnd/>
            </a:ln>
            <a:effectLst/>
          </p:spPr>
          <p:txBody>
            <a:bodyPr/>
            <a:lstStyle/>
            <a:p>
              <a:endParaRPr lang="en-US"/>
            </a:p>
          </p:txBody>
        </p:sp>
        <p:sp>
          <p:nvSpPr>
            <p:cNvPr id="1168551" name="Line 167"/>
            <p:cNvSpPr>
              <a:spLocks noChangeShapeType="1"/>
            </p:cNvSpPr>
            <p:nvPr/>
          </p:nvSpPr>
          <p:spPr bwMode="auto">
            <a:xfrm flipV="1">
              <a:off x="2689" y="2503"/>
              <a:ext cx="184" cy="86"/>
            </a:xfrm>
            <a:prstGeom prst="line">
              <a:avLst/>
            </a:prstGeom>
            <a:noFill/>
            <a:ln w="12700">
              <a:solidFill>
                <a:schemeClr val="hlink"/>
              </a:solidFill>
              <a:round/>
              <a:headEnd/>
              <a:tailEnd/>
            </a:ln>
            <a:effectLst/>
          </p:spPr>
          <p:txBody>
            <a:bodyPr/>
            <a:lstStyle/>
            <a:p>
              <a:endParaRPr lang="en-US"/>
            </a:p>
          </p:txBody>
        </p:sp>
        <p:sp>
          <p:nvSpPr>
            <p:cNvPr id="1168552" name="Line 168"/>
            <p:cNvSpPr>
              <a:spLocks noChangeShapeType="1"/>
            </p:cNvSpPr>
            <p:nvPr/>
          </p:nvSpPr>
          <p:spPr bwMode="auto">
            <a:xfrm flipH="1">
              <a:off x="2824" y="2503"/>
              <a:ext cx="49" cy="171"/>
            </a:xfrm>
            <a:prstGeom prst="line">
              <a:avLst/>
            </a:prstGeom>
            <a:noFill/>
            <a:ln w="12700">
              <a:solidFill>
                <a:schemeClr val="hlink"/>
              </a:solidFill>
              <a:round/>
              <a:headEnd/>
              <a:tailEnd/>
            </a:ln>
            <a:effectLst/>
          </p:spPr>
          <p:txBody>
            <a:bodyPr/>
            <a:lstStyle/>
            <a:p>
              <a:endParaRPr lang="en-US"/>
            </a:p>
          </p:txBody>
        </p:sp>
        <p:sp>
          <p:nvSpPr>
            <p:cNvPr id="1168553" name="Line 169"/>
            <p:cNvSpPr>
              <a:spLocks noChangeShapeType="1"/>
            </p:cNvSpPr>
            <p:nvPr/>
          </p:nvSpPr>
          <p:spPr bwMode="auto">
            <a:xfrm flipH="1" flipV="1">
              <a:off x="2689" y="2589"/>
              <a:ext cx="123" cy="85"/>
            </a:xfrm>
            <a:prstGeom prst="line">
              <a:avLst/>
            </a:prstGeom>
            <a:noFill/>
            <a:ln w="12700">
              <a:solidFill>
                <a:schemeClr val="hlink"/>
              </a:solidFill>
              <a:round/>
              <a:headEnd/>
              <a:tailEnd/>
            </a:ln>
            <a:effectLst/>
          </p:spPr>
          <p:txBody>
            <a:bodyPr/>
            <a:lstStyle/>
            <a:p>
              <a:endParaRPr lang="en-US"/>
            </a:p>
          </p:txBody>
        </p:sp>
        <p:sp>
          <p:nvSpPr>
            <p:cNvPr id="1168554" name="Line 170"/>
            <p:cNvSpPr>
              <a:spLocks noChangeShapeType="1"/>
            </p:cNvSpPr>
            <p:nvPr/>
          </p:nvSpPr>
          <p:spPr bwMode="auto">
            <a:xfrm flipH="1" flipV="1">
              <a:off x="3329" y="2601"/>
              <a:ext cx="12" cy="123"/>
            </a:xfrm>
            <a:prstGeom prst="line">
              <a:avLst/>
            </a:prstGeom>
            <a:noFill/>
            <a:ln w="12700">
              <a:solidFill>
                <a:schemeClr val="hlink"/>
              </a:solidFill>
              <a:round/>
              <a:headEnd/>
              <a:tailEnd/>
            </a:ln>
            <a:effectLst/>
          </p:spPr>
          <p:txBody>
            <a:bodyPr/>
            <a:lstStyle/>
            <a:p>
              <a:endParaRPr lang="en-US"/>
            </a:p>
          </p:txBody>
        </p:sp>
        <p:sp>
          <p:nvSpPr>
            <p:cNvPr id="1168555" name="Line 171"/>
            <p:cNvSpPr>
              <a:spLocks noChangeShapeType="1"/>
            </p:cNvSpPr>
            <p:nvPr/>
          </p:nvSpPr>
          <p:spPr bwMode="auto">
            <a:xfrm flipH="1" flipV="1">
              <a:off x="3242" y="2503"/>
              <a:ext cx="87" cy="98"/>
            </a:xfrm>
            <a:prstGeom prst="line">
              <a:avLst/>
            </a:prstGeom>
            <a:noFill/>
            <a:ln w="12700">
              <a:solidFill>
                <a:schemeClr val="hlink"/>
              </a:solidFill>
              <a:round/>
              <a:headEnd/>
              <a:tailEnd/>
            </a:ln>
            <a:effectLst/>
          </p:spPr>
          <p:txBody>
            <a:bodyPr/>
            <a:lstStyle/>
            <a:p>
              <a:endParaRPr lang="en-US"/>
            </a:p>
          </p:txBody>
        </p:sp>
        <p:sp>
          <p:nvSpPr>
            <p:cNvPr id="1168556" name="Line 172"/>
            <p:cNvSpPr>
              <a:spLocks noChangeShapeType="1"/>
            </p:cNvSpPr>
            <p:nvPr/>
          </p:nvSpPr>
          <p:spPr bwMode="auto">
            <a:xfrm>
              <a:off x="3341" y="2429"/>
              <a:ext cx="12" cy="172"/>
            </a:xfrm>
            <a:prstGeom prst="line">
              <a:avLst/>
            </a:prstGeom>
            <a:noFill/>
            <a:ln w="12700">
              <a:solidFill>
                <a:schemeClr val="hlink"/>
              </a:solidFill>
              <a:round/>
              <a:headEnd/>
              <a:tailEnd/>
            </a:ln>
            <a:effectLst/>
          </p:spPr>
          <p:txBody>
            <a:bodyPr/>
            <a:lstStyle/>
            <a:p>
              <a:endParaRPr lang="en-US"/>
            </a:p>
          </p:txBody>
        </p:sp>
        <p:sp>
          <p:nvSpPr>
            <p:cNvPr id="1168557" name="Line 173"/>
            <p:cNvSpPr>
              <a:spLocks noChangeShapeType="1"/>
            </p:cNvSpPr>
            <p:nvPr/>
          </p:nvSpPr>
          <p:spPr bwMode="auto">
            <a:xfrm>
              <a:off x="3341" y="2724"/>
              <a:ext cx="196" cy="37"/>
            </a:xfrm>
            <a:prstGeom prst="line">
              <a:avLst/>
            </a:prstGeom>
            <a:noFill/>
            <a:ln w="12700">
              <a:solidFill>
                <a:schemeClr val="hlink"/>
              </a:solidFill>
              <a:round/>
              <a:headEnd/>
              <a:tailEnd/>
            </a:ln>
            <a:effectLst/>
          </p:spPr>
          <p:txBody>
            <a:bodyPr/>
            <a:lstStyle/>
            <a:p>
              <a:endParaRPr lang="en-US"/>
            </a:p>
          </p:txBody>
        </p:sp>
        <p:sp>
          <p:nvSpPr>
            <p:cNvPr id="1168558" name="Line 174"/>
            <p:cNvSpPr>
              <a:spLocks noChangeShapeType="1"/>
            </p:cNvSpPr>
            <p:nvPr/>
          </p:nvSpPr>
          <p:spPr bwMode="auto">
            <a:xfrm flipV="1">
              <a:off x="3537" y="2589"/>
              <a:ext cx="13" cy="172"/>
            </a:xfrm>
            <a:prstGeom prst="line">
              <a:avLst/>
            </a:prstGeom>
            <a:noFill/>
            <a:ln w="12700">
              <a:solidFill>
                <a:schemeClr val="hlink"/>
              </a:solidFill>
              <a:round/>
              <a:headEnd/>
              <a:tailEnd/>
            </a:ln>
            <a:effectLst/>
          </p:spPr>
          <p:txBody>
            <a:bodyPr/>
            <a:lstStyle/>
            <a:p>
              <a:endParaRPr lang="en-US"/>
            </a:p>
          </p:txBody>
        </p:sp>
        <p:sp>
          <p:nvSpPr>
            <p:cNvPr id="1168559" name="Line 175"/>
            <p:cNvSpPr>
              <a:spLocks noChangeShapeType="1"/>
            </p:cNvSpPr>
            <p:nvPr/>
          </p:nvSpPr>
          <p:spPr bwMode="auto">
            <a:xfrm flipV="1">
              <a:off x="3550" y="2453"/>
              <a:ext cx="37" cy="136"/>
            </a:xfrm>
            <a:prstGeom prst="line">
              <a:avLst/>
            </a:prstGeom>
            <a:noFill/>
            <a:ln w="12700">
              <a:solidFill>
                <a:schemeClr val="hlink"/>
              </a:solidFill>
              <a:round/>
              <a:headEnd/>
              <a:tailEnd/>
            </a:ln>
            <a:effectLst/>
          </p:spPr>
          <p:txBody>
            <a:bodyPr/>
            <a:lstStyle/>
            <a:p>
              <a:endParaRPr lang="en-US"/>
            </a:p>
          </p:txBody>
        </p:sp>
        <p:sp>
          <p:nvSpPr>
            <p:cNvPr id="1168560" name="Line 176"/>
            <p:cNvSpPr>
              <a:spLocks noChangeShapeType="1"/>
            </p:cNvSpPr>
            <p:nvPr/>
          </p:nvSpPr>
          <p:spPr bwMode="auto">
            <a:xfrm>
              <a:off x="3587" y="2453"/>
              <a:ext cx="123" cy="86"/>
            </a:xfrm>
            <a:prstGeom prst="line">
              <a:avLst/>
            </a:prstGeom>
            <a:noFill/>
            <a:ln w="12700">
              <a:solidFill>
                <a:schemeClr val="hlink"/>
              </a:solidFill>
              <a:round/>
              <a:headEnd/>
              <a:tailEnd/>
            </a:ln>
            <a:effectLst/>
          </p:spPr>
          <p:txBody>
            <a:bodyPr/>
            <a:lstStyle/>
            <a:p>
              <a:endParaRPr lang="en-US"/>
            </a:p>
          </p:txBody>
        </p:sp>
        <p:sp>
          <p:nvSpPr>
            <p:cNvPr id="1168561" name="Line 177"/>
            <p:cNvSpPr>
              <a:spLocks noChangeShapeType="1"/>
            </p:cNvSpPr>
            <p:nvPr/>
          </p:nvSpPr>
          <p:spPr bwMode="auto">
            <a:xfrm flipH="1">
              <a:off x="3587" y="2539"/>
              <a:ext cx="123" cy="50"/>
            </a:xfrm>
            <a:prstGeom prst="line">
              <a:avLst/>
            </a:prstGeom>
            <a:noFill/>
            <a:ln w="12700">
              <a:solidFill>
                <a:schemeClr val="hlink"/>
              </a:solidFill>
              <a:round/>
              <a:headEnd/>
              <a:tailEnd/>
            </a:ln>
            <a:effectLst/>
          </p:spPr>
          <p:txBody>
            <a:bodyPr/>
            <a:lstStyle/>
            <a:p>
              <a:endParaRPr lang="en-US"/>
            </a:p>
          </p:txBody>
        </p:sp>
        <p:sp>
          <p:nvSpPr>
            <p:cNvPr id="1168562" name="Line 178"/>
            <p:cNvSpPr>
              <a:spLocks noChangeShapeType="1"/>
            </p:cNvSpPr>
            <p:nvPr/>
          </p:nvSpPr>
          <p:spPr bwMode="auto">
            <a:xfrm>
              <a:off x="3697" y="2539"/>
              <a:ext cx="62" cy="135"/>
            </a:xfrm>
            <a:prstGeom prst="line">
              <a:avLst/>
            </a:prstGeom>
            <a:noFill/>
            <a:ln w="12700">
              <a:solidFill>
                <a:schemeClr val="hlink"/>
              </a:solidFill>
              <a:round/>
              <a:headEnd/>
              <a:tailEnd/>
            </a:ln>
            <a:effectLst/>
          </p:spPr>
          <p:txBody>
            <a:bodyPr/>
            <a:lstStyle/>
            <a:p>
              <a:endParaRPr lang="en-US"/>
            </a:p>
          </p:txBody>
        </p:sp>
        <p:sp>
          <p:nvSpPr>
            <p:cNvPr id="1168563" name="Line 179"/>
            <p:cNvSpPr>
              <a:spLocks noChangeShapeType="1"/>
            </p:cNvSpPr>
            <p:nvPr/>
          </p:nvSpPr>
          <p:spPr bwMode="auto">
            <a:xfrm>
              <a:off x="3771" y="2441"/>
              <a:ext cx="74" cy="110"/>
            </a:xfrm>
            <a:prstGeom prst="line">
              <a:avLst/>
            </a:prstGeom>
            <a:noFill/>
            <a:ln w="12700">
              <a:solidFill>
                <a:schemeClr val="hlink"/>
              </a:solidFill>
              <a:round/>
              <a:headEnd/>
              <a:tailEnd/>
            </a:ln>
            <a:effectLst/>
          </p:spPr>
          <p:txBody>
            <a:bodyPr/>
            <a:lstStyle/>
            <a:p>
              <a:endParaRPr lang="en-US"/>
            </a:p>
          </p:txBody>
        </p:sp>
        <p:sp>
          <p:nvSpPr>
            <p:cNvPr id="1168564" name="Line 180"/>
            <p:cNvSpPr>
              <a:spLocks noChangeShapeType="1"/>
            </p:cNvSpPr>
            <p:nvPr/>
          </p:nvSpPr>
          <p:spPr bwMode="auto">
            <a:xfrm flipH="1">
              <a:off x="3685" y="2551"/>
              <a:ext cx="172" cy="0"/>
            </a:xfrm>
            <a:prstGeom prst="line">
              <a:avLst/>
            </a:prstGeom>
            <a:noFill/>
            <a:ln w="12700">
              <a:solidFill>
                <a:schemeClr val="hlink"/>
              </a:solidFill>
              <a:round/>
              <a:headEnd/>
              <a:tailEnd/>
            </a:ln>
            <a:effectLst/>
          </p:spPr>
          <p:txBody>
            <a:bodyPr/>
            <a:lstStyle/>
            <a:p>
              <a:endParaRPr lang="en-US"/>
            </a:p>
          </p:txBody>
        </p:sp>
        <p:sp>
          <p:nvSpPr>
            <p:cNvPr id="1168565" name="Line 181"/>
            <p:cNvSpPr>
              <a:spLocks noChangeShapeType="1"/>
            </p:cNvSpPr>
            <p:nvPr/>
          </p:nvSpPr>
          <p:spPr bwMode="auto">
            <a:xfrm flipV="1">
              <a:off x="3771" y="2551"/>
              <a:ext cx="86" cy="136"/>
            </a:xfrm>
            <a:prstGeom prst="line">
              <a:avLst/>
            </a:prstGeom>
            <a:noFill/>
            <a:ln w="12700">
              <a:solidFill>
                <a:schemeClr val="hlink"/>
              </a:solidFill>
              <a:round/>
              <a:headEnd/>
              <a:tailEnd/>
            </a:ln>
            <a:effectLst/>
          </p:spPr>
          <p:txBody>
            <a:bodyPr/>
            <a:lstStyle/>
            <a:p>
              <a:endParaRPr lang="en-US"/>
            </a:p>
          </p:txBody>
        </p:sp>
        <p:sp>
          <p:nvSpPr>
            <p:cNvPr id="1168566" name="Line 182"/>
            <p:cNvSpPr>
              <a:spLocks noChangeShapeType="1"/>
            </p:cNvSpPr>
            <p:nvPr/>
          </p:nvSpPr>
          <p:spPr bwMode="auto">
            <a:xfrm flipV="1">
              <a:off x="2885" y="1974"/>
              <a:ext cx="185" cy="12"/>
            </a:xfrm>
            <a:prstGeom prst="line">
              <a:avLst/>
            </a:prstGeom>
            <a:noFill/>
            <a:ln w="12700">
              <a:solidFill>
                <a:schemeClr val="hlink"/>
              </a:solidFill>
              <a:round/>
              <a:headEnd/>
              <a:tailEnd/>
            </a:ln>
            <a:effectLst/>
          </p:spPr>
          <p:txBody>
            <a:bodyPr/>
            <a:lstStyle/>
            <a:p>
              <a:endParaRPr lang="en-US"/>
            </a:p>
          </p:txBody>
        </p:sp>
        <p:sp>
          <p:nvSpPr>
            <p:cNvPr id="1168567" name="Line 183"/>
            <p:cNvSpPr>
              <a:spLocks noChangeShapeType="1"/>
            </p:cNvSpPr>
            <p:nvPr/>
          </p:nvSpPr>
          <p:spPr bwMode="auto">
            <a:xfrm flipH="1">
              <a:off x="2996" y="1974"/>
              <a:ext cx="74" cy="135"/>
            </a:xfrm>
            <a:prstGeom prst="line">
              <a:avLst/>
            </a:prstGeom>
            <a:noFill/>
            <a:ln w="12700">
              <a:solidFill>
                <a:schemeClr val="hlink"/>
              </a:solidFill>
              <a:round/>
              <a:headEnd/>
              <a:tailEnd/>
            </a:ln>
            <a:effectLst/>
          </p:spPr>
          <p:txBody>
            <a:bodyPr/>
            <a:lstStyle/>
            <a:p>
              <a:endParaRPr lang="en-US"/>
            </a:p>
          </p:txBody>
        </p:sp>
        <p:sp>
          <p:nvSpPr>
            <p:cNvPr id="1168568" name="Line 184"/>
            <p:cNvSpPr>
              <a:spLocks noChangeShapeType="1"/>
            </p:cNvSpPr>
            <p:nvPr/>
          </p:nvSpPr>
          <p:spPr bwMode="auto">
            <a:xfrm>
              <a:off x="2996" y="2109"/>
              <a:ext cx="136" cy="61"/>
            </a:xfrm>
            <a:prstGeom prst="line">
              <a:avLst/>
            </a:prstGeom>
            <a:noFill/>
            <a:ln w="12700">
              <a:solidFill>
                <a:schemeClr val="hlink"/>
              </a:solidFill>
              <a:round/>
              <a:headEnd/>
              <a:tailEnd/>
            </a:ln>
            <a:effectLst/>
          </p:spPr>
          <p:txBody>
            <a:bodyPr/>
            <a:lstStyle/>
            <a:p>
              <a:endParaRPr lang="en-US"/>
            </a:p>
          </p:txBody>
        </p:sp>
        <p:sp>
          <p:nvSpPr>
            <p:cNvPr id="1168569" name="Line 185"/>
            <p:cNvSpPr>
              <a:spLocks noChangeShapeType="1"/>
            </p:cNvSpPr>
            <p:nvPr/>
          </p:nvSpPr>
          <p:spPr bwMode="auto">
            <a:xfrm flipV="1">
              <a:off x="3132" y="2158"/>
              <a:ext cx="160" cy="12"/>
            </a:xfrm>
            <a:prstGeom prst="line">
              <a:avLst/>
            </a:prstGeom>
            <a:noFill/>
            <a:ln w="12700">
              <a:solidFill>
                <a:schemeClr val="hlink"/>
              </a:solidFill>
              <a:round/>
              <a:headEnd/>
              <a:tailEnd/>
            </a:ln>
            <a:effectLst/>
          </p:spPr>
          <p:txBody>
            <a:bodyPr/>
            <a:lstStyle/>
            <a:p>
              <a:endParaRPr lang="en-US"/>
            </a:p>
          </p:txBody>
        </p:sp>
        <p:sp>
          <p:nvSpPr>
            <p:cNvPr id="1168570" name="Line 186"/>
            <p:cNvSpPr>
              <a:spLocks noChangeShapeType="1"/>
            </p:cNvSpPr>
            <p:nvPr/>
          </p:nvSpPr>
          <p:spPr bwMode="auto">
            <a:xfrm flipV="1">
              <a:off x="3132" y="1998"/>
              <a:ext cx="110" cy="160"/>
            </a:xfrm>
            <a:prstGeom prst="line">
              <a:avLst/>
            </a:prstGeom>
            <a:noFill/>
            <a:ln w="12700">
              <a:solidFill>
                <a:schemeClr val="hlink"/>
              </a:solidFill>
              <a:round/>
              <a:headEnd/>
              <a:tailEnd/>
            </a:ln>
            <a:effectLst/>
          </p:spPr>
          <p:txBody>
            <a:bodyPr/>
            <a:lstStyle/>
            <a:p>
              <a:endParaRPr lang="en-US"/>
            </a:p>
          </p:txBody>
        </p:sp>
        <p:sp>
          <p:nvSpPr>
            <p:cNvPr id="1168571" name="Line 187"/>
            <p:cNvSpPr>
              <a:spLocks noChangeShapeType="1"/>
            </p:cNvSpPr>
            <p:nvPr/>
          </p:nvSpPr>
          <p:spPr bwMode="auto">
            <a:xfrm>
              <a:off x="3144" y="2158"/>
              <a:ext cx="25" cy="123"/>
            </a:xfrm>
            <a:prstGeom prst="line">
              <a:avLst/>
            </a:prstGeom>
            <a:noFill/>
            <a:ln w="12700">
              <a:solidFill>
                <a:schemeClr val="hlink"/>
              </a:solidFill>
              <a:round/>
              <a:headEnd/>
              <a:tailEnd/>
            </a:ln>
            <a:effectLst/>
          </p:spPr>
          <p:txBody>
            <a:bodyPr/>
            <a:lstStyle/>
            <a:p>
              <a:endParaRPr lang="en-US"/>
            </a:p>
          </p:txBody>
        </p:sp>
        <p:sp>
          <p:nvSpPr>
            <p:cNvPr id="1168572" name="Oval 188"/>
            <p:cNvSpPr>
              <a:spLocks noChangeArrowheads="1"/>
            </p:cNvSpPr>
            <p:nvPr/>
          </p:nvSpPr>
          <p:spPr bwMode="auto">
            <a:xfrm flipH="1">
              <a:off x="2533" y="2389"/>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73" name="Oval 189"/>
            <p:cNvSpPr>
              <a:spLocks noChangeArrowheads="1"/>
            </p:cNvSpPr>
            <p:nvPr/>
          </p:nvSpPr>
          <p:spPr bwMode="auto">
            <a:xfrm flipH="1">
              <a:off x="1451" y="2291"/>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74" name="Oval 190"/>
            <p:cNvSpPr>
              <a:spLocks noChangeArrowheads="1"/>
            </p:cNvSpPr>
            <p:nvPr/>
          </p:nvSpPr>
          <p:spPr bwMode="auto">
            <a:xfrm flipH="1">
              <a:off x="2140" y="2709"/>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75" name="Oval 191"/>
            <p:cNvSpPr>
              <a:spLocks noChangeArrowheads="1"/>
            </p:cNvSpPr>
            <p:nvPr/>
          </p:nvSpPr>
          <p:spPr bwMode="auto">
            <a:xfrm flipH="1">
              <a:off x="1721" y="2414"/>
              <a:ext cx="99"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76" name="Oval 192"/>
            <p:cNvSpPr>
              <a:spLocks noChangeArrowheads="1"/>
            </p:cNvSpPr>
            <p:nvPr/>
          </p:nvSpPr>
          <p:spPr bwMode="auto">
            <a:xfrm flipH="1">
              <a:off x="1955" y="2512"/>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77" name="Oval 193"/>
            <p:cNvSpPr>
              <a:spLocks noChangeArrowheads="1"/>
            </p:cNvSpPr>
            <p:nvPr/>
          </p:nvSpPr>
          <p:spPr bwMode="auto">
            <a:xfrm flipH="1">
              <a:off x="1254" y="2439"/>
              <a:ext cx="99"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78" name="Oval 194"/>
            <p:cNvSpPr>
              <a:spLocks noChangeArrowheads="1"/>
            </p:cNvSpPr>
            <p:nvPr/>
          </p:nvSpPr>
          <p:spPr bwMode="auto">
            <a:xfrm flipH="1">
              <a:off x="2275" y="2697"/>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79" name="Oval 195"/>
            <p:cNvSpPr>
              <a:spLocks noChangeArrowheads="1"/>
            </p:cNvSpPr>
            <p:nvPr/>
          </p:nvSpPr>
          <p:spPr bwMode="auto">
            <a:xfrm flipH="1">
              <a:off x="2091" y="2906"/>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80" name="Oval 196"/>
            <p:cNvSpPr>
              <a:spLocks noChangeArrowheads="1"/>
            </p:cNvSpPr>
            <p:nvPr/>
          </p:nvSpPr>
          <p:spPr bwMode="auto">
            <a:xfrm flipH="1">
              <a:off x="1795" y="2709"/>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81" name="Oval 197"/>
            <p:cNvSpPr>
              <a:spLocks noChangeArrowheads="1"/>
            </p:cNvSpPr>
            <p:nvPr/>
          </p:nvSpPr>
          <p:spPr bwMode="auto">
            <a:xfrm flipH="1">
              <a:off x="2410" y="2697"/>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82" name="Oval 198"/>
            <p:cNvSpPr>
              <a:spLocks noChangeArrowheads="1"/>
            </p:cNvSpPr>
            <p:nvPr/>
          </p:nvSpPr>
          <p:spPr bwMode="auto">
            <a:xfrm flipH="1">
              <a:off x="1623" y="2832"/>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83" name="Oval 199"/>
            <p:cNvSpPr>
              <a:spLocks noChangeArrowheads="1"/>
            </p:cNvSpPr>
            <p:nvPr/>
          </p:nvSpPr>
          <p:spPr bwMode="auto">
            <a:xfrm flipH="1">
              <a:off x="1673" y="2562"/>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84" name="Oval 200"/>
            <p:cNvSpPr>
              <a:spLocks noChangeArrowheads="1"/>
            </p:cNvSpPr>
            <p:nvPr/>
          </p:nvSpPr>
          <p:spPr bwMode="auto">
            <a:xfrm flipH="1">
              <a:off x="1500" y="2537"/>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85" name="Oval 201"/>
            <p:cNvSpPr>
              <a:spLocks noChangeArrowheads="1"/>
            </p:cNvSpPr>
            <p:nvPr/>
          </p:nvSpPr>
          <p:spPr bwMode="auto">
            <a:xfrm flipH="1">
              <a:off x="1500" y="2759"/>
              <a:ext cx="98" cy="98"/>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86" name="Oval 202"/>
            <p:cNvSpPr>
              <a:spLocks noChangeArrowheads="1"/>
            </p:cNvSpPr>
            <p:nvPr/>
          </p:nvSpPr>
          <p:spPr bwMode="auto">
            <a:xfrm flipH="1">
              <a:off x="1623" y="2205"/>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87" name="Oval 203"/>
            <p:cNvSpPr>
              <a:spLocks noChangeArrowheads="1"/>
            </p:cNvSpPr>
            <p:nvPr/>
          </p:nvSpPr>
          <p:spPr bwMode="auto">
            <a:xfrm flipH="1">
              <a:off x="2066" y="2390"/>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88" name="Oval 204"/>
            <p:cNvSpPr>
              <a:spLocks noChangeArrowheads="1"/>
            </p:cNvSpPr>
            <p:nvPr/>
          </p:nvSpPr>
          <p:spPr bwMode="auto">
            <a:xfrm flipH="1">
              <a:off x="1721" y="2906"/>
              <a:ext cx="99"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89" name="Oval 205"/>
            <p:cNvSpPr>
              <a:spLocks noChangeArrowheads="1"/>
            </p:cNvSpPr>
            <p:nvPr/>
          </p:nvSpPr>
          <p:spPr bwMode="auto">
            <a:xfrm flipH="1">
              <a:off x="1918" y="2808"/>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90" name="Oval 206"/>
            <p:cNvSpPr>
              <a:spLocks noChangeArrowheads="1"/>
            </p:cNvSpPr>
            <p:nvPr/>
          </p:nvSpPr>
          <p:spPr bwMode="auto">
            <a:xfrm flipH="1">
              <a:off x="1353" y="2537"/>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91" name="Oval 207"/>
            <p:cNvSpPr>
              <a:spLocks noChangeArrowheads="1"/>
            </p:cNvSpPr>
            <p:nvPr/>
          </p:nvSpPr>
          <p:spPr bwMode="auto">
            <a:xfrm flipH="1">
              <a:off x="2201" y="2414"/>
              <a:ext cx="99"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92" name="Oval 208"/>
            <p:cNvSpPr>
              <a:spLocks noChangeArrowheads="1"/>
            </p:cNvSpPr>
            <p:nvPr/>
          </p:nvSpPr>
          <p:spPr bwMode="auto">
            <a:xfrm flipH="1">
              <a:off x="2041" y="2648"/>
              <a:ext cx="99"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93" name="Oval 209"/>
            <p:cNvSpPr>
              <a:spLocks noChangeArrowheads="1"/>
            </p:cNvSpPr>
            <p:nvPr/>
          </p:nvSpPr>
          <p:spPr bwMode="auto">
            <a:xfrm flipH="1">
              <a:off x="1254" y="2734"/>
              <a:ext cx="99"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94" name="Oval 210"/>
            <p:cNvSpPr>
              <a:spLocks noChangeArrowheads="1"/>
            </p:cNvSpPr>
            <p:nvPr/>
          </p:nvSpPr>
          <p:spPr bwMode="auto">
            <a:xfrm flipH="1">
              <a:off x="1303" y="2316"/>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95" name="Oval 211"/>
            <p:cNvSpPr>
              <a:spLocks noChangeArrowheads="1"/>
            </p:cNvSpPr>
            <p:nvPr/>
          </p:nvSpPr>
          <p:spPr bwMode="auto">
            <a:xfrm flipH="1">
              <a:off x="1377" y="2857"/>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96" name="Oval 212"/>
            <p:cNvSpPr>
              <a:spLocks noChangeArrowheads="1"/>
            </p:cNvSpPr>
            <p:nvPr/>
          </p:nvSpPr>
          <p:spPr bwMode="auto">
            <a:xfrm flipH="1">
              <a:off x="1205" y="2832"/>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597" name="Line 213"/>
            <p:cNvSpPr>
              <a:spLocks noChangeShapeType="1"/>
            </p:cNvSpPr>
            <p:nvPr/>
          </p:nvSpPr>
          <p:spPr bwMode="auto">
            <a:xfrm flipV="1">
              <a:off x="2115" y="2316"/>
              <a:ext cx="98" cy="123"/>
            </a:xfrm>
            <a:prstGeom prst="line">
              <a:avLst/>
            </a:prstGeom>
            <a:noFill/>
            <a:ln w="12700">
              <a:solidFill>
                <a:schemeClr val="hlink"/>
              </a:solidFill>
              <a:round/>
              <a:headEnd/>
              <a:tailEnd/>
            </a:ln>
            <a:effectLst/>
          </p:spPr>
          <p:txBody>
            <a:bodyPr/>
            <a:lstStyle/>
            <a:p>
              <a:endParaRPr lang="en-US"/>
            </a:p>
          </p:txBody>
        </p:sp>
        <p:sp>
          <p:nvSpPr>
            <p:cNvPr id="1168598" name="Line 214"/>
            <p:cNvSpPr>
              <a:spLocks noChangeShapeType="1"/>
            </p:cNvSpPr>
            <p:nvPr/>
          </p:nvSpPr>
          <p:spPr bwMode="auto">
            <a:xfrm flipH="1" flipV="1">
              <a:off x="1746" y="2341"/>
              <a:ext cx="24" cy="123"/>
            </a:xfrm>
            <a:prstGeom prst="line">
              <a:avLst/>
            </a:prstGeom>
            <a:noFill/>
            <a:ln w="12700">
              <a:solidFill>
                <a:schemeClr val="hlink"/>
              </a:solidFill>
              <a:round/>
              <a:headEnd/>
              <a:tailEnd/>
            </a:ln>
            <a:effectLst/>
          </p:spPr>
          <p:txBody>
            <a:bodyPr/>
            <a:lstStyle/>
            <a:p>
              <a:endParaRPr lang="en-US"/>
            </a:p>
          </p:txBody>
        </p:sp>
        <p:sp>
          <p:nvSpPr>
            <p:cNvPr id="1168599" name="Line 215"/>
            <p:cNvSpPr>
              <a:spLocks noChangeShapeType="1"/>
            </p:cNvSpPr>
            <p:nvPr/>
          </p:nvSpPr>
          <p:spPr bwMode="auto">
            <a:xfrm flipH="1" flipV="1">
              <a:off x="1672" y="2267"/>
              <a:ext cx="74" cy="74"/>
            </a:xfrm>
            <a:prstGeom prst="line">
              <a:avLst/>
            </a:prstGeom>
            <a:noFill/>
            <a:ln w="12700">
              <a:solidFill>
                <a:schemeClr val="hlink"/>
              </a:solidFill>
              <a:round/>
              <a:headEnd/>
              <a:tailEnd/>
            </a:ln>
            <a:effectLst/>
          </p:spPr>
          <p:txBody>
            <a:bodyPr/>
            <a:lstStyle/>
            <a:p>
              <a:endParaRPr lang="en-US"/>
            </a:p>
          </p:txBody>
        </p:sp>
        <p:sp>
          <p:nvSpPr>
            <p:cNvPr id="1168600" name="Line 216"/>
            <p:cNvSpPr>
              <a:spLocks noChangeShapeType="1"/>
            </p:cNvSpPr>
            <p:nvPr/>
          </p:nvSpPr>
          <p:spPr bwMode="auto">
            <a:xfrm flipH="1">
              <a:off x="1623" y="2267"/>
              <a:ext cx="49" cy="197"/>
            </a:xfrm>
            <a:prstGeom prst="line">
              <a:avLst/>
            </a:prstGeom>
            <a:noFill/>
            <a:ln w="12700">
              <a:solidFill>
                <a:schemeClr val="hlink"/>
              </a:solidFill>
              <a:round/>
              <a:headEnd/>
              <a:tailEnd/>
            </a:ln>
            <a:effectLst/>
          </p:spPr>
          <p:txBody>
            <a:bodyPr/>
            <a:lstStyle/>
            <a:p>
              <a:endParaRPr lang="en-US"/>
            </a:p>
          </p:txBody>
        </p:sp>
        <p:sp>
          <p:nvSpPr>
            <p:cNvPr id="1168601" name="Line 217"/>
            <p:cNvSpPr>
              <a:spLocks noChangeShapeType="1"/>
            </p:cNvSpPr>
            <p:nvPr/>
          </p:nvSpPr>
          <p:spPr bwMode="auto">
            <a:xfrm>
              <a:off x="1623" y="2464"/>
              <a:ext cx="147" cy="0"/>
            </a:xfrm>
            <a:prstGeom prst="line">
              <a:avLst/>
            </a:prstGeom>
            <a:noFill/>
            <a:ln w="12700">
              <a:solidFill>
                <a:schemeClr val="hlink"/>
              </a:solidFill>
              <a:round/>
              <a:headEnd/>
              <a:tailEnd/>
            </a:ln>
            <a:effectLst/>
          </p:spPr>
          <p:txBody>
            <a:bodyPr/>
            <a:lstStyle/>
            <a:p>
              <a:endParaRPr lang="en-US"/>
            </a:p>
          </p:txBody>
        </p:sp>
        <p:sp>
          <p:nvSpPr>
            <p:cNvPr id="1168602" name="Line 218"/>
            <p:cNvSpPr>
              <a:spLocks noChangeShapeType="1"/>
            </p:cNvSpPr>
            <p:nvPr/>
          </p:nvSpPr>
          <p:spPr bwMode="auto">
            <a:xfrm flipH="1">
              <a:off x="1721" y="2464"/>
              <a:ext cx="49" cy="147"/>
            </a:xfrm>
            <a:prstGeom prst="line">
              <a:avLst/>
            </a:prstGeom>
            <a:noFill/>
            <a:ln w="12700">
              <a:solidFill>
                <a:schemeClr val="hlink"/>
              </a:solidFill>
              <a:round/>
              <a:headEnd/>
              <a:tailEnd/>
            </a:ln>
            <a:effectLst/>
          </p:spPr>
          <p:txBody>
            <a:bodyPr/>
            <a:lstStyle/>
            <a:p>
              <a:endParaRPr lang="en-US"/>
            </a:p>
          </p:txBody>
        </p:sp>
        <p:sp>
          <p:nvSpPr>
            <p:cNvPr id="1168603" name="Line 219"/>
            <p:cNvSpPr>
              <a:spLocks noChangeShapeType="1"/>
            </p:cNvSpPr>
            <p:nvPr/>
          </p:nvSpPr>
          <p:spPr bwMode="auto">
            <a:xfrm flipH="1" flipV="1">
              <a:off x="1549" y="2587"/>
              <a:ext cx="172" cy="24"/>
            </a:xfrm>
            <a:prstGeom prst="line">
              <a:avLst/>
            </a:prstGeom>
            <a:noFill/>
            <a:ln w="12700">
              <a:solidFill>
                <a:schemeClr val="hlink"/>
              </a:solidFill>
              <a:round/>
              <a:headEnd/>
              <a:tailEnd/>
            </a:ln>
            <a:effectLst/>
          </p:spPr>
          <p:txBody>
            <a:bodyPr/>
            <a:lstStyle/>
            <a:p>
              <a:endParaRPr lang="en-US"/>
            </a:p>
          </p:txBody>
        </p:sp>
        <p:sp>
          <p:nvSpPr>
            <p:cNvPr id="1168604" name="Line 220"/>
            <p:cNvSpPr>
              <a:spLocks noChangeShapeType="1"/>
            </p:cNvSpPr>
            <p:nvPr/>
          </p:nvSpPr>
          <p:spPr bwMode="auto">
            <a:xfrm flipV="1">
              <a:off x="1549" y="2464"/>
              <a:ext cx="74" cy="123"/>
            </a:xfrm>
            <a:prstGeom prst="line">
              <a:avLst/>
            </a:prstGeom>
            <a:noFill/>
            <a:ln w="12700">
              <a:solidFill>
                <a:schemeClr val="hlink"/>
              </a:solidFill>
              <a:round/>
              <a:headEnd/>
              <a:tailEnd/>
            </a:ln>
            <a:effectLst/>
          </p:spPr>
          <p:txBody>
            <a:bodyPr/>
            <a:lstStyle/>
            <a:p>
              <a:endParaRPr lang="en-US"/>
            </a:p>
          </p:txBody>
        </p:sp>
        <p:sp>
          <p:nvSpPr>
            <p:cNvPr id="1168605" name="Line 221"/>
            <p:cNvSpPr>
              <a:spLocks noChangeShapeType="1"/>
            </p:cNvSpPr>
            <p:nvPr/>
          </p:nvSpPr>
          <p:spPr bwMode="auto">
            <a:xfrm flipH="1">
              <a:off x="1401" y="2587"/>
              <a:ext cx="148" cy="0"/>
            </a:xfrm>
            <a:prstGeom prst="line">
              <a:avLst/>
            </a:prstGeom>
            <a:noFill/>
            <a:ln w="12700">
              <a:solidFill>
                <a:schemeClr val="hlink"/>
              </a:solidFill>
              <a:round/>
              <a:headEnd/>
              <a:tailEnd/>
            </a:ln>
            <a:effectLst/>
          </p:spPr>
          <p:txBody>
            <a:bodyPr/>
            <a:lstStyle/>
            <a:p>
              <a:endParaRPr lang="en-US"/>
            </a:p>
          </p:txBody>
        </p:sp>
        <p:sp>
          <p:nvSpPr>
            <p:cNvPr id="1168606" name="Line 222"/>
            <p:cNvSpPr>
              <a:spLocks noChangeShapeType="1"/>
            </p:cNvSpPr>
            <p:nvPr/>
          </p:nvSpPr>
          <p:spPr bwMode="auto">
            <a:xfrm flipH="1" flipV="1">
              <a:off x="1500" y="2341"/>
              <a:ext cx="98" cy="123"/>
            </a:xfrm>
            <a:prstGeom prst="line">
              <a:avLst/>
            </a:prstGeom>
            <a:noFill/>
            <a:ln w="12700">
              <a:solidFill>
                <a:schemeClr val="hlink"/>
              </a:solidFill>
              <a:round/>
              <a:headEnd/>
              <a:tailEnd/>
            </a:ln>
            <a:effectLst/>
          </p:spPr>
          <p:txBody>
            <a:bodyPr/>
            <a:lstStyle/>
            <a:p>
              <a:endParaRPr lang="en-US"/>
            </a:p>
          </p:txBody>
        </p:sp>
        <p:sp>
          <p:nvSpPr>
            <p:cNvPr id="1168607" name="Line 223"/>
            <p:cNvSpPr>
              <a:spLocks noChangeShapeType="1"/>
            </p:cNvSpPr>
            <p:nvPr/>
          </p:nvSpPr>
          <p:spPr bwMode="auto">
            <a:xfrm flipH="1">
              <a:off x="1352" y="2341"/>
              <a:ext cx="148" cy="24"/>
            </a:xfrm>
            <a:prstGeom prst="line">
              <a:avLst/>
            </a:prstGeom>
            <a:noFill/>
            <a:ln w="12700">
              <a:solidFill>
                <a:schemeClr val="hlink"/>
              </a:solidFill>
              <a:round/>
              <a:headEnd/>
              <a:tailEnd/>
            </a:ln>
            <a:effectLst/>
          </p:spPr>
          <p:txBody>
            <a:bodyPr/>
            <a:lstStyle/>
            <a:p>
              <a:endParaRPr lang="en-US"/>
            </a:p>
          </p:txBody>
        </p:sp>
        <p:sp>
          <p:nvSpPr>
            <p:cNvPr id="1168608" name="Line 224"/>
            <p:cNvSpPr>
              <a:spLocks noChangeShapeType="1"/>
            </p:cNvSpPr>
            <p:nvPr/>
          </p:nvSpPr>
          <p:spPr bwMode="auto">
            <a:xfrm flipH="1">
              <a:off x="1303" y="2365"/>
              <a:ext cx="49" cy="123"/>
            </a:xfrm>
            <a:prstGeom prst="line">
              <a:avLst/>
            </a:prstGeom>
            <a:noFill/>
            <a:ln w="12700">
              <a:solidFill>
                <a:schemeClr val="hlink"/>
              </a:solidFill>
              <a:round/>
              <a:headEnd/>
              <a:tailEnd/>
            </a:ln>
            <a:effectLst/>
          </p:spPr>
          <p:txBody>
            <a:bodyPr/>
            <a:lstStyle/>
            <a:p>
              <a:endParaRPr lang="en-US"/>
            </a:p>
          </p:txBody>
        </p:sp>
        <p:sp>
          <p:nvSpPr>
            <p:cNvPr id="1168609" name="Line 225"/>
            <p:cNvSpPr>
              <a:spLocks noChangeShapeType="1"/>
            </p:cNvSpPr>
            <p:nvPr/>
          </p:nvSpPr>
          <p:spPr bwMode="auto">
            <a:xfrm>
              <a:off x="1303" y="2488"/>
              <a:ext cx="98" cy="99"/>
            </a:xfrm>
            <a:prstGeom prst="line">
              <a:avLst/>
            </a:prstGeom>
            <a:noFill/>
            <a:ln w="12700">
              <a:solidFill>
                <a:schemeClr val="hlink"/>
              </a:solidFill>
              <a:round/>
              <a:headEnd/>
              <a:tailEnd/>
            </a:ln>
            <a:effectLst/>
          </p:spPr>
          <p:txBody>
            <a:bodyPr/>
            <a:lstStyle/>
            <a:p>
              <a:endParaRPr lang="en-US"/>
            </a:p>
          </p:txBody>
        </p:sp>
        <p:sp>
          <p:nvSpPr>
            <p:cNvPr id="1168610" name="Line 226"/>
            <p:cNvSpPr>
              <a:spLocks noChangeShapeType="1"/>
            </p:cNvSpPr>
            <p:nvPr/>
          </p:nvSpPr>
          <p:spPr bwMode="auto">
            <a:xfrm>
              <a:off x="1844" y="2759"/>
              <a:ext cx="123" cy="98"/>
            </a:xfrm>
            <a:prstGeom prst="line">
              <a:avLst/>
            </a:prstGeom>
            <a:noFill/>
            <a:ln w="12700">
              <a:solidFill>
                <a:schemeClr val="hlink"/>
              </a:solidFill>
              <a:round/>
              <a:headEnd/>
              <a:tailEnd/>
            </a:ln>
            <a:effectLst/>
          </p:spPr>
          <p:txBody>
            <a:bodyPr/>
            <a:lstStyle/>
            <a:p>
              <a:endParaRPr lang="en-US"/>
            </a:p>
          </p:txBody>
        </p:sp>
        <p:sp>
          <p:nvSpPr>
            <p:cNvPr id="1168611" name="Line 227"/>
            <p:cNvSpPr>
              <a:spLocks noChangeShapeType="1"/>
            </p:cNvSpPr>
            <p:nvPr/>
          </p:nvSpPr>
          <p:spPr bwMode="auto">
            <a:xfrm flipV="1">
              <a:off x="1967" y="2685"/>
              <a:ext cx="123" cy="172"/>
            </a:xfrm>
            <a:prstGeom prst="line">
              <a:avLst/>
            </a:prstGeom>
            <a:noFill/>
            <a:ln w="12700">
              <a:solidFill>
                <a:schemeClr val="hlink"/>
              </a:solidFill>
              <a:round/>
              <a:headEnd/>
              <a:tailEnd/>
            </a:ln>
            <a:effectLst/>
          </p:spPr>
          <p:txBody>
            <a:bodyPr/>
            <a:lstStyle/>
            <a:p>
              <a:endParaRPr lang="en-US"/>
            </a:p>
          </p:txBody>
        </p:sp>
        <p:sp>
          <p:nvSpPr>
            <p:cNvPr id="1168612" name="Line 228"/>
            <p:cNvSpPr>
              <a:spLocks noChangeShapeType="1"/>
            </p:cNvSpPr>
            <p:nvPr/>
          </p:nvSpPr>
          <p:spPr bwMode="auto">
            <a:xfrm>
              <a:off x="2090" y="2685"/>
              <a:ext cx="99" cy="74"/>
            </a:xfrm>
            <a:prstGeom prst="line">
              <a:avLst/>
            </a:prstGeom>
            <a:noFill/>
            <a:ln w="12700">
              <a:solidFill>
                <a:schemeClr val="hlink"/>
              </a:solidFill>
              <a:round/>
              <a:headEnd/>
              <a:tailEnd/>
            </a:ln>
            <a:effectLst/>
          </p:spPr>
          <p:txBody>
            <a:bodyPr/>
            <a:lstStyle/>
            <a:p>
              <a:endParaRPr lang="en-US"/>
            </a:p>
          </p:txBody>
        </p:sp>
        <p:sp>
          <p:nvSpPr>
            <p:cNvPr id="1168613" name="Line 229"/>
            <p:cNvSpPr>
              <a:spLocks noChangeShapeType="1"/>
            </p:cNvSpPr>
            <p:nvPr/>
          </p:nvSpPr>
          <p:spPr bwMode="auto">
            <a:xfrm flipH="1">
              <a:off x="2140" y="2759"/>
              <a:ext cx="49" cy="197"/>
            </a:xfrm>
            <a:prstGeom prst="line">
              <a:avLst/>
            </a:prstGeom>
            <a:noFill/>
            <a:ln w="12700">
              <a:solidFill>
                <a:schemeClr val="hlink"/>
              </a:solidFill>
              <a:round/>
              <a:headEnd/>
              <a:tailEnd/>
            </a:ln>
            <a:effectLst/>
          </p:spPr>
          <p:txBody>
            <a:bodyPr/>
            <a:lstStyle/>
            <a:p>
              <a:endParaRPr lang="en-US"/>
            </a:p>
          </p:txBody>
        </p:sp>
        <p:sp>
          <p:nvSpPr>
            <p:cNvPr id="1168614" name="Line 230"/>
            <p:cNvSpPr>
              <a:spLocks noChangeShapeType="1"/>
            </p:cNvSpPr>
            <p:nvPr/>
          </p:nvSpPr>
          <p:spPr bwMode="auto">
            <a:xfrm flipH="1" flipV="1">
              <a:off x="1967" y="2857"/>
              <a:ext cx="173" cy="99"/>
            </a:xfrm>
            <a:prstGeom prst="line">
              <a:avLst/>
            </a:prstGeom>
            <a:noFill/>
            <a:ln w="12700">
              <a:solidFill>
                <a:schemeClr val="hlink"/>
              </a:solidFill>
              <a:round/>
              <a:headEnd/>
              <a:tailEnd/>
            </a:ln>
            <a:effectLst/>
          </p:spPr>
          <p:txBody>
            <a:bodyPr/>
            <a:lstStyle/>
            <a:p>
              <a:endParaRPr lang="en-US"/>
            </a:p>
          </p:txBody>
        </p:sp>
        <p:sp>
          <p:nvSpPr>
            <p:cNvPr id="1168615" name="Line 231"/>
            <p:cNvSpPr>
              <a:spLocks noChangeShapeType="1"/>
            </p:cNvSpPr>
            <p:nvPr/>
          </p:nvSpPr>
          <p:spPr bwMode="auto">
            <a:xfrm flipH="1">
              <a:off x="1770" y="2857"/>
              <a:ext cx="197" cy="99"/>
            </a:xfrm>
            <a:prstGeom prst="line">
              <a:avLst/>
            </a:prstGeom>
            <a:noFill/>
            <a:ln w="12700">
              <a:solidFill>
                <a:schemeClr val="hlink"/>
              </a:solidFill>
              <a:round/>
              <a:headEnd/>
              <a:tailEnd/>
            </a:ln>
            <a:effectLst/>
          </p:spPr>
          <p:txBody>
            <a:bodyPr/>
            <a:lstStyle/>
            <a:p>
              <a:endParaRPr lang="en-US"/>
            </a:p>
          </p:txBody>
        </p:sp>
        <p:sp>
          <p:nvSpPr>
            <p:cNvPr id="1168616" name="Line 232"/>
            <p:cNvSpPr>
              <a:spLocks noChangeShapeType="1"/>
            </p:cNvSpPr>
            <p:nvPr/>
          </p:nvSpPr>
          <p:spPr bwMode="auto">
            <a:xfrm flipH="1" flipV="1">
              <a:off x="1672" y="2882"/>
              <a:ext cx="98" cy="74"/>
            </a:xfrm>
            <a:prstGeom prst="line">
              <a:avLst/>
            </a:prstGeom>
            <a:noFill/>
            <a:ln w="12700">
              <a:solidFill>
                <a:schemeClr val="hlink"/>
              </a:solidFill>
              <a:round/>
              <a:headEnd/>
              <a:tailEnd/>
            </a:ln>
            <a:effectLst/>
          </p:spPr>
          <p:txBody>
            <a:bodyPr/>
            <a:lstStyle/>
            <a:p>
              <a:endParaRPr lang="en-US"/>
            </a:p>
          </p:txBody>
        </p:sp>
        <p:sp>
          <p:nvSpPr>
            <p:cNvPr id="1168617" name="Line 233"/>
            <p:cNvSpPr>
              <a:spLocks noChangeShapeType="1"/>
            </p:cNvSpPr>
            <p:nvPr/>
          </p:nvSpPr>
          <p:spPr bwMode="auto">
            <a:xfrm flipH="1" flipV="1">
              <a:off x="1549" y="2808"/>
              <a:ext cx="123" cy="74"/>
            </a:xfrm>
            <a:prstGeom prst="line">
              <a:avLst/>
            </a:prstGeom>
            <a:noFill/>
            <a:ln w="12700">
              <a:solidFill>
                <a:schemeClr val="hlink"/>
              </a:solidFill>
              <a:round/>
              <a:headEnd/>
              <a:tailEnd/>
            </a:ln>
            <a:effectLst/>
          </p:spPr>
          <p:txBody>
            <a:bodyPr/>
            <a:lstStyle/>
            <a:p>
              <a:endParaRPr lang="en-US"/>
            </a:p>
          </p:txBody>
        </p:sp>
        <p:sp>
          <p:nvSpPr>
            <p:cNvPr id="1168618" name="Line 234"/>
            <p:cNvSpPr>
              <a:spLocks noChangeShapeType="1"/>
            </p:cNvSpPr>
            <p:nvPr/>
          </p:nvSpPr>
          <p:spPr bwMode="auto">
            <a:xfrm flipV="1">
              <a:off x="1549" y="2611"/>
              <a:ext cx="172" cy="197"/>
            </a:xfrm>
            <a:prstGeom prst="line">
              <a:avLst/>
            </a:prstGeom>
            <a:noFill/>
            <a:ln w="12700">
              <a:solidFill>
                <a:schemeClr val="hlink"/>
              </a:solidFill>
              <a:round/>
              <a:headEnd/>
              <a:tailEnd/>
            </a:ln>
            <a:effectLst/>
          </p:spPr>
          <p:txBody>
            <a:bodyPr/>
            <a:lstStyle/>
            <a:p>
              <a:endParaRPr lang="en-US"/>
            </a:p>
          </p:txBody>
        </p:sp>
        <p:sp>
          <p:nvSpPr>
            <p:cNvPr id="1168619" name="Line 235"/>
            <p:cNvSpPr>
              <a:spLocks noChangeShapeType="1"/>
            </p:cNvSpPr>
            <p:nvPr/>
          </p:nvSpPr>
          <p:spPr bwMode="auto">
            <a:xfrm flipH="1">
              <a:off x="1549" y="2587"/>
              <a:ext cx="0" cy="197"/>
            </a:xfrm>
            <a:prstGeom prst="line">
              <a:avLst/>
            </a:prstGeom>
            <a:noFill/>
            <a:ln w="12700">
              <a:solidFill>
                <a:schemeClr val="hlink"/>
              </a:solidFill>
              <a:round/>
              <a:headEnd/>
              <a:tailEnd/>
            </a:ln>
            <a:effectLst/>
          </p:spPr>
          <p:txBody>
            <a:bodyPr/>
            <a:lstStyle/>
            <a:p>
              <a:endParaRPr lang="en-US"/>
            </a:p>
          </p:txBody>
        </p:sp>
        <p:sp>
          <p:nvSpPr>
            <p:cNvPr id="1168620" name="Line 236"/>
            <p:cNvSpPr>
              <a:spLocks noChangeShapeType="1"/>
            </p:cNvSpPr>
            <p:nvPr/>
          </p:nvSpPr>
          <p:spPr bwMode="auto">
            <a:xfrm flipH="1">
              <a:off x="1426" y="2808"/>
              <a:ext cx="123" cy="98"/>
            </a:xfrm>
            <a:prstGeom prst="line">
              <a:avLst/>
            </a:prstGeom>
            <a:noFill/>
            <a:ln w="12700">
              <a:solidFill>
                <a:schemeClr val="hlink"/>
              </a:solidFill>
              <a:round/>
              <a:headEnd/>
              <a:tailEnd/>
            </a:ln>
            <a:effectLst/>
          </p:spPr>
          <p:txBody>
            <a:bodyPr/>
            <a:lstStyle/>
            <a:p>
              <a:endParaRPr lang="en-US"/>
            </a:p>
          </p:txBody>
        </p:sp>
        <p:sp>
          <p:nvSpPr>
            <p:cNvPr id="1168621" name="Line 237"/>
            <p:cNvSpPr>
              <a:spLocks noChangeShapeType="1"/>
            </p:cNvSpPr>
            <p:nvPr/>
          </p:nvSpPr>
          <p:spPr bwMode="auto">
            <a:xfrm flipH="1" flipV="1">
              <a:off x="1303" y="2784"/>
              <a:ext cx="123" cy="122"/>
            </a:xfrm>
            <a:prstGeom prst="line">
              <a:avLst/>
            </a:prstGeom>
            <a:noFill/>
            <a:ln w="12700">
              <a:solidFill>
                <a:schemeClr val="hlink"/>
              </a:solidFill>
              <a:round/>
              <a:headEnd/>
              <a:tailEnd/>
            </a:ln>
            <a:effectLst/>
          </p:spPr>
          <p:txBody>
            <a:bodyPr/>
            <a:lstStyle/>
            <a:p>
              <a:endParaRPr lang="en-US"/>
            </a:p>
          </p:txBody>
        </p:sp>
        <p:sp>
          <p:nvSpPr>
            <p:cNvPr id="1168622" name="Line 238"/>
            <p:cNvSpPr>
              <a:spLocks noChangeShapeType="1"/>
            </p:cNvSpPr>
            <p:nvPr/>
          </p:nvSpPr>
          <p:spPr bwMode="auto">
            <a:xfrm flipH="1">
              <a:off x="1229" y="2784"/>
              <a:ext cx="74" cy="98"/>
            </a:xfrm>
            <a:prstGeom prst="line">
              <a:avLst/>
            </a:prstGeom>
            <a:noFill/>
            <a:ln w="12700">
              <a:solidFill>
                <a:schemeClr val="hlink"/>
              </a:solidFill>
              <a:round/>
              <a:headEnd/>
              <a:tailEnd/>
            </a:ln>
            <a:effectLst/>
          </p:spPr>
          <p:txBody>
            <a:bodyPr/>
            <a:lstStyle/>
            <a:p>
              <a:endParaRPr lang="en-US"/>
            </a:p>
          </p:txBody>
        </p:sp>
        <p:sp>
          <p:nvSpPr>
            <p:cNvPr id="1168623" name="Line 239"/>
            <p:cNvSpPr>
              <a:spLocks noChangeShapeType="1"/>
            </p:cNvSpPr>
            <p:nvPr/>
          </p:nvSpPr>
          <p:spPr bwMode="auto">
            <a:xfrm>
              <a:off x="1229" y="2882"/>
              <a:ext cx="197" cy="24"/>
            </a:xfrm>
            <a:prstGeom prst="line">
              <a:avLst/>
            </a:prstGeom>
            <a:noFill/>
            <a:ln w="12700">
              <a:solidFill>
                <a:schemeClr val="hlink"/>
              </a:solidFill>
              <a:round/>
              <a:headEnd/>
              <a:tailEnd/>
            </a:ln>
            <a:effectLst/>
          </p:spPr>
          <p:txBody>
            <a:bodyPr/>
            <a:lstStyle/>
            <a:p>
              <a:endParaRPr lang="en-US"/>
            </a:p>
          </p:txBody>
        </p:sp>
        <p:sp>
          <p:nvSpPr>
            <p:cNvPr id="1168624" name="Line 240"/>
            <p:cNvSpPr>
              <a:spLocks noChangeShapeType="1"/>
            </p:cNvSpPr>
            <p:nvPr/>
          </p:nvSpPr>
          <p:spPr bwMode="auto">
            <a:xfrm flipH="1">
              <a:off x="1303" y="2587"/>
              <a:ext cx="98" cy="197"/>
            </a:xfrm>
            <a:prstGeom prst="line">
              <a:avLst/>
            </a:prstGeom>
            <a:noFill/>
            <a:ln w="12700">
              <a:solidFill>
                <a:schemeClr val="hlink"/>
              </a:solidFill>
              <a:round/>
              <a:headEnd/>
              <a:tailEnd/>
            </a:ln>
            <a:effectLst/>
          </p:spPr>
          <p:txBody>
            <a:bodyPr/>
            <a:lstStyle/>
            <a:p>
              <a:endParaRPr lang="en-US"/>
            </a:p>
          </p:txBody>
        </p:sp>
        <p:sp>
          <p:nvSpPr>
            <p:cNvPr id="1168625" name="Line 241"/>
            <p:cNvSpPr>
              <a:spLocks noChangeShapeType="1"/>
            </p:cNvSpPr>
            <p:nvPr/>
          </p:nvSpPr>
          <p:spPr bwMode="auto">
            <a:xfrm flipH="1">
              <a:off x="1672" y="2759"/>
              <a:ext cx="172" cy="123"/>
            </a:xfrm>
            <a:prstGeom prst="line">
              <a:avLst/>
            </a:prstGeom>
            <a:noFill/>
            <a:ln w="12700">
              <a:solidFill>
                <a:schemeClr val="hlink"/>
              </a:solidFill>
              <a:round/>
              <a:headEnd/>
              <a:tailEnd/>
            </a:ln>
            <a:effectLst/>
          </p:spPr>
          <p:txBody>
            <a:bodyPr/>
            <a:lstStyle/>
            <a:p>
              <a:endParaRPr lang="en-US"/>
            </a:p>
          </p:txBody>
        </p:sp>
        <p:sp>
          <p:nvSpPr>
            <p:cNvPr id="1168626" name="Line 242"/>
            <p:cNvSpPr>
              <a:spLocks noChangeShapeType="1"/>
            </p:cNvSpPr>
            <p:nvPr/>
          </p:nvSpPr>
          <p:spPr bwMode="auto">
            <a:xfrm flipH="1">
              <a:off x="1770" y="2759"/>
              <a:ext cx="74" cy="197"/>
            </a:xfrm>
            <a:prstGeom prst="line">
              <a:avLst/>
            </a:prstGeom>
            <a:noFill/>
            <a:ln w="12700">
              <a:solidFill>
                <a:schemeClr val="hlink"/>
              </a:solidFill>
              <a:round/>
              <a:headEnd/>
              <a:tailEnd/>
            </a:ln>
            <a:effectLst/>
          </p:spPr>
          <p:txBody>
            <a:bodyPr/>
            <a:lstStyle/>
            <a:p>
              <a:endParaRPr lang="en-US"/>
            </a:p>
          </p:txBody>
        </p:sp>
        <p:sp>
          <p:nvSpPr>
            <p:cNvPr id="1168627" name="Line 243"/>
            <p:cNvSpPr>
              <a:spLocks noChangeShapeType="1"/>
            </p:cNvSpPr>
            <p:nvPr/>
          </p:nvSpPr>
          <p:spPr bwMode="auto">
            <a:xfrm flipH="1" flipV="1">
              <a:off x="1721" y="2611"/>
              <a:ext cx="123" cy="123"/>
            </a:xfrm>
            <a:prstGeom prst="line">
              <a:avLst/>
            </a:prstGeom>
            <a:noFill/>
            <a:ln w="12700">
              <a:solidFill>
                <a:schemeClr val="hlink"/>
              </a:solidFill>
              <a:round/>
              <a:headEnd/>
              <a:tailEnd/>
            </a:ln>
            <a:effectLst/>
          </p:spPr>
          <p:txBody>
            <a:bodyPr/>
            <a:lstStyle/>
            <a:p>
              <a:endParaRPr lang="en-US"/>
            </a:p>
          </p:txBody>
        </p:sp>
        <p:sp>
          <p:nvSpPr>
            <p:cNvPr id="1168628" name="Line 244"/>
            <p:cNvSpPr>
              <a:spLocks noChangeShapeType="1"/>
            </p:cNvSpPr>
            <p:nvPr/>
          </p:nvSpPr>
          <p:spPr bwMode="auto">
            <a:xfrm>
              <a:off x="1623" y="2464"/>
              <a:ext cx="98" cy="147"/>
            </a:xfrm>
            <a:prstGeom prst="line">
              <a:avLst/>
            </a:prstGeom>
            <a:noFill/>
            <a:ln w="12700">
              <a:solidFill>
                <a:schemeClr val="hlink"/>
              </a:solidFill>
              <a:round/>
              <a:headEnd/>
              <a:tailEnd/>
            </a:ln>
            <a:effectLst/>
          </p:spPr>
          <p:txBody>
            <a:bodyPr/>
            <a:lstStyle/>
            <a:p>
              <a:endParaRPr lang="en-US"/>
            </a:p>
          </p:txBody>
        </p:sp>
        <p:sp>
          <p:nvSpPr>
            <p:cNvPr id="1168629" name="Line 245"/>
            <p:cNvSpPr>
              <a:spLocks noChangeShapeType="1"/>
            </p:cNvSpPr>
            <p:nvPr/>
          </p:nvSpPr>
          <p:spPr bwMode="auto">
            <a:xfrm>
              <a:off x="2004" y="2562"/>
              <a:ext cx="86" cy="135"/>
            </a:xfrm>
            <a:prstGeom prst="line">
              <a:avLst/>
            </a:prstGeom>
            <a:noFill/>
            <a:ln w="12700">
              <a:solidFill>
                <a:schemeClr val="hlink"/>
              </a:solidFill>
              <a:round/>
              <a:headEnd/>
              <a:tailEnd/>
            </a:ln>
            <a:effectLst/>
          </p:spPr>
          <p:txBody>
            <a:bodyPr/>
            <a:lstStyle/>
            <a:p>
              <a:endParaRPr lang="en-US"/>
            </a:p>
          </p:txBody>
        </p:sp>
        <p:sp>
          <p:nvSpPr>
            <p:cNvPr id="1168630" name="Line 246"/>
            <p:cNvSpPr>
              <a:spLocks noChangeShapeType="1"/>
            </p:cNvSpPr>
            <p:nvPr/>
          </p:nvSpPr>
          <p:spPr bwMode="auto">
            <a:xfrm flipV="1">
              <a:off x="2004" y="2439"/>
              <a:ext cx="123" cy="123"/>
            </a:xfrm>
            <a:prstGeom prst="line">
              <a:avLst/>
            </a:prstGeom>
            <a:noFill/>
            <a:ln w="12700">
              <a:solidFill>
                <a:schemeClr val="hlink"/>
              </a:solidFill>
              <a:round/>
              <a:headEnd/>
              <a:tailEnd/>
            </a:ln>
            <a:effectLst/>
          </p:spPr>
          <p:txBody>
            <a:bodyPr/>
            <a:lstStyle/>
            <a:p>
              <a:endParaRPr lang="en-US"/>
            </a:p>
          </p:txBody>
        </p:sp>
        <p:sp>
          <p:nvSpPr>
            <p:cNvPr id="1168631" name="Line 247"/>
            <p:cNvSpPr>
              <a:spLocks noChangeShapeType="1"/>
            </p:cNvSpPr>
            <p:nvPr/>
          </p:nvSpPr>
          <p:spPr bwMode="auto">
            <a:xfrm>
              <a:off x="2103" y="2439"/>
              <a:ext cx="147" cy="25"/>
            </a:xfrm>
            <a:prstGeom prst="line">
              <a:avLst/>
            </a:prstGeom>
            <a:noFill/>
            <a:ln w="12700">
              <a:solidFill>
                <a:schemeClr val="hlink"/>
              </a:solidFill>
              <a:round/>
              <a:headEnd/>
              <a:tailEnd/>
            </a:ln>
            <a:effectLst/>
          </p:spPr>
          <p:txBody>
            <a:bodyPr/>
            <a:lstStyle/>
            <a:p>
              <a:endParaRPr lang="en-US"/>
            </a:p>
          </p:txBody>
        </p:sp>
        <p:sp>
          <p:nvSpPr>
            <p:cNvPr id="1168632" name="Line 248"/>
            <p:cNvSpPr>
              <a:spLocks noChangeShapeType="1"/>
            </p:cNvSpPr>
            <p:nvPr/>
          </p:nvSpPr>
          <p:spPr bwMode="auto">
            <a:xfrm flipH="1" flipV="1">
              <a:off x="2226" y="2316"/>
              <a:ext cx="37" cy="135"/>
            </a:xfrm>
            <a:prstGeom prst="line">
              <a:avLst/>
            </a:prstGeom>
            <a:noFill/>
            <a:ln w="12700">
              <a:solidFill>
                <a:schemeClr val="hlink"/>
              </a:solidFill>
              <a:round/>
              <a:headEnd/>
              <a:tailEnd/>
            </a:ln>
            <a:effectLst/>
          </p:spPr>
          <p:txBody>
            <a:bodyPr/>
            <a:lstStyle/>
            <a:p>
              <a:endParaRPr lang="en-US"/>
            </a:p>
          </p:txBody>
        </p:sp>
        <p:sp>
          <p:nvSpPr>
            <p:cNvPr id="1168633" name="Line 249"/>
            <p:cNvSpPr>
              <a:spLocks noChangeShapeType="1"/>
            </p:cNvSpPr>
            <p:nvPr/>
          </p:nvSpPr>
          <p:spPr bwMode="auto">
            <a:xfrm flipH="1">
              <a:off x="2263" y="2402"/>
              <a:ext cx="147" cy="49"/>
            </a:xfrm>
            <a:prstGeom prst="line">
              <a:avLst/>
            </a:prstGeom>
            <a:noFill/>
            <a:ln w="12700">
              <a:solidFill>
                <a:schemeClr val="hlink"/>
              </a:solidFill>
              <a:round/>
              <a:headEnd/>
              <a:tailEnd/>
            </a:ln>
            <a:effectLst/>
          </p:spPr>
          <p:txBody>
            <a:bodyPr/>
            <a:lstStyle/>
            <a:p>
              <a:endParaRPr lang="en-US"/>
            </a:p>
          </p:txBody>
        </p:sp>
        <p:sp>
          <p:nvSpPr>
            <p:cNvPr id="1168634" name="Line 250"/>
            <p:cNvSpPr>
              <a:spLocks noChangeShapeType="1"/>
            </p:cNvSpPr>
            <p:nvPr/>
          </p:nvSpPr>
          <p:spPr bwMode="auto">
            <a:xfrm>
              <a:off x="2250" y="2451"/>
              <a:ext cx="246" cy="123"/>
            </a:xfrm>
            <a:prstGeom prst="line">
              <a:avLst/>
            </a:prstGeom>
            <a:noFill/>
            <a:ln w="12700">
              <a:solidFill>
                <a:schemeClr val="hlink"/>
              </a:solidFill>
              <a:round/>
              <a:headEnd/>
              <a:tailEnd/>
            </a:ln>
            <a:effectLst/>
          </p:spPr>
          <p:txBody>
            <a:bodyPr/>
            <a:lstStyle/>
            <a:p>
              <a:endParaRPr lang="en-US"/>
            </a:p>
          </p:txBody>
        </p:sp>
        <p:sp>
          <p:nvSpPr>
            <p:cNvPr id="1168635" name="Line 251"/>
            <p:cNvSpPr>
              <a:spLocks noChangeShapeType="1"/>
            </p:cNvSpPr>
            <p:nvPr/>
          </p:nvSpPr>
          <p:spPr bwMode="auto">
            <a:xfrm flipH="1">
              <a:off x="2460" y="2599"/>
              <a:ext cx="31" cy="147"/>
            </a:xfrm>
            <a:prstGeom prst="line">
              <a:avLst/>
            </a:prstGeom>
            <a:noFill/>
            <a:ln w="12700">
              <a:solidFill>
                <a:schemeClr val="hlink"/>
              </a:solidFill>
              <a:round/>
              <a:headEnd/>
              <a:tailEnd/>
            </a:ln>
            <a:effectLst/>
          </p:spPr>
          <p:txBody>
            <a:bodyPr/>
            <a:lstStyle/>
            <a:p>
              <a:endParaRPr lang="en-US"/>
            </a:p>
          </p:txBody>
        </p:sp>
        <p:sp>
          <p:nvSpPr>
            <p:cNvPr id="1168636" name="Line 252"/>
            <p:cNvSpPr>
              <a:spLocks noChangeShapeType="1"/>
            </p:cNvSpPr>
            <p:nvPr/>
          </p:nvSpPr>
          <p:spPr bwMode="auto">
            <a:xfrm flipH="1">
              <a:off x="2324" y="2746"/>
              <a:ext cx="136" cy="0"/>
            </a:xfrm>
            <a:prstGeom prst="line">
              <a:avLst/>
            </a:prstGeom>
            <a:noFill/>
            <a:ln w="12700">
              <a:solidFill>
                <a:schemeClr val="hlink"/>
              </a:solidFill>
              <a:round/>
              <a:headEnd/>
              <a:tailEnd/>
            </a:ln>
            <a:effectLst/>
          </p:spPr>
          <p:txBody>
            <a:bodyPr/>
            <a:lstStyle/>
            <a:p>
              <a:endParaRPr lang="en-US"/>
            </a:p>
          </p:txBody>
        </p:sp>
        <p:sp>
          <p:nvSpPr>
            <p:cNvPr id="1168637" name="Line 253"/>
            <p:cNvSpPr>
              <a:spLocks noChangeShapeType="1"/>
            </p:cNvSpPr>
            <p:nvPr/>
          </p:nvSpPr>
          <p:spPr bwMode="auto">
            <a:xfrm flipH="1">
              <a:off x="2201" y="2746"/>
              <a:ext cx="123" cy="13"/>
            </a:xfrm>
            <a:prstGeom prst="line">
              <a:avLst/>
            </a:prstGeom>
            <a:noFill/>
            <a:ln w="12700">
              <a:solidFill>
                <a:schemeClr val="hlink"/>
              </a:solidFill>
              <a:round/>
              <a:headEnd/>
              <a:tailEnd/>
            </a:ln>
            <a:effectLst/>
          </p:spPr>
          <p:txBody>
            <a:bodyPr/>
            <a:lstStyle/>
            <a:p>
              <a:endParaRPr lang="en-US"/>
            </a:p>
          </p:txBody>
        </p:sp>
        <p:sp>
          <p:nvSpPr>
            <p:cNvPr id="1168638" name="Oval 254"/>
            <p:cNvSpPr>
              <a:spLocks noChangeArrowheads="1"/>
            </p:cNvSpPr>
            <p:nvPr/>
          </p:nvSpPr>
          <p:spPr bwMode="auto">
            <a:xfrm flipH="1">
              <a:off x="2201" y="2537"/>
              <a:ext cx="99"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639" name="Line 255"/>
            <p:cNvSpPr>
              <a:spLocks noChangeShapeType="1"/>
            </p:cNvSpPr>
            <p:nvPr/>
          </p:nvSpPr>
          <p:spPr bwMode="auto">
            <a:xfrm flipH="1" flipV="1">
              <a:off x="2250" y="2464"/>
              <a:ext cx="0" cy="122"/>
            </a:xfrm>
            <a:prstGeom prst="line">
              <a:avLst/>
            </a:prstGeom>
            <a:noFill/>
            <a:ln w="12700">
              <a:solidFill>
                <a:schemeClr val="hlink"/>
              </a:solidFill>
              <a:round/>
              <a:headEnd/>
              <a:tailEnd/>
            </a:ln>
            <a:effectLst/>
          </p:spPr>
          <p:txBody>
            <a:bodyPr/>
            <a:lstStyle/>
            <a:p>
              <a:endParaRPr lang="en-US"/>
            </a:p>
          </p:txBody>
        </p:sp>
        <p:sp>
          <p:nvSpPr>
            <p:cNvPr id="1168640" name="Line 256"/>
            <p:cNvSpPr>
              <a:spLocks noChangeShapeType="1"/>
            </p:cNvSpPr>
            <p:nvPr/>
          </p:nvSpPr>
          <p:spPr bwMode="auto">
            <a:xfrm>
              <a:off x="2250" y="2599"/>
              <a:ext cx="74" cy="147"/>
            </a:xfrm>
            <a:prstGeom prst="line">
              <a:avLst/>
            </a:prstGeom>
            <a:noFill/>
            <a:ln w="12700">
              <a:solidFill>
                <a:schemeClr val="hlink"/>
              </a:solidFill>
              <a:round/>
              <a:headEnd/>
              <a:tailEnd/>
            </a:ln>
            <a:effectLst/>
          </p:spPr>
          <p:txBody>
            <a:bodyPr/>
            <a:lstStyle/>
            <a:p>
              <a:endParaRPr lang="en-US"/>
            </a:p>
          </p:txBody>
        </p:sp>
        <p:sp>
          <p:nvSpPr>
            <p:cNvPr id="1168641" name="Line 257"/>
            <p:cNvSpPr>
              <a:spLocks noChangeShapeType="1"/>
            </p:cNvSpPr>
            <p:nvPr/>
          </p:nvSpPr>
          <p:spPr bwMode="auto">
            <a:xfrm flipH="1">
              <a:off x="2078" y="2586"/>
              <a:ext cx="172" cy="111"/>
            </a:xfrm>
            <a:prstGeom prst="line">
              <a:avLst/>
            </a:prstGeom>
            <a:noFill/>
            <a:ln w="12700">
              <a:solidFill>
                <a:schemeClr val="hlink"/>
              </a:solidFill>
              <a:round/>
              <a:headEnd/>
              <a:tailEnd/>
            </a:ln>
            <a:effectLst/>
          </p:spPr>
          <p:txBody>
            <a:bodyPr/>
            <a:lstStyle/>
            <a:p>
              <a:endParaRPr lang="en-US"/>
            </a:p>
          </p:txBody>
        </p:sp>
        <p:sp>
          <p:nvSpPr>
            <p:cNvPr id="1168642" name="Line 258"/>
            <p:cNvSpPr>
              <a:spLocks noChangeShapeType="1"/>
            </p:cNvSpPr>
            <p:nvPr/>
          </p:nvSpPr>
          <p:spPr bwMode="auto">
            <a:xfrm flipH="1" flipV="1">
              <a:off x="2115" y="2439"/>
              <a:ext cx="135" cy="147"/>
            </a:xfrm>
            <a:prstGeom prst="line">
              <a:avLst/>
            </a:prstGeom>
            <a:noFill/>
            <a:ln w="12700">
              <a:solidFill>
                <a:schemeClr val="hlink"/>
              </a:solidFill>
              <a:round/>
              <a:headEnd/>
              <a:tailEnd/>
            </a:ln>
            <a:effectLst/>
          </p:spPr>
          <p:txBody>
            <a:bodyPr/>
            <a:lstStyle/>
            <a:p>
              <a:endParaRPr lang="en-US"/>
            </a:p>
          </p:txBody>
        </p:sp>
        <p:sp>
          <p:nvSpPr>
            <p:cNvPr id="1168643" name="Oval 259"/>
            <p:cNvSpPr>
              <a:spLocks noChangeArrowheads="1"/>
            </p:cNvSpPr>
            <p:nvPr/>
          </p:nvSpPr>
          <p:spPr bwMode="auto">
            <a:xfrm flipH="1">
              <a:off x="1168" y="2230"/>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644" name="Oval 260"/>
            <p:cNvSpPr>
              <a:spLocks noChangeArrowheads="1"/>
            </p:cNvSpPr>
            <p:nvPr/>
          </p:nvSpPr>
          <p:spPr bwMode="auto">
            <a:xfrm flipH="1">
              <a:off x="1020" y="2451"/>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645" name="Oval 261"/>
            <p:cNvSpPr>
              <a:spLocks noChangeArrowheads="1"/>
            </p:cNvSpPr>
            <p:nvPr/>
          </p:nvSpPr>
          <p:spPr bwMode="auto">
            <a:xfrm flipH="1">
              <a:off x="1119" y="2353"/>
              <a:ext cx="98" cy="98"/>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646" name="Oval 262"/>
            <p:cNvSpPr>
              <a:spLocks noChangeArrowheads="1"/>
            </p:cNvSpPr>
            <p:nvPr/>
          </p:nvSpPr>
          <p:spPr bwMode="auto">
            <a:xfrm flipH="1">
              <a:off x="1180" y="2562"/>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647" name="Oval 263"/>
            <p:cNvSpPr>
              <a:spLocks noChangeArrowheads="1"/>
            </p:cNvSpPr>
            <p:nvPr/>
          </p:nvSpPr>
          <p:spPr bwMode="auto">
            <a:xfrm flipH="1">
              <a:off x="1032" y="2709"/>
              <a:ext cx="99"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648" name="Oval 264"/>
            <p:cNvSpPr>
              <a:spLocks noChangeArrowheads="1"/>
            </p:cNvSpPr>
            <p:nvPr/>
          </p:nvSpPr>
          <p:spPr bwMode="auto">
            <a:xfrm flipH="1">
              <a:off x="2226" y="2832"/>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649" name="Line 265"/>
            <p:cNvSpPr>
              <a:spLocks noChangeShapeType="1"/>
            </p:cNvSpPr>
            <p:nvPr/>
          </p:nvSpPr>
          <p:spPr bwMode="auto">
            <a:xfrm flipH="1" flipV="1">
              <a:off x="2398" y="2414"/>
              <a:ext cx="184" cy="12"/>
            </a:xfrm>
            <a:prstGeom prst="line">
              <a:avLst/>
            </a:prstGeom>
            <a:noFill/>
            <a:ln w="12700">
              <a:solidFill>
                <a:schemeClr val="hlink"/>
              </a:solidFill>
              <a:round/>
              <a:headEnd/>
              <a:tailEnd/>
            </a:ln>
            <a:effectLst/>
          </p:spPr>
          <p:txBody>
            <a:bodyPr/>
            <a:lstStyle/>
            <a:p>
              <a:endParaRPr lang="en-US"/>
            </a:p>
          </p:txBody>
        </p:sp>
        <p:sp>
          <p:nvSpPr>
            <p:cNvPr id="1168650" name="Line 266"/>
            <p:cNvSpPr>
              <a:spLocks noChangeShapeType="1"/>
            </p:cNvSpPr>
            <p:nvPr/>
          </p:nvSpPr>
          <p:spPr bwMode="auto">
            <a:xfrm flipH="1">
              <a:off x="2484" y="2439"/>
              <a:ext cx="98" cy="135"/>
            </a:xfrm>
            <a:prstGeom prst="line">
              <a:avLst/>
            </a:prstGeom>
            <a:noFill/>
            <a:ln w="12700">
              <a:solidFill>
                <a:schemeClr val="hlink"/>
              </a:solidFill>
              <a:round/>
              <a:headEnd/>
              <a:tailEnd/>
            </a:ln>
            <a:effectLst/>
          </p:spPr>
          <p:txBody>
            <a:bodyPr/>
            <a:lstStyle/>
            <a:p>
              <a:endParaRPr lang="en-US"/>
            </a:p>
          </p:txBody>
        </p:sp>
        <p:sp>
          <p:nvSpPr>
            <p:cNvPr id="1168651" name="Line 267"/>
            <p:cNvSpPr>
              <a:spLocks noChangeShapeType="1"/>
            </p:cNvSpPr>
            <p:nvPr/>
          </p:nvSpPr>
          <p:spPr bwMode="auto">
            <a:xfrm flipV="1">
              <a:off x="2275" y="2746"/>
              <a:ext cx="61" cy="136"/>
            </a:xfrm>
            <a:prstGeom prst="line">
              <a:avLst/>
            </a:prstGeom>
            <a:noFill/>
            <a:ln w="12700">
              <a:solidFill>
                <a:schemeClr val="hlink"/>
              </a:solidFill>
              <a:round/>
              <a:headEnd/>
              <a:tailEnd/>
            </a:ln>
            <a:effectLst/>
          </p:spPr>
          <p:txBody>
            <a:bodyPr/>
            <a:lstStyle/>
            <a:p>
              <a:endParaRPr lang="en-US"/>
            </a:p>
          </p:txBody>
        </p:sp>
        <p:sp>
          <p:nvSpPr>
            <p:cNvPr id="1168652" name="Line 268"/>
            <p:cNvSpPr>
              <a:spLocks noChangeShapeType="1"/>
            </p:cNvSpPr>
            <p:nvPr/>
          </p:nvSpPr>
          <p:spPr bwMode="auto">
            <a:xfrm flipH="1" flipV="1">
              <a:off x="2189" y="2746"/>
              <a:ext cx="86" cy="136"/>
            </a:xfrm>
            <a:prstGeom prst="line">
              <a:avLst/>
            </a:prstGeom>
            <a:noFill/>
            <a:ln w="12700">
              <a:solidFill>
                <a:schemeClr val="hlink"/>
              </a:solidFill>
              <a:round/>
              <a:headEnd/>
              <a:tailEnd/>
            </a:ln>
            <a:effectLst/>
          </p:spPr>
          <p:txBody>
            <a:bodyPr/>
            <a:lstStyle/>
            <a:p>
              <a:endParaRPr lang="en-US"/>
            </a:p>
          </p:txBody>
        </p:sp>
        <p:sp>
          <p:nvSpPr>
            <p:cNvPr id="1168653" name="Line 269"/>
            <p:cNvSpPr>
              <a:spLocks noChangeShapeType="1"/>
            </p:cNvSpPr>
            <p:nvPr/>
          </p:nvSpPr>
          <p:spPr bwMode="auto">
            <a:xfrm flipH="1">
              <a:off x="2140" y="2882"/>
              <a:ext cx="135" cy="85"/>
            </a:xfrm>
            <a:prstGeom prst="line">
              <a:avLst/>
            </a:prstGeom>
            <a:noFill/>
            <a:ln w="12700">
              <a:solidFill>
                <a:schemeClr val="hlink"/>
              </a:solidFill>
              <a:round/>
              <a:headEnd/>
              <a:tailEnd/>
            </a:ln>
            <a:effectLst/>
          </p:spPr>
          <p:txBody>
            <a:bodyPr/>
            <a:lstStyle/>
            <a:p>
              <a:endParaRPr lang="en-US"/>
            </a:p>
          </p:txBody>
        </p:sp>
        <p:sp>
          <p:nvSpPr>
            <p:cNvPr id="1168654" name="Line 270"/>
            <p:cNvSpPr>
              <a:spLocks noChangeShapeType="1"/>
            </p:cNvSpPr>
            <p:nvPr/>
          </p:nvSpPr>
          <p:spPr bwMode="auto">
            <a:xfrm>
              <a:off x="1204" y="2267"/>
              <a:ext cx="160" cy="98"/>
            </a:xfrm>
            <a:prstGeom prst="line">
              <a:avLst/>
            </a:prstGeom>
            <a:noFill/>
            <a:ln w="12700">
              <a:solidFill>
                <a:schemeClr val="hlink"/>
              </a:solidFill>
              <a:round/>
              <a:headEnd/>
              <a:tailEnd/>
            </a:ln>
            <a:effectLst/>
          </p:spPr>
          <p:txBody>
            <a:bodyPr/>
            <a:lstStyle/>
            <a:p>
              <a:endParaRPr lang="en-US"/>
            </a:p>
          </p:txBody>
        </p:sp>
        <p:sp>
          <p:nvSpPr>
            <p:cNvPr id="1168655" name="Line 271"/>
            <p:cNvSpPr>
              <a:spLocks noChangeShapeType="1"/>
            </p:cNvSpPr>
            <p:nvPr/>
          </p:nvSpPr>
          <p:spPr bwMode="auto">
            <a:xfrm flipH="1">
              <a:off x="1168" y="2279"/>
              <a:ext cx="36" cy="110"/>
            </a:xfrm>
            <a:prstGeom prst="line">
              <a:avLst/>
            </a:prstGeom>
            <a:noFill/>
            <a:ln w="12700">
              <a:solidFill>
                <a:schemeClr val="hlink"/>
              </a:solidFill>
              <a:round/>
              <a:headEnd/>
              <a:tailEnd/>
            </a:ln>
            <a:effectLst/>
          </p:spPr>
          <p:txBody>
            <a:bodyPr/>
            <a:lstStyle/>
            <a:p>
              <a:endParaRPr lang="en-US"/>
            </a:p>
          </p:txBody>
        </p:sp>
        <p:sp>
          <p:nvSpPr>
            <p:cNvPr id="1168656" name="Line 272"/>
            <p:cNvSpPr>
              <a:spLocks noChangeShapeType="1"/>
            </p:cNvSpPr>
            <p:nvPr/>
          </p:nvSpPr>
          <p:spPr bwMode="auto">
            <a:xfrm>
              <a:off x="1168" y="2389"/>
              <a:ext cx="123" cy="87"/>
            </a:xfrm>
            <a:prstGeom prst="line">
              <a:avLst/>
            </a:prstGeom>
            <a:noFill/>
            <a:ln w="12700">
              <a:solidFill>
                <a:schemeClr val="hlink"/>
              </a:solidFill>
              <a:round/>
              <a:headEnd/>
              <a:tailEnd/>
            </a:ln>
            <a:effectLst/>
          </p:spPr>
          <p:txBody>
            <a:bodyPr/>
            <a:lstStyle/>
            <a:p>
              <a:endParaRPr lang="en-US"/>
            </a:p>
          </p:txBody>
        </p:sp>
        <p:sp>
          <p:nvSpPr>
            <p:cNvPr id="1168657" name="Line 273"/>
            <p:cNvSpPr>
              <a:spLocks noChangeShapeType="1"/>
            </p:cNvSpPr>
            <p:nvPr/>
          </p:nvSpPr>
          <p:spPr bwMode="auto">
            <a:xfrm flipH="1">
              <a:off x="1241" y="2476"/>
              <a:ext cx="50" cy="123"/>
            </a:xfrm>
            <a:prstGeom prst="line">
              <a:avLst/>
            </a:prstGeom>
            <a:noFill/>
            <a:ln w="12700">
              <a:solidFill>
                <a:schemeClr val="hlink"/>
              </a:solidFill>
              <a:round/>
              <a:headEnd/>
              <a:tailEnd/>
            </a:ln>
            <a:effectLst/>
          </p:spPr>
          <p:txBody>
            <a:bodyPr/>
            <a:lstStyle/>
            <a:p>
              <a:endParaRPr lang="en-US"/>
            </a:p>
          </p:txBody>
        </p:sp>
        <p:sp>
          <p:nvSpPr>
            <p:cNvPr id="1168658" name="Line 274"/>
            <p:cNvSpPr>
              <a:spLocks noChangeShapeType="1"/>
            </p:cNvSpPr>
            <p:nvPr/>
          </p:nvSpPr>
          <p:spPr bwMode="auto">
            <a:xfrm flipH="1" flipV="1">
              <a:off x="1069" y="2512"/>
              <a:ext cx="172" cy="99"/>
            </a:xfrm>
            <a:prstGeom prst="line">
              <a:avLst/>
            </a:prstGeom>
            <a:noFill/>
            <a:ln w="12700">
              <a:solidFill>
                <a:schemeClr val="hlink"/>
              </a:solidFill>
              <a:round/>
              <a:headEnd/>
              <a:tailEnd/>
            </a:ln>
            <a:effectLst/>
          </p:spPr>
          <p:txBody>
            <a:bodyPr/>
            <a:lstStyle/>
            <a:p>
              <a:endParaRPr lang="en-US"/>
            </a:p>
          </p:txBody>
        </p:sp>
        <p:sp>
          <p:nvSpPr>
            <p:cNvPr id="1168659" name="Line 275"/>
            <p:cNvSpPr>
              <a:spLocks noChangeShapeType="1"/>
            </p:cNvSpPr>
            <p:nvPr/>
          </p:nvSpPr>
          <p:spPr bwMode="auto">
            <a:xfrm flipV="1">
              <a:off x="1069" y="2377"/>
              <a:ext cx="111" cy="135"/>
            </a:xfrm>
            <a:prstGeom prst="line">
              <a:avLst/>
            </a:prstGeom>
            <a:noFill/>
            <a:ln w="12700">
              <a:solidFill>
                <a:schemeClr val="hlink"/>
              </a:solidFill>
              <a:round/>
              <a:headEnd/>
              <a:tailEnd/>
            </a:ln>
            <a:effectLst/>
          </p:spPr>
          <p:txBody>
            <a:bodyPr/>
            <a:lstStyle/>
            <a:p>
              <a:endParaRPr lang="en-US"/>
            </a:p>
          </p:txBody>
        </p:sp>
        <p:sp>
          <p:nvSpPr>
            <p:cNvPr id="1168660" name="Line 276"/>
            <p:cNvSpPr>
              <a:spLocks noChangeShapeType="1"/>
            </p:cNvSpPr>
            <p:nvPr/>
          </p:nvSpPr>
          <p:spPr bwMode="auto">
            <a:xfrm flipV="1">
              <a:off x="1229" y="2586"/>
              <a:ext cx="160" cy="25"/>
            </a:xfrm>
            <a:prstGeom prst="line">
              <a:avLst/>
            </a:prstGeom>
            <a:noFill/>
            <a:ln w="12700">
              <a:solidFill>
                <a:schemeClr val="hlink"/>
              </a:solidFill>
              <a:round/>
              <a:headEnd/>
              <a:tailEnd/>
            </a:ln>
            <a:effectLst/>
          </p:spPr>
          <p:txBody>
            <a:bodyPr/>
            <a:lstStyle/>
            <a:p>
              <a:endParaRPr lang="en-US"/>
            </a:p>
          </p:txBody>
        </p:sp>
        <p:sp>
          <p:nvSpPr>
            <p:cNvPr id="1168661" name="Line 277"/>
            <p:cNvSpPr>
              <a:spLocks noChangeShapeType="1"/>
            </p:cNvSpPr>
            <p:nvPr/>
          </p:nvSpPr>
          <p:spPr bwMode="auto">
            <a:xfrm>
              <a:off x="1229" y="2611"/>
              <a:ext cx="86" cy="185"/>
            </a:xfrm>
            <a:prstGeom prst="line">
              <a:avLst/>
            </a:prstGeom>
            <a:noFill/>
            <a:ln w="12700">
              <a:solidFill>
                <a:schemeClr val="hlink"/>
              </a:solidFill>
              <a:round/>
              <a:headEnd/>
              <a:tailEnd/>
            </a:ln>
            <a:effectLst/>
          </p:spPr>
          <p:txBody>
            <a:bodyPr/>
            <a:lstStyle/>
            <a:p>
              <a:endParaRPr lang="en-US"/>
            </a:p>
          </p:txBody>
        </p:sp>
        <p:sp>
          <p:nvSpPr>
            <p:cNvPr id="1168662" name="Line 278"/>
            <p:cNvSpPr>
              <a:spLocks noChangeShapeType="1"/>
            </p:cNvSpPr>
            <p:nvPr/>
          </p:nvSpPr>
          <p:spPr bwMode="auto">
            <a:xfrm flipH="1" flipV="1">
              <a:off x="1069" y="2746"/>
              <a:ext cx="234" cy="37"/>
            </a:xfrm>
            <a:prstGeom prst="line">
              <a:avLst/>
            </a:prstGeom>
            <a:noFill/>
            <a:ln w="12700">
              <a:solidFill>
                <a:schemeClr val="hlink"/>
              </a:solidFill>
              <a:round/>
              <a:headEnd/>
              <a:tailEnd/>
            </a:ln>
            <a:effectLst/>
          </p:spPr>
          <p:txBody>
            <a:bodyPr/>
            <a:lstStyle/>
            <a:p>
              <a:endParaRPr lang="en-US"/>
            </a:p>
          </p:txBody>
        </p:sp>
        <p:sp>
          <p:nvSpPr>
            <p:cNvPr id="1168663" name="Line 279"/>
            <p:cNvSpPr>
              <a:spLocks noChangeShapeType="1"/>
            </p:cNvSpPr>
            <p:nvPr/>
          </p:nvSpPr>
          <p:spPr bwMode="auto">
            <a:xfrm flipV="1">
              <a:off x="1069" y="2611"/>
              <a:ext cx="160" cy="135"/>
            </a:xfrm>
            <a:prstGeom prst="line">
              <a:avLst/>
            </a:prstGeom>
            <a:noFill/>
            <a:ln w="12700">
              <a:solidFill>
                <a:schemeClr val="hlink"/>
              </a:solidFill>
              <a:round/>
              <a:headEnd/>
              <a:tailEnd/>
            </a:ln>
            <a:effectLst/>
          </p:spPr>
          <p:txBody>
            <a:bodyPr/>
            <a:lstStyle/>
            <a:p>
              <a:endParaRPr lang="en-US"/>
            </a:p>
          </p:txBody>
        </p:sp>
        <p:sp>
          <p:nvSpPr>
            <p:cNvPr id="1168664" name="Line 280"/>
            <p:cNvSpPr>
              <a:spLocks noChangeShapeType="1"/>
            </p:cNvSpPr>
            <p:nvPr/>
          </p:nvSpPr>
          <p:spPr bwMode="auto">
            <a:xfrm>
              <a:off x="1081" y="2746"/>
              <a:ext cx="173" cy="136"/>
            </a:xfrm>
            <a:prstGeom prst="line">
              <a:avLst/>
            </a:prstGeom>
            <a:noFill/>
            <a:ln w="12700">
              <a:solidFill>
                <a:schemeClr val="hlink"/>
              </a:solidFill>
              <a:round/>
              <a:headEnd/>
              <a:tailEnd/>
            </a:ln>
            <a:effectLst/>
          </p:spPr>
          <p:txBody>
            <a:bodyPr/>
            <a:lstStyle/>
            <a:p>
              <a:endParaRPr lang="en-US"/>
            </a:p>
          </p:txBody>
        </p:sp>
        <p:sp>
          <p:nvSpPr>
            <p:cNvPr id="1168665" name="Line 281"/>
            <p:cNvSpPr>
              <a:spLocks noChangeShapeType="1"/>
            </p:cNvSpPr>
            <p:nvPr/>
          </p:nvSpPr>
          <p:spPr bwMode="auto">
            <a:xfrm flipH="1" flipV="1">
              <a:off x="1352" y="2365"/>
              <a:ext cx="136" cy="98"/>
            </a:xfrm>
            <a:prstGeom prst="line">
              <a:avLst/>
            </a:prstGeom>
            <a:noFill/>
            <a:ln w="12700">
              <a:solidFill>
                <a:schemeClr val="hlink"/>
              </a:solidFill>
              <a:round/>
              <a:headEnd/>
              <a:tailEnd/>
            </a:ln>
            <a:effectLst/>
          </p:spPr>
          <p:txBody>
            <a:bodyPr/>
            <a:lstStyle/>
            <a:p>
              <a:endParaRPr lang="en-US"/>
            </a:p>
          </p:txBody>
        </p:sp>
        <p:sp>
          <p:nvSpPr>
            <p:cNvPr id="1168666" name="Line 282"/>
            <p:cNvSpPr>
              <a:spLocks noChangeShapeType="1"/>
            </p:cNvSpPr>
            <p:nvPr/>
          </p:nvSpPr>
          <p:spPr bwMode="auto">
            <a:xfrm flipV="1">
              <a:off x="1475" y="2340"/>
              <a:ext cx="25" cy="123"/>
            </a:xfrm>
            <a:prstGeom prst="line">
              <a:avLst/>
            </a:prstGeom>
            <a:noFill/>
            <a:ln w="12700">
              <a:solidFill>
                <a:schemeClr val="hlink"/>
              </a:solidFill>
              <a:round/>
              <a:headEnd/>
              <a:tailEnd/>
            </a:ln>
            <a:effectLst/>
          </p:spPr>
          <p:txBody>
            <a:bodyPr/>
            <a:lstStyle/>
            <a:p>
              <a:endParaRPr lang="en-US"/>
            </a:p>
          </p:txBody>
        </p:sp>
        <p:sp>
          <p:nvSpPr>
            <p:cNvPr id="1168667" name="Line 283"/>
            <p:cNvSpPr>
              <a:spLocks noChangeShapeType="1"/>
            </p:cNvSpPr>
            <p:nvPr/>
          </p:nvSpPr>
          <p:spPr bwMode="auto">
            <a:xfrm>
              <a:off x="1475" y="2476"/>
              <a:ext cx="86" cy="110"/>
            </a:xfrm>
            <a:prstGeom prst="line">
              <a:avLst/>
            </a:prstGeom>
            <a:noFill/>
            <a:ln w="12700">
              <a:solidFill>
                <a:schemeClr val="hlink"/>
              </a:solidFill>
              <a:round/>
              <a:headEnd/>
              <a:tailEnd/>
            </a:ln>
            <a:effectLst/>
          </p:spPr>
          <p:txBody>
            <a:bodyPr/>
            <a:lstStyle/>
            <a:p>
              <a:endParaRPr lang="en-US"/>
            </a:p>
          </p:txBody>
        </p:sp>
        <p:sp>
          <p:nvSpPr>
            <p:cNvPr id="1168668" name="Line 284"/>
            <p:cNvSpPr>
              <a:spLocks noChangeShapeType="1"/>
            </p:cNvSpPr>
            <p:nvPr/>
          </p:nvSpPr>
          <p:spPr bwMode="auto">
            <a:xfrm flipH="1">
              <a:off x="1401" y="2463"/>
              <a:ext cx="87" cy="123"/>
            </a:xfrm>
            <a:prstGeom prst="line">
              <a:avLst/>
            </a:prstGeom>
            <a:noFill/>
            <a:ln w="12700">
              <a:solidFill>
                <a:schemeClr val="hlink"/>
              </a:solidFill>
              <a:round/>
              <a:headEnd/>
              <a:tailEnd/>
            </a:ln>
            <a:effectLst/>
          </p:spPr>
          <p:txBody>
            <a:bodyPr/>
            <a:lstStyle/>
            <a:p>
              <a:endParaRPr lang="en-US"/>
            </a:p>
          </p:txBody>
        </p:sp>
        <p:sp>
          <p:nvSpPr>
            <p:cNvPr id="1168669" name="Line 285"/>
            <p:cNvSpPr>
              <a:spLocks noChangeShapeType="1"/>
            </p:cNvSpPr>
            <p:nvPr/>
          </p:nvSpPr>
          <p:spPr bwMode="auto">
            <a:xfrm flipH="1" flipV="1">
              <a:off x="1291" y="2488"/>
              <a:ext cx="110" cy="98"/>
            </a:xfrm>
            <a:prstGeom prst="line">
              <a:avLst/>
            </a:prstGeom>
            <a:noFill/>
            <a:ln w="12700">
              <a:solidFill>
                <a:schemeClr val="hlink"/>
              </a:solidFill>
              <a:round/>
              <a:headEnd/>
              <a:tailEnd/>
            </a:ln>
            <a:effectLst/>
          </p:spPr>
          <p:txBody>
            <a:bodyPr/>
            <a:lstStyle/>
            <a:p>
              <a:endParaRPr lang="en-US"/>
            </a:p>
          </p:txBody>
        </p:sp>
        <p:sp>
          <p:nvSpPr>
            <p:cNvPr id="1168670" name="Oval 286"/>
            <p:cNvSpPr>
              <a:spLocks noChangeArrowheads="1"/>
            </p:cNvSpPr>
            <p:nvPr/>
          </p:nvSpPr>
          <p:spPr bwMode="auto">
            <a:xfrm flipH="1">
              <a:off x="1561" y="2402"/>
              <a:ext cx="99"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671" name="Oval 287"/>
            <p:cNvSpPr>
              <a:spLocks noChangeArrowheads="1"/>
            </p:cNvSpPr>
            <p:nvPr/>
          </p:nvSpPr>
          <p:spPr bwMode="auto">
            <a:xfrm flipH="1">
              <a:off x="2349" y="2341"/>
              <a:ext cx="98" cy="98"/>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672" name="Oval 288"/>
            <p:cNvSpPr>
              <a:spLocks noChangeArrowheads="1"/>
            </p:cNvSpPr>
            <p:nvPr/>
          </p:nvSpPr>
          <p:spPr bwMode="auto">
            <a:xfrm flipH="1">
              <a:off x="1832" y="2206"/>
              <a:ext cx="98" cy="98"/>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673" name="Oval 289"/>
            <p:cNvSpPr>
              <a:spLocks noChangeArrowheads="1"/>
            </p:cNvSpPr>
            <p:nvPr/>
          </p:nvSpPr>
          <p:spPr bwMode="auto">
            <a:xfrm flipH="1">
              <a:off x="2435" y="2513"/>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674" name="Oval 290"/>
            <p:cNvSpPr>
              <a:spLocks noChangeArrowheads="1"/>
            </p:cNvSpPr>
            <p:nvPr/>
          </p:nvSpPr>
          <p:spPr bwMode="auto">
            <a:xfrm flipH="1">
              <a:off x="1955" y="2206"/>
              <a:ext cx="98" cy="98"/>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675" name="Oval 291"/>
            <p:cNvSpPr>
              <a:spLocks noChangeArrowheads="1"/>
            </p:cNvSpPr>
            <p:nvPr/>
          </p:nvSpPr>
          <p:spPr bwMode="auto">
            <a:xfrm flipH="1">
              <a:off x="2152" y="2255"/>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676" name="Oval 292"/>
            <p:cNvSpPr>
              <a:spLocks noChangeArrowheads="1"/>
            </p:cNvSpPr>
            <p:nvPr/>
          </p:nvSpPr>
          <p:spPr bwMode="auto">
            <a:xfrm flipH="1">
              <a:off x="1684" y="2279"/>
              <a:ext cx="99"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677" name="Line 293"/>
            <p:cNvSpPr>
              <a:spLocks noChangeShapeType="1"/>
            </p:cNvSpPr>
            <p:nvPr/>
          </p:nvSpPr>
          <p:spPr bwMode="auto">
            <a:xfrm flipH="1" flipV="1">
              <a:off x="1995" y="2251"/>
              <a:ext cx="197" cy="49"/>
            </a:xfrm>
            <a:prstGeom prst="line">
              <a:avLst/>
            </a:prstGeom>
            <a:noFill/>
            <a:ln w="12700">
              <a:solidFill>
                <a:schemeClr val="hlink"/>
              </a:solidFill>
              <a:round/>
              <a:headEnd/>
              <a:tailEnd/>
            </a:ln>
            <a:effectLst/>
          </p:spPr>
          <p:txBody>
            <a:bodyPr/>
            <a:lstStyle/>
            <a:p>
              <a:endParaRPr lang="en-US"/>
            </a:p>
          </p:txBody>
        </p:sp>
        <p:sp>
          <p:nvSpPr>
            <p:cNvPr id="1168678" name="Line 294"/>
            <p:cNvSpPr>
              <a:spLocks noChangeShapeType="1"/>
            </p:cNvSpPr>
            <p:nvPr/>
          </p:nvSpPr>
          <p:spPr bwMode="auto">
            <a:xfrm flipH="1">
              <a:off x="1881" y="2255"/>
              <a:ext cx="123" cy="0"/>
            </a:xfrm>
            <a:prstGeom prst="line">
              <a:avLst/>
            </a:prstGeom>
            <a:noFill/>
            <a:ln w="12700">
              <a:solidFill>
                <a:schemeClr val="hlink"/>
              </a:solidFill>
              <a:round/>
              <a:headEnd/>
              <a:tailEnd/>
            </a:ln>
            <a:effectLst/>
          </p:spPr>
          <p:txBody>
            <a:bodyPr/>
            <a:lstStyle/>
            <a:p>
              <a:endParaRPr lang="en-US"/>
            </a:p>
          </p:txBody>
        </p:sp>
        <p:sp>
          <p:nvSpPr>
            <p:cNvPr id="1168679" name="Line 295"/>
            <p:cNvSpPr>
              <a:spLocks noChangeShapeType="1"/>
            </p:cNvSpPr>
            <p:nvPr/>
          </p:nvSpPr>
          <p:spPr bwMode="auto">
            <a:xfrm flipH="1">
              <a:off x="1733" y="2255"/>
              <a:ext cx="148" cy="74"/>
            </a:xfrm>
            <a:prstGeom prst="line">
              <a:avLst/>
            </a:prstGeom>
            <a:noFill/>
            <a:ln w="12700">
              <a:solidFill>
                <a:schemeClr val="hlink"/>
              </a:solidFill>
              <a:round/>
              <a:headEnd/>
              <a:tailEnd/>
            </a:ln>
            <a:effectLst/>
          </p:spPr>
          <p:txBody>
            <a:bodyPr/>
            <a:lstStyle/>
            <a:p>
              <a:endParaRPr lang="en-US"/>
            </a:p>
          </p:txBody>
        </p:sp>
        <p:sp>
          <p:nvSpPr>
            <p:cNvPr id="1168680" name="Line 296"/>
            <p:cNvSpPr>
              <a:spLocks noChangeShapeType="1"/>
            </p:cNvSpPr>
            <p:nvPr/>
          </p:nvSpPr>
          <p:spPr bwMode="auto">
            <a:xfrm flipH="1">
              <a:off x="1586" y="2329"/>
              <a:ext cx="123" cy="123"/>
            </a:xfrm>
            <a:prstGeom prst="line">
              <a:avLst/>
            </a:prstGeom>
            <a:noFill/>
            <a:ln w="12700">
              <a:solidFill>
                <a:schemeClr val="hlink"/>
              </a:solidFill>
              <a:round/>
              <a:headEnd/>
              <a:tailEnd/>
            </a:ln>
            <a:effectLst/>
          </p:spPr>
          <p:txBody>
            <a:bodyPr/>
            <a:lstStyle/>
            <a:p>
              <a:endParaRPr lang="en-US"/>
            </a:p>
          </p:txBody>
        </p:sp>
        <p:sp>
          <p:nvSpPr>
            <p:cNvPr id="1168681" name="Line 297"/>
            <p:cNvSpPr>
              <a:spLocks noChangeShapeType="1"/>
            </p:cNvSpPr>
            <p:nvPr/>
          </p:nvSpPr>
          <p:spPr bwMode="auto">
            <a:xfrm>
              <a:off x="2213" y="2292"/>
              <a:ext cx="185" cy="98"/>
            </a:xfrm>
            <a:prstGeom prst="line">
              <a:avLst/>
            </a:prstGeom>
            <a:noFill/>
            <a:ln w="12700">
              <a:solidFill>
                <a:schemeClr val="hlink"/>
              </a:solidFill>
              <a:round/>
              <a:headEnd/>
              <a:tailEnd/>
            </a:ln>
            <a:effectLst/>
          </p:spPr>
          <p:txBody>
            <a:bodyPr/>
            <a:lstStyle/>
            <a:p>
              <a:endParaRPr lang="en-US"/>
            </a:p>
          </p:txBody>
        </p:sp>
        <p:sp>
          <p:nvSpPr>
            <p:cNvPr id="1168682" name="Line 298"/>
            <p:cNvSpPr>
              <a:spLocks noChangeShapeType="1"/>
            </p:cNvSpPr>
            <p:nvPr/>
          </p:nvSpPr>
          <p:spPr bwMode="auto">
            <a:xfrm flipH="1" flipV="1">
              <a:off x="2398" y="2402"/>
              <a:ext cx="74" cy="160"/>
            </a:xfrm>
            <a:prstGeom prst="line">
              <a:avLst/>
            </a:prstGeom>
            <a:noFill/>
            <a:ln w="12700">
              <a:solidFill>
                <a:schemeClr val="hlink"/>
              </a:solidFill>
              <a:round/>
              <a:headEnd/>
              <a:tailEnd/>
            </a:ln>
            <a:effectLst/>
          </p:spPr>
          <p:txBody>
            <a:bodyPr/>
            <a:lstStyle/>
            <a:p>
              <a:endParaRPr lang="en-US"/>
            </a:p>
          </p:txBody>
        </p:sp>
        <p:sp>
          <p:nvSpPr>
            <p:cNvPr id="1168683" name="Oval 299"/>
            <p:cNvSpPr>
              <a:spLocks noChangeArrowheads="1"/>
            </p:cNvSpPr>
            <p:nvPr/>
          </p:nvSpPr>
          <p:spPr bwMode="auto">
            <a:xfrm flipH="1">
              <a:off x="1414" y="2402"/>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684" name="Line 300"/>
            <p:cNvSpPr>
              <a:spLocks noChangeShapeType="1"/>
            </p:cNvSpPr>
            <p:nvPr/>
          </p:nvSpPr>
          <p:spPr bwMode="auto">
            <a:xfrm>
              <a:off x="1463" y="2451"/>
              <a:ext cx="147" cy="0"/>
            </a:xfrm>
            <a:prstGeom prst="line">
              <a:avLst/>
            </a:prstGeom>
            <a:noFill/>
            <a:ln w="12700">
              <a:solidFill>
                <a:schemeClr val="hlink"/>
              </a:solidFill>
              <a:round/>
              <a:headEnd/>
              <a:tailEnd/>
            </a:ln>
            <a:effectLst/>
          </p:spPr>
          <p:txBody>
            <a:bodyPr/>
            <a:lstStyle/>
            <a:p>
              <a:endParaRPr lang="en-US"/>
            </a:p>
          </p:txBody>
        </p:sp>
        <p:sp>
          <p:nvSpPr>
            <p:cNvPr id="1168685" name="Line 301"/>
            <p:cNvSpPr>
              <a:spLocks noChangeShapeType="1"/>
            </p:cNvSpPr>
            <p:nvPr/>
          </p:nvSpPr>
          <p:spPr bwMode="auto">
            <a:xfrm flipH="1">
              <a:off x="1291" y="2451"/>
              <a:ext cx="172" cy="25"/>
            </a:xfrm>
            <a:prstGeom prst="line">
              <a:avLst/>
            </a:prstGeom>
            <a:noFill/>
            <a:ln w="12700">
              <a:solidFill>
                <a:schemeClr val="hlink"/>
              </a:solidFill>
              <a:round/>
              <a:headEnd/>
              <a:tailEnd/>
            </a:ln>
            <a:effectLst/>
          </p:spPr>
          <p:txBody>
            <a:bodyPr/>
            <a:lstStyle/>
            <a:p>
              <a:endParaRPr lang="en-US"/>
            </a:p>
          </p:txBody>
        </p:sp>
        <p:sp>
          <p:nvSpPr>
            <p:cNvPr id="1168686" name="Oval 302"/>
            <p:cNvSpPr>
              <a:spLocks noChangeArrowheads="1"/>
            </p:cNvSpPr>
            <p:nvPr/>
          </p:nvSpPr>
          <p:spPr bwMode="auto">
            <a:xfrm flipH="1">
              <a:off x="2139" y="3079"/>
              <a:ext cx="98" cy="98"/>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687" name="Oval 303"/>
            <p:cNvSpPr>
              <a:spLocks noChangeArrowheads="1"/>
            </p:cNvSpPr>
            <p:nvPr/>
          </p:nvSpPr>
          <p:spPr bwMode="auto">
            <a:xfrm flipH="1">
              <a:off x="2274" y="2980"/>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688" name="Oval 304"/>
            <p:cNvSpPr>
              <a:spLocks noChangeArrowheads="1"/>
            </p:cNvSpPr>
            <p:nvPr/>
          </p:nvSpPr>
          <p:spPr bwMode="auto">
            <a:xfrm flipH="1">
              <a:off x="1819" y="2562"/>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689" name="Oval 305"/>
            <p:cNvSpPr>
              <a:spLocks noChangeArrowheads="1"/>
            </p:cNvSpPr>
            <p:nvPr/>
          </p:nvSpPr>
          <p:spPr bwMode="auto">
            <a:xfrm flipH="1">
              <a:off x="1622" y="3115"/>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690" name="Oval 306"/>
            <p:cNvSpPr>
              <a:spLocks noChangeArrowheads="1"/>
            </p:cNvSpPr>
            <p:nvPr/>
          </p:nvSpPr>
          <p:spPr bwMode="auto">
            <a:xfrm flipH="1">
              <a:off x="1622" y="2992"/>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691" name="Oval 307"/>
            <p:cNvSpPr>
              <a:spLocks noChangeArrowheads="1"/>
            </p:cNvSpPr>
            <p:nvPr/>
          </p:nvSpPr>
          <p:spPr bwMode="auto">
            <a:xfrm flipH="1">
              <a:off x="1401" y="2992"/>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692" name="Oval 308"/>
            <p:cNvSpPr>
              <a:spLocks noChangeArrowheads="1"/>
            </p:cNvSpPr>
            <p:nvPr/>
          </p:nvSpPr>
          <p:spPr bwMode="auto">
            <a:xfrm flipH="1">
              <a:off x="1438" y="3164"/>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693" name="Oval 309"/>
            <p:cNvSpPr>
              <a:spLocks noChangeArrowheads="1"/>
            </p:cNvSpPr>
            <p:nvPr/>
          </p:nvSpPr>
          <p:spPr bwMode="auto">
            <a:xfrm flipH="1">
              <a:off x="1204" y="3079"/>
              <a:ext cx="98" cy="98"/>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694" name="Oval 310"/>
            <p:cNvSpPr>
              <a:spLocks noChangeArrowheads="1"/>
            </p:cNvSpPr>
            <p:nvPr/>
          </p:nvSpPr>
          <p:spPr bwMode="auto">
            <a:xfrm flipH="1">
              <a:off x="1266" y="2943"/>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695" name="Oval 311"/>
            <p:cNvSpPr>
              <a:spLocks noChangeArrowheads="1"/>
            </p:cNvSpPr>
            <p:nvPr/>
          </p:nvSpPr>
          <p:spPr bwMode="auto">
            <a:xfrm flipH="1">
              <a:off x="1106" y="2943"/>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696" name="Oval 312"/>
            <p:cNvSpPr>
              <a:spLocks noChangeArrowheads="1"/>
            </p:cNvSpPr>
            <p:nvPr/>
          </p:nvSpPr>
          <p:spPr bwMode="auto">
            <a:xfrm flipH="1">
              <a:off x="1893" y="2377"/>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697" name="Line 313"/>
            <p:cNvSpPr>
              <a:spLocks noChangeShapeType="1"/>
            </p:cNvSpPr>
            <p:nvPr/>
          </p:nvSpPr>
          <p:spPr bwMode="auto">
            <a:xfrm>
              <a:off x="2274" y="2882"/>
              <a:ext cx="49" cy="160"/>
            </a:xfrm>
            <a:prstGeom prst="line">
              <a:avLst/>
            </a:prstGeom>
            <a:noFill/>
            <a:ln w="12700">
              <a:solidFill>
                <a:schemeClr val="hlink"/>
              </a:solidFill>
              <a:round/>
              <a:headEnd/>
              <a:tailEnd/>
            </a:ln>
            <a:effectLst/>
          </p:spPr>
          <p:txBody>
            <a:bodyPr/>
            <a:lstStyle/>
            <a:p>
              <a:endParaRPr lang="en-US"/>
            </a:p>
          </p:txBody>
        </p:sp>
        <p:sp>
          <p:nvSpPr>
            <p:cNvPr id="1168698" name="Line 314"/>
            <p:cNvSpPr>
              <a:spLocks noChangeShapeType="1"/>
            </p:cNvSpPr>
            <p:nvPr/>
          </p:nvSpPr>
          <p:spPr bwMode="auto">
            <a:xfrm flipH="1" flipV="1">
              <a:off x="2139" y="2956"/>
              <a:ext cx="184" cy="86"/>
            </a:xfrm>
            <a:prstGeom prst="line">
              <a:avLst/>
            </a:prstGeom>
            <a:noFill/>
            <a:ln w="12700">
              <a:solidFill>
                <a:schemeClr val="hlink"/>
              </a:solidFill>
              <a:round/>
              <a:headEnd/>
              <a:tailEnd/>
            </a:ln>
            <a:effectLst/>
          </p:spPr>
          <p:txBody>
            <a:bodyPr/>
            <a:lstStyle/>
            <a:p>
              <a:endParaRPr lang="en-US"/>
            </a:p>
          </p:txBody>
        </p:sp>
        <p:sp>
          <p:nvSpPr>
            <p:cNvPr id="1168699" name="Line 315"/>
            <p:cNvSpPr>
              <a:spLocks noChangeShapeType="1"/>
            </p:cNvSpPr>
            <p:nvPr/>
          </p:nvSpPr>
          <p:spPr bwMode="auto">
            <a:xfrm>
              <a:off x="2139" y="2956"/>
              <a:ext cx="49" cy="171"/>
            </a:xfrm>
            <a:prstGeom prst="line">
              <a:avLst/>
            </a:prstGeom>
            <a:noFill/>
            <a:ln w="12700">
              <a:solidFill>
                <a:schemeClr val="hlink"/>
              </a:solidFill>
              <a:round/>
              <a:headEnd/>
              <a:tailEnd/>
            </a:ln>
            <a:effectLst/>
          </p:spPr>
          <p:txBody>
            <a:bodyPr/>
            <a:lstStyle/>
            <a:p>
              <a:endParaRPr lang="en-US"/>
            </a:p>
          </p:txBody>
        </p:sp>
        <p:sp>
          <p:nvSpPr>
            <p:cNvPr id="1168700" name="Line 316"/>
            <p:cNvSpPr>
              <a:spLocks noChangeShapeType="1"/>
            </p:cNvSpPr>
            <p:nvPr/>
          </p:nvSpPr>
          <p:spPr bwMode="auto">
            <a:xfrm flipV="1">
              <a:off x="2200" y="3042"/>
              <a:ext cx="123" cy="85"/>
            </a:xfrm>
            <a:prstGeom prst="line">
              <a:avLst/>
            </a:prstGeom>
            <a:noFill/>
            <a:ln w="12700">
              <a:solidFill>
                <a:schemeClr val="hlink"/>
              </a:solidFill>
              <a:round/>
              <a:headEnd/>
              <a:tailEnd/>
            </a:ln>
            <a:effectLst/>
          </p:spPr>
          <p:txBody>
            <a:bodyPr/>
            <a:lstStyle/>
            <a:p>
              <a:endParaRPr lang="en-US"/>
            </a:p>
          </p:txBody>
        </p:sp>
        <p:sp>
          <p:nvSpPr>
            <p:cNvPr id="1168701" name="Line 317"/>
            <p:cNvSpPr>
              <a:spLocks noChangeShapeType="1"/>
            </p:cNvSpPr>
            <p:nvPr/>
          </p:nvSpPr>
          <p:spPr bwMode="auto">
            <a:xfrm flipV="1">
              <a:off x="1671" y="3054"/>
              <a:ext cx="12" cy="123"/>
            </a:xfrm>
            <a:prstGeom prst="line">
              <a:avLst/>
            </a:prstGeom>
            <a:noFill/>
            <a:ln w="12700">
              <a:solidFill>
                <a:schemeClr val="hlink"/>
              </a:solidFill>
              <a:round/>
              <a:headEnd/>
              <a:tailEnd/>
            </a:ln>
            <a:effectLst/>
          </p:spPr>
          <p:txBody>
            <a:bodyPr/>
            <a:lstStyle/>
            <a:p>
              <a:endParaRPr lang="en-US"/>
            </a:p>
          </p:txBody>
        </p:sp>
        <p:sp>
          <p:nvSpPr>
            <p:cNvPr id="1168702" name="Line 318"/>
            <p:cNvSpPr>
              <a:spLocks noChangeShapeType="1"/>
            </p:cNvSpPr>
            <p:nvPr/>
          </p:nvSpPr>
          <p:spPr bwMode="auto">
            <a:xfrm flipV="1">
              <a:off x="1683" y="2956"/>
              <a:ext cx="87" cy="98"/>
            </a:xfrm>
            <a:prstGeom prst="line">
              <a:avLst/>
            </a:prstGeom>
            <a:noFill/>
            <a:ln w="12700">
              <a:solidFill>
                <a:schemeClr val="hlink"/>
              </a:solidFill>
              <a:round/>
              <a:headEnd/>
              <a:tailEnd/>
            </a:ln>
            <a:effectLst/>
          </p:spPr>
          <p:txBody>
            <a:bodyPr/>
            <a:lstStyle/>
            <a:p>
              <a:endParaRPr lang="en-US"/>
            </a:p>
          </p:txBody>
        </p:sp>
        <p:sp>
          <p:nvSpPr>
            <p:cNvPr id="1168703" name="Line 319"/>
            <p:cNvSpPr>
              <a:spLocks noChangeShapeType="1"/>
            </p:cNvSpPr>
            <p:nvPr/>
          </p:nvSpPr>
          <p:spPr bwMode="auto">
            <a:xfrm flipH="1">
              <a:off x="1659" y="2882"/>
              <a:ext cx="12" cy="172"/>
            </a:xfrm>
            <a:prstGeom prst="line">
              <a:avLst/>
            </a:prstGeom>
            <a:noFill/>
            <a:ln w="12700">
              <a:solidFill>
                <a:schemeClr val="hlink"/>
              </a:solidFill>
              <a:round/>
              <a:headEnd/>
              <a:tailEnd/>
            </a:ln>
            <a:effectLst/>
          </p:spPr>
          <p:txBody>
            <a:bodyPr/>
            <a:lstStyle/>
            <a:p>
              <a:endParaRPr lang="en-US"/>
            </a:p>
          </p:txBody>
        </p:sp>
        <p:sp>
          <p:nvSpPr>
            <p:cNvPr id="1168704" name="Line 320"/>
            <p:cNvSpPr>
              <a:spLocks noChangeShapeType="1"/>
            </p:cNvSpPr>
            <p:nvPr/>
          </p:nvSpPr>
          <p:spPr bwMode="auto">
            <a:xfrm flipH="1">
              <a:off x="1475" y="3177"/>
              <a:ext cx="196" cy="37"/>
            </a:xfrm>
            <a:prstGeom prst="line">
              <a:avLst/>
            </a:prstGeom>
            <a:noFill/>
            <a:ln w="12700">
              <a:solidFill>
                <a:schemeClr val="hlink"/>
              </a:solidFill>
              <a:round/>
              <a:headEnd/>
              <a:tailEnd/>
            </a:ln>
            <a:effectLst/>
          </p:spPr>
          <p:txBody>
            <a:bodyPr/>
            <a:lstStyle/>
            <a:p>
              <a:endParaRPr lang="en-US"/>
            </a:p>
          </p:txBody>
        </p:sp>
        <p:sp>
          <p:nvSpPr>
            <p:cNvPr id="1168705" name="Line 321"/>
            <p:cNvSpPr>
              <a:spLocks noChangeShapeType="1"/>
            </p:cNvSpPr>
            <p:nvPr/>
          </p:nvSpPr>
          <p:spPr bwMode="auto">
            <a:xfrm flipH="1" flipV="1">
              <a:off x="1462" y="3042"/>
              <a:ext cx="13" cy="172"/>
            </a:xfrm>
            <a:prstGeom prst="line">
              <a:avLst/>
            </a:prstGeom>
            <a:noFill/>
            <a:ln w="12700">
              <a:solidFill>
                <a:schemeClr val="hlink"/>
              </a:solidFill>
              <a:round/>
              <a:headEnd/>
              <a:tailEnd/>
            </a:ln>
            <a:effectLst/>
          </p:spPr>
          <p:txBody>
            <a:bodyPr/>
            <a:lstStyle/>
            <a:p>
              <a:endParaRPr lang="en-US"/>
            </a:p>
          </p:txBody>
        </p:sp>
        <p:sp>
          <p:nvSpPr>
            <p:cNvPr id="1168706" name="Line 322"/>
            <p:cNvSpPr>
              <a:spLocks noChangeShapeType="1"/>
            </p:cNvSpPr>
            <p:nvPr/>
          </p:nvSpPr>
          <p:spPr bwMode="auto">
            <a:xfrm flipH="1" flipV="1">
              <a:off x="1425" y="2906"/>
              <a:ext cx="37" cy="136"/>
            </a:xfrm>
            <a:prstGeom prst="line">
              <a:avLst/>
            </a:prstGeom>
            <a:noFill/>
            <a:ln w="12700">
              <a:solidFill>
                <a:schemeClr val="hlink"/>
              </a:solidFill>
              <a:round/>
              <a:headEnd/>
              <a:tailEnd/>
            </a:ln>
            <a:effectLst/>
          </p:spPr>
          <p:txBody>
            <a:bodyPr/>
            <a:lstStyle/>
            <a:p>
              <a:endParaRPr lang="en-US"/>
            </a:p>
          </p:txBody>
        </p:sp>
        <p:sp>
          <p:nvSpPr>
            <p:cNvPr id="1168707" name="Line 323"/>
            <p:cNvSpPr>
              <a:spLocks noChangeShapeType="1"/>
            </p:cNvSpPr>
            <p:nvPr/>
          </p:nvSpPr>
          <p:spPr bwMode="auto">
            <a:xfrm flipH="1">
              <a:off x="1302" y="2906"/>
              <a:ext cx="123" cy="86"/>
            </a:xfrm>
            <a:prstGeom prst="line">
              <a:avLst/>
            </a:prstGeom>
            <a:noFill/>
            <a:ln w="12700">
              <a:solidFill>
                <a:schemeClr val="hlink"/>
              </a:solidFill>
              <a:round/>
              <a:headEnd/>
              <a:tailEnd/>
            </a:ln>
            <a:effectLst/>
          </p:spPr>
          <p:txBody>
            <a:bodyPr/>
            <a:lstStyle/>
            <a:p>
              <a:endParaRPr lang="en-US"/>
            </a:p>
          </p:txBody>
        </p:sp>
        <p:sp>
          <p:nvSpPr>
            <p:cNvPr id="1168708" name="Line 324"/>
            <p:cNvSpPr>
              <a:spLocks noChangeShapeType="1"/>
            </p:cNvSpPr>
            <p:nvPr/>
          </p:nvSpPr>
          <p:spPr bwMode="auto">
            <a:xfrm>
              <a:off x="1302" y="2992"/>
              <a:ext cx="123" cy="50"/>
            </a:xfrm>
            <a:prstGeom prst="line">
              <a:avLst/>
            </a:prstGeom>
            <a:noFill/>
            <a:ln w="12700">
              <a:solidFill>
                <a:schemeClr val="hlink"/>
              </a:solidFill>
              <a:round/>
              <a:headEnd/>
              <a:tailEnd/>
            </a:ln>
            <a:effectLst/>
          </p:spPr>
          <p:txBody>
            <a:bodyPr/>
            <a:lstStyle/>
            <a:p>
              <a:endParaRPr lang="en-US"/>
            </a:p>
          </p:txBody>
        </p:sp>
        <p:sp>
          <p:nvSpPr>
            <p:cNvPr id="1168709" name="Line 325"/>
            <p:cNvSpPr>
              <a:spLocks noChangeShapeType="1"/>
            </p:cNvSpPr>
            <p:nvPr/>
          </p:nvSpPr>
          <p:spPr bwMode="auto">
            <a:xfrm flipH="1">
              <a:off x="1253" y="2992"/>
              <a:ext cx="62" cy="135"/>
            </a:xfrm>
            <a:prstGeom prst="line">
              <a:avLst/>
            </a:prstGeom>
            <a:noFill/>
            <a:ln w="12700">
              <a:solidFill>
                <a:schemeClr val="hlink"/>
              </a:solidFill>
              <a:round/>
              <a:headEnd/>
              <a:tailEnd/>
            </a:ln>
            <a:effectLst/>
          </p:spPr>
          <p:txBody>
            <a:bodyPr/>
            <a:lstStyle/>
            <a:p>
              <a:endParaRPr lang="en-US"/>
            </a:p>
          </p:txBody>
        </p:sp>
        <p:sp>
          <p:nvSpPr>
            <p:cNvPr id="1168710" name="Line 326"/>
            <p:cNvSpPr>
              <a:spLocks noChangeShapeType="1"/>
            </p:cNvSpPr>
            <p:nvPr/>
          </p:nvSpPr>
          <p:spPr bwMode="auto">
            <a:xfrm flipH="1">
              <a:off x="1167" y="2894"/>
              <a:ext cx="74" cy="110"/>
            </a:xfrm>
            <a:prstGeom prst="line">
              <a:avLst/>
            </a:prstGeom>
            <a:noFill/>
            <a:ln w="12700">
              <a:solidFill>
                <a:schemeClr val="hlink"/>
              </a:solidFill>
              <a:round/>
              <a:headEnd/>
              <a:tailEnd/>
            </a:ln>
            <a:effectLst/>
          </p:spPr>
          <p:txBody>
            <a:bodyPr/>
            <a:lstStyle/>
            <a:p>
              <a:endParaRPr lang="en-US"/>
            </a:p>
          </p:txBody>
        </p:sp>
        <p:sp>
          <p:nvSpPr>
            <p:cNvPr id="1168711" name="Line 327"/>
            <p:cNvSpPr>
              <a:spLocks noChangeShapeType="1"/>
            </p:cNvSpPr>
            <p:nvPr/>
          </p:nvSpPr>
          <p:spPr bwMode="auto">
            <a:xfrm>
              <a:off x="1155" y="3004"/>
              <a:ext cx="172" cy="0"/>
            </a:xfrm>
            <a:prstGeom prst="line">
              <a:avLst/>
            </a:prstGeom>
            <a:noFill/>
            <a:ln w="12700">
              <a:solidFill>
                <a:schemeClr val="hlink"/>
              </a:solidFill>
              <a:round/>
              <a:headEnd/>
              <a:tailEnd/>
            </a:ln>
            <a:effectLst/>
          </p:spPr>
          <p:txBody>
            <a:bodyPr/>
            <a:lstStyle/>
            <a:p>
              <a:endParaRPr lang="en-US"/>
            </a:p>
          </p:txBody>
        </p:sp>
        <p:sp>
          <p:nvSpPr>
            <p:cNvPr id="1168712" name="Line 328"/>
            <p:cNvSpPr>
              <a:spLocks noChangeShapeType="1"/>
            </p:cNvSpPr>
            <p:nvPr/>
          </p:nvSpPr>
          <p:spPr bwMode="auto">
            <a:xfrm flipH="1" flipV="1">
              <a:off x="1155" y="3004"/>
              <a:ext cx="86" cy="136"/>
            </a:xfrm>
            <a:prstGeom prst="line">
              <a:avLst/>
            </a:prstGeom>
            <a:noFill/>
            <a:ln w="12700">
              <a:solidFill>
                <a:schemeClr val="hlink"/>
              </a:solidFill>
              <a:round/>
              <a:headEnd/>
              <a:tailEnd/>
            </a:ln>
            <a:effectLst/>
          </p:spPr>
          <p:txBody>
            <a:bodyPr/>
            <a:lstStyle/>
            <a:p>
              <a:endParaRPr lang="en-US"/>
            </a:p>
          </p:txBody>
        </p:sp>
        <p:sp>
          <p:nvSpPr>
            <p:cNvPr id="1168713" name="Line 329"/>
            <p:cNvSpPr>
              <a:spLocks noChangeShapeType="1"/>
            </p:cNvSpPr>
            <p:nvPr/>
          </p:nvSpPr>
          <p:spPr bwMode="auto">
            <a:xfrm flipH="1" flipV="1">
              <a:off x="1942" y="2427"/>
              <a:ext cx="185" cy="12"/>
            </a:xfrm>
            <a:prstGeom prst="line">
              <a:avLst/>
            </a:prstGeom>
            <a:noFill/>
            <a:ln w="12700">
              <a:solidFill>
                <a:schemeClr val="hlink"/>
              </a:solidFill>
              <a:round/>
              <a:headEnd/>
              <a:tailEnd/>
            </a:ln>
            <a:effectLst/>
          </p:spPr>
          <p:txBody>
            <a:bodyPr/>
            <a:lstStyle/>
            <a:p>
              <a:endParaRPr lang="en-US"/>
            </a:p>
          </p:txBody>
        </p:sp>
        <p:sp>
          <p:nvSpPr>
            <p:cNvPr id="1168714" name="Line 330"/>
            <p:cNvSpPr>
              <a:spLocks noChangeShapeType="1"/>
            </p:cNvSpPr>
            <p:nvPr/>
          </p:nvSpPr>
          <p:spPr bwMode="auto">
            <a:xfrm>
              <a:off x="1942" y="2427"/>
              <a:ext cx="74" cy="135"/>
            </a:xfrm>
            <a:prstGeom prst="line">
              <a:avLst/>
            </a:prstGeom>
            <a:noFill/>
            <a:ln w="12700">
              <a:solidFill>
                <a:schemeClr val="hlink"/>
              </a:solidFill>
              <a:round/>
              <a:headEnd/>
              <a:tailEnd/>
            </a:ln>
            <a:effectLst/>
          </p:spPr>
          <p:txBody>
            <a:bodyPr/>
            <a:lstStyle/>
            <a:p>
              <a:endParaRPr lang="en-US"/>
            </a:p>
          </p:txBody>
        </p:sp>
        <p:sp>
          <p:nvSpPr>
            <p:cNvPr id="1168715" name="Line 331"/>
            <p:cNvSpPr>
              <a:spLocks noChangeShapeType="1"/>
            </p:cNvSpPr>
            <p:nvPr/>
          </p:nvSpPr>
          <p:spPr bwMode="auto">
            <a:xfrm flipH="1">
              <a:off x="1880" y="2562"/>
              <a:ext cx="136" cy="61"/>
            </a:xfrm>
            <a:prstGeom prst="line">
              <a:avLst/>
            </a:prstGeom>
            <a:noFill/>
            <a:ln w="12700">
              <a:solidFill>
                <a:schemeClr val="hlink"/>
              </a:solidFill>
              <a:round/>
              <a:headEnd/>
              <a:tailEnd/>
            </a:ln>
            <a:effectLst/>
          </p:spPr>
          <p:txBody>
            <a:bodyPr/>
            <a:lstStyle/>
            <a:p>
              <a:endParaRPr lang="en-US"/>
            </a:p>
          </p:txBody>
        </p:sp>
        <p:sp>
          <p:nvSpPr>
            <p:cNvPr id="1168716" name="Line 332"/>
            <p:cNvSpPr>
              <a:spLocks noChangeShapeType="1"/>
            </p:cNvSpPr>
            <p:nvPr/>
          </p:nvSpPr>
          <p:spPr bwMode="auto">
            <a:xfrm flipH="1" flipV="1">
              <a:off x="1720" y="2611"/>
              <a:ext cx="160" cy="12"/>
            </a:xfrm>
            <a:prstGeom prst="line">
              <a:avLst/>
            </a:prstGeom>
            <a:noFill/>
            <a:ln w="12700">
              <a:solidFill>
                <a:schemeClr val="hlink"/>
              </a:solidFill>
              <a:round/>
              <a:headEnd/>
              <a:tailEnd/>
            </a:ln>
            <a:effectLst/>
          </p:spPr>
          <p:txBody>
            <a:bodyPr/>
            <a:lstStyle/>
            <a:p>
              <a:endParaRPr lang="en-US"/>
            </a:p>
          </p:txBody>
        </p:sp>
        <p:sp>
          <p:nvSpPr>
            <p:cNvPr id="1168717" name="Line 333"/>
            <p:cNvSpPr>
              <a:spLocks noChangeShapeType="1"/>
            </p:cNvSpPr>
            <p:nvPr/>
          </p:nvSpPr>
          <p:spPr bwMode="auto">
            <a:xfrm flipH="1" flipV="1">
              <a:off x="1770" y="2451"/>
              <a:ext cx="110" cy="160"/>
            </a:xfrm>
            <a:prstGeom prst="line">
              <a:avLst/>
            </a:prstGeom>
            <a:noFill/>
            <a:ln w="12700">
              <a:solidFill>
                <a:schemeClr val="hlink"/>
              </a:solidFill>
              <a:round/>
              <a:headEnd/>
              <a:tailEnd/>
            </a:ln>
            <a:effectLst/>
          </p:spPr>
          <p:txBody>
            <a:bodyPr/>
            <a:lstStyle/>
            <a:p>
              <a:endParaRPr lang="en-US"/>
            </a:p>
          </p:txBody>
        </p:sp>
        <p:sp>
          <p:nvSpPr>
            <p:cNvPr id="1168718" name="Line 334"/>
            <p:cNvSpPr>
              <a:spLocks noChangeShapeType="1"/>
            </p:cNvSpPr>
            <p:nvPr/>
          </p:nvSpPr>
          <p:spPr bwMode="auto">
            <a:xfrm flipH="1">
              <a:off x="1843" y="2611"/>
              <a:ext cx="25" cy="123"/>
            </a:xfrm>
            <a:prstGeom prst="line">
              <a:avLst/>
            </a:prstGeom>
            <a:noFill/>
            <a:ln w="12700">
              <a:solidFill>
                <a:schemeClr val="hlink"/>
              </a:solidFill>
              <a:round/>
              <a:headEnd/>
              <a:tailEnd/>
            </a:ln>
            <a:effectLst/>
          </p:spPr>
          <p:txBody>
            <a:bodyPr/>
            <a:lstStyle/>
            <a:p>
              <a:endParaRPr lang="en-US"/>
            </a:p>
          </p:txBody>
        </p:sp>
        <p:sp>
          <p:nvSpPr>
            <p:cNvPr id="1168719" name="Oval 335"/>
            <p:cNvSpPr>
              <a:spLocks noChangeArrowheads="1"/>
            </p:cNvSpPr>
            <p:nvPr/>
          </p:nvSpPr>
          <p:spPr bwMode="auto">
            <a:xfrm>
              <a:off x="2200" y="2001"/>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720" name="Oval 336"/>
            <p:cNvSpPr>
              <a:spLocks noChangeArrowheads="1"/>
            </p:cNvSpPr>
            <p:nvPr/>
          </p:nvSpPr>
          <p:spPr bwMode="auto">
            <a:xfrm>
              <a:off x="2313" y="2160"/>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721" name="Oval 337"/>
            <p:cNvSpPr>
              <a:spLocks noChangeArrowheads="1"/>
            </p:cNvSpPr>
            <p:nvPr/>
          </p:nvSpPr>
          <p:spPr bwMode="auto">
            <a:xfrm>
              <a:off x="2540" y="2614"/>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722" name="Oval 338"/>
            <p:cNvSpPr>
              <a:spLocks noChangeArrowheads="1"/>
            </p:cNvSpPr>
            <p:nvPr/>
          </p:nvSpPr>
          <p:spPr bwMode="auto">
            <a:xfrm>
              <a:off x="2767" y="2840"/>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723" name="Oval 339"/>
            <p:cNvSpPr>
              <a:spLocks noChangeArrowheads="1"/>
            </p:cNvSpPr>
            <p:nvPr/>
          </p:nvSpPr>
          <p:spPr bwMode="auto">
            <a:xfrm>
              <a:off x="2517" y="2863"/>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724" name="Oval 340"/>
            <p:cNvSpPr>
              <a:spLocks noChangeArrowheads="1"/>
            </p:cNvSpPr>
            <p:nvPr/>
          </p:nvSpPr>
          <p:spPr bwMode="auto">
            <a:xfrm>
              <a:off x="2381" y="2818"/>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725" name="Oval 341"/>
            <p:cNvSpPr>
              <a:spLocks noChangeArrowheads="1"/>
            </p:cNvSpPr>
            <p:nvPr/>
          </p:nvSpPr>
          <p:spPr bwMode="auto">
            <a:xfrm>
              <a:off x="2426" y="2976"/>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726" name="Oval 342"/>
            <p:cNvSpPr>
              <a:spLocks noChangeArrowheads="1"/>
            </p:cNvSpPr>
            <p:nvPr/>
          </p:nvSpPr>
          <p:spPr bwMode="auto">
            <a:xfrm>
              <a:off x="2653" y="2931"/>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727" name="Oval 343"/>
            <p:cNvSpPr>
              <a:spLocks noChangeArrowheads="1"/>
            </p:cNvSpPr>
            <p:nvPr/>
          </p:nvSpPr>
          <p:spPr bwMode="auto">
            <a:xfrm>
              <a:off x="2676" y="2750"/>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728" name="Line 344"/>
            <p:cNvSpPr>
              <a:spLocks noChangeShapeType="1"/>
            </p:cNvSpPr>
            <p:nvPr/>
          </p:nvSpPr>
          <p:spPr bwMode="auto">
            <a:xfrm flipV="1">
              <a:off x="2199" y="2205"/>
              <a:ext cx="155" cy="92"/>
            </a:xfrm>
            <a:prstGeom prst="line">
              <a:avLst/>
            </a:prstGeom>
            <a:noFill/>
            <a:ln w="12700">
              <a:solidFill>
                <a:schemeClr val="hlink"/>
              </a:solidFill>
              <a:round/>
              <a:headEnd/>
              <a:tailEnd/>
            </a:ln>
            <a:effectLst/>
          </p:spPr>
          <p:txBody>
            <a:bodyPr wrap="none" anchor="ctr"/>
            <a:lstStyle/>
            <a:p>
              <a:endParaRPr lang="en-US"/>
            </a:p>
          </p:txBody>
        </p:sp>
        <p:sp>
          <p:nvSpPr>
            <p:cNvPr id="1168729" name="Line 345"/>
            <p:cNvSpPr>
              <a:spLocks noChangeShapeType="1"/>
            </p:cNvSpPr>
            <p:nvPr/>
          </p:nvSpPr>
          <p:spPr bwMode="auto">
            <a:xfrm>
              <a:off x="2245" y="2047"/>
              <a:ext cx="113" cy="158"/>
            </a:xfrm>
            <a:prstGeom prst="line">
              <a:avLst/>
            </a:prstGeom>
            <a:noFill/>
            <a:ln w="12700">
              <a:solidFill>
                <a:schemeClr val="hlink"/>
              </a:solidFill>
              <a:round/>
              <a:headEnd/>
              <a:tailEnd/>
            </a:ln>
            <a:effectLst/>
          </p:spPr>
          <p:txBody>
            <a:bodyPr wrap="none" anchor="ctr"/>
            <a:lstStyle/>
            <a:p>
              <a:endParaRPr lang="en-US"/>
            </a:p>
          </p:txBody>
        </p:sp>
        <p:sp>
          <p:nvSpPr>
            <p:cNvPr id="1168730" name="Line 346"/>
            <p:cNvSpPr>
              <a:spLocks noChangeShapeType="1"/>
            </p:cNvSpPr>
            <p:nvPr/>
          </p:nvSpPr>
          <p:spPr bwMode="auto">
            <a:xfrm flipV="1">
              <a:off x="2268" y="1979"/>
              <a:ext cx="158" cy="68"/>
            </a:xfrm>
            <a:prstGeom prst="line">
              <a:avLst/>
            </a:prstGeom>
            <a:noFill/>
            <a:ln w="12700">
              <a:solidFill>
                <a:schemeClr val="hlink"/>
              </a:solidFill>
              <a:round/>
              <a:headEnd/>
              <a:tailEnd/>
            </a:ln>
            <a:effectLst/>
          </p:spPr>
          <p:txBody>
            <a:bodyPr wrap="none" anchor="ctr"/>
            <a:lstStyle/>
            <a:p>
              <a:endParaRPr lang="en-US"/>
            </a:p>
          </p:txBody>
        </p:sp>
        <p:sp>
          <p:nvSpPr>
            <p:cNvPr id="1168731" name="Line 347"/>
            <p:cNvSpPr>
              <a:spLocks noChangeShapeType="1"/>
            </p:cNvSpPr>
            <p:nvPr/>
          </p:nvSpPr>
          <p:spPr bwMode="auto">
            <a:xfrm flipV="1">
              <a:off x="2381" y="2092"/>
              <a:ext cx="136" cy="113"/>
            </a:xfrm>
            <a:prstGeom prst="line">
              <a:avLst/>
            </a:prstGeom>
            <a:noFill/>
            <a:ln w="12700">
              <a:solidFill>
                <a:schemeClr val="hlink"/>
              </a:solidFill>
              <a:round/>
              <a:headEnd/>
              <a:tailEnd/>
            </a:ln>
            <a:effectLst/>
          </p:spPr>
          <p:txBody>
            <a:bodyPr wrap="none" anchor="ctr"/>
            <a:lstStyle/>
            <a:p>
              <a:endParaRPr lang="en-US"/>
            </a:p>
          </p:txBody>
        </p:sp>
        <p:sp>
          <p:nvSpPr>
            <p:cNvPr id="1168732" name="Line 348"/>
            <p:cNvSpPr>
              <a:spLocks noChangeShapeType="1"/>
            </p:cNvSpPr>
            <p:nvPr/>
          </p:nvSpPr>
          <p:spPr bwMode="auto">
            <a:xfrm>
              <a:off x="2381" y="2183"/>
              <a:ext cx="181" cy="113"/>
            </a:xfrm>
            <a:prstGeom prst="line">
              <a:avLst/>
            </a:prstGeom>
            <a:noFill/>
            <a:ln w="12700">
              <a:solidFill>
                <a:schemeClr val="hlink"/>
              </a:solidFill>
              <a:round/>
              <a:headEnd/>
              <a:tailEnd/>
            </a:ln>
            <a:effectLst/>
          </p:spPr>
          <p:txBody>
            <a:bodyPr wrap="none" anchor="ctr"/>
            <a:lstStyle/>
            <a:p>
              <a:endParaRPr lang="en-US"/>
            </a:p>
          </p:txBody>
        </p:sp>
        <p:sp>
          <p:nvSpPr>
            <p:cNvPr id="1168733" name="Line 349"/>
            <p:cNvSpPr>
              <a:spLocks noChangeShapeType="1"/>
            </p:cNvSpPr>
            <p:nvPr/>
          </p:nvSpPr>
          <p:spPr bwMode="auto">
            <a:xfrm flipH="1">
              <a:off x="2404" y="2296"/>
              <a:ext cx="158" cy="91"/>
            </a:xfrm>
            <a:prstGeom prst="line">
              <a:avLst/>
            </a:prstGeom>
            <a:noFill/>
            <a:ln w="12700">
              <a:solidFill>
                <a:schemeClr val="hlink"/>
              </a:solidFill>
              <a:round/>
              <a:headEnd/>
              <a:tailEnd/>
            </a:ln>
            <a:effectLst/>
          </p:spPr>
          <p:txBody>
            <a:bodyPr wrap="none" anchor="ctr"/>
            <a:lstStyle/>
            <a:p>
              <a:endParaRPr lang="en-US"/>
            </a:p>
          </p:txBody>
        </p:sp>
        <p:sp>
          <p:nvSpPr>
            <p:cNvPr id="1168734" name="Line 350"/>
            <p:cNvSpPr>
              <a:spLocks noChangeShapeType="1"/>
            </p:cNvSpPr>
            <p:nvPr/>
          </p:nvSpPr>
          <p:spPr bwMode="auto">
            <a:xfrm>
              <a:off x="2562" y="2296"/>
              <a:ext cx="23" cy="159"/>
            </a:xfrm>
            <a:prstGeom prst="line">
              <a:avLst/>
            </a:prstGeom>
            <a:noFill/>
            <a:ln w="12700">
              <a:solidFill>
                <a:schemeClr val="hlink"/>
              </a:solidFill>
              <a:round/>
              <a:headEnd/>
              <a:tailEnd/>
            </a:ln>
            <a:effectLst/>
          </p:spPr>
          <p:txBody>
            <a:bodyPr wrap="none" anchor="ctr"/>
            <a:lstStyle/>
            <a:p>
              <a:endParaRPr lang="en-US"/>
            </a:p>
          </p:txBody>
        </p:sp>
        <p:sp>
          <p:nvSpPr>
            <p:cNvPr id="1168735" name="Line 351"/>
            <p:cNvSpPr>
              <a:spLocks noChangeShapeType="1"/>
            </p:cNvSpPr>
            <p:nvPr/>
          </p:nvSpPr>
          <p:spPr bwMode="auto">
            <a:xfrm>
              <a:off x="2585" y="2455"/>
              <a:ext cx="114" cy="136"/>
            </a:xfrm>
            <a:prstGeom prst="line">
              <a:avLst/>
            </a:prstGeom>
            <a:noFill/>
            <a:ln w="12700">
              <a:solidFill>
                <a:schemeClr val="hlink"/>
              </a:solidFill>
              <a:round/>
              <a:headEnd/>
              <a:tailEnd/>
            </a:ln>
            <a:effectLst/>
          </p:spPr>
          <p:txBody>
            <a:bodyPr wrap="none" anchor="ctr"/>
            <a:lstStyle/>
            <a:p>
              <a:endParaRPr lang="en-US"/>
            </a:p>
          </p:txBody>
        </p:sp>
        <p:sp>
          <p:nvSpPr>
            <p:cNvPr id="1168736" name="Line 352"/>
            <p:cNvSpPr>
              <a:spLocks noChangeShapeType="1"/>
            </p:cNvSpPr>
            <p:nvPr/>
          </p:nvSpPr>
          <p:spPr bwMode="auto">
            <a:xfrm flipH="1">
              <a:off x="2562" y="2591"/>
              <a:ext cx="137" cy="68"/>
            </a:xfrm>
            <a:prstGeom prst="line">
              <a:avLst/>
            </a:prstGeom>
            <a:noFill/>
            <a:ln w="12700">
              <a:solidFill>
                <a:schemeClr val="hlink"/>
              </a:solidFill>
              <a:round/>
              <a:headEnd/>
              <a:tailEnd/>
            </a:ln>
            <a:effectLst/>
          </p:spPr>
          <p:txBody>
            <a:bodyPr wrap="none" anchor="ctr"/>
            <a:lstStyle/>
            <a:p>
              <a:endParaRPr lang="en-US"/>
            </a:p>
          </p:txBody>
        </p:sp>
        <p:sp>
          <p:nvSpPr>
            <p:cNvPr id="1168737" name="Line 353"/>
            <p:cNvSpPr>
              <a:spLocks noChangeShapeType="1"/>
            </p:cNvSpPr>
            <p:nvPr/>
          </p:nvSpPr>
          <p:spPr bwMode="auto">
            <a:xfrm flipH="1">
              <a:off x="2449" y="2659"/>
              <a:ext cx="113" cy="68"/>
            </a:xfrm>
            <a:prstGeom prst="line">
              <a:avLst/>
            </a:prstGeom>
            <a:noFill/>
            <a:ln w="12700">
              <a:solidFill>
                <a:schemeClr val="hlink"/>
              </a:solidFill>
              <a:round/>
              <a:headEnd/>
              <a:tailEnd/>
            </a:ln>
            <a:effectLst/>
          </p:spPr>
          <p:txBody>
            <a:bodyPr wrap="none" anchor="ctr"/>
            <a:lstStyle/>
            <a:p>
              <a:endParaRPr lang="en-US"/>
            </a:p>
          </p:txBody>
        </p:sp>
        <p:sp>
          <p:nvSpPr>
            <p:cNvPr id="1168738" name="Line 354"/>
            <p:cNvSpPr>
              <a:spLocks noChangeShapeType="1"/>
            </p:cNvSpPr>
            <p:nvPr/>
          </p:nvSpPr>
          <p:spPr bwMode="auto">
            <a:xfrm>
              <a:off x="2449" y="2727"/>
              <a:ext cx="113" cy="181"/>
            </a:xfrm>
            <a:prstGeom prst="line">
              <a:avLst/>
            </a:prstGeom>
            <a:noFill/>
            <a:ln w="12700">
              <a:solidFill>
                <a:schemeClr val="hlink"/>
              </a:solidFill>
              <a:round/>
              <a:headEnd/>
              <a:tailEnd/>
            </a:ln>
            <a:effectLst/>
          </p:spPr>
          <p:txBody>
            <a:bodyPr wrap="none" anchor="ctr"/>
            <a:lstStyle/>
            <a:p>
              <a:endParaRPr lang="en-US"/>
            </a:p>
          </p:txBody>
        </p:sp>
        <p:sp>
          <p:nvSpPr>
            <p:cNvPr id="1168739" name="Line 355"/>
            <p:cNvSpPr>
              <a:spLocks noChangeShapeType="1"/>
            </p:cNvSpPr>
            <p:nvPr/>
          </p:nvSpPr>
          <p:spPr bwMode="auto">
            <a:xfrm flipH="1" flipV="1">
              <a:off x="2426" y="2863"/>
              <a:ext cx="136" cy="45"/>
            </a:xfrm>
            <a:prstGeom prst="line">
              <a:avLst/>
            </a:prstGeom>
            <a:noFill/>
            <a:ln w="12700">
              <a:solidFill>
                <a:schemeClr val="hlink"/>
              </a:solidFill>
              <a:round/>
              <a:headEnd/>
              <a:tailEnd/>
            </a:ln>
            <a:effectLst/>
          </p:spPr>
          <p:txBody>
            <a:bodyPr wrap="none" anchor="ctr"/>
            <a:lstStyle/>
            <a:p>
              <a:endParaRPr lang="en-US"/>
            </a:p>
          </p:txBody>
        </p:sp>
        <p:sp>
          <p:nvSpPr>
            <p:cNvPr id="1168740" name="Line 356"/>
            <p:cNvSpPr>
              <a:spLocks noChangeShapeType="1"/>
            </p:cNvSpPr>
            <p:nvPr/>
          </p:nvSpPr>
          <p:spPr bwMode="auto">
            <a:xfrm>
              <a:off x="2426" y="2863"/>
              <a:ext cx="46" cy="159"/>
            </a:xfrm>
            <a:prstGeom prst="line">
              <a:avLst/>
            </a:prstGeom>
            <a:noFill/>
            <a:ln w="12700">
              <a:solidFill>
                <a:schemeClr val="hlink"/>
              </a:solidFill>
              <a:round/>
              <a:headEnd/>
              <a:tailEnd/>
            </a:ln>
            <a:effectLst/>
          </p:spPr>
          <p:txBody>
            <a:bodyPr wrap="none" anchor="ctr"/>
            <a:lstStyle/>
            <a:p>
              <a:endParaRPr lang="en-US"/>
            </a:p>
          </p:txBody>
        </p:sp>
        <p:sp>
          <p:nvSpPr>
            <p:cNvPr id="1168741" name="Line 357"/>
            <p:cNvSpPr>
              <a:spLocks noChangeShapeType="1"/>
            </p:cNvSpPr>
            <p:nvPr/>
          </p:nvSpPr>
          <p:spPr bwMode="auto">
            <a:xfrm flipH="1">
              <a:off x="2313" y="3022"/>
              <a:ext cx="136" cy="0"/>
            </a:xfrm>
            <a:prstGeom prst="line">
              <a:avLst/>
            </a:prstGeom>
            <a:noFill/>
            <a:ln w="12700">
              <a:solidFill>
                <a:schemeClr val="hlink"/>
              </a:solidFill>
              <a:round/>
              <a:headEnd/>
              <a:tailEnd/>
            </a:ln>
            <a:effectLst/>
          </p:spPr>
          <p:txBody>
            <a:bodyPr wrap="none" anchor="ctr"/>
            <a:lstStyle/>
            <a:p>
              <a:endParaRPr lang="en-US"/>
            </a:p>
          </p:txBody>
        </p:sp>
        <p:sp>
          <p:nvSpPr>
            <p:cNvPr id="1168742" name="Line 358"/>
            <p:cNvSpPr>
              <a:spLocks noChangeShapeType="1"/>
            </p:cNvSpPr>
            <p:nvPr/>
          </p:nvSpPr>
          <p:spPr bwMode="auto">
            <a:xfrm flipV="1">
              <a:off x="2494" y="2908"/>
              <a:ext cx="68" cy="114"/>
            </a:xfrm>
            <a:prstGeom prst="line">
              <a:avLst/>
            </a:prstGeom>
            <a:noFill/>
            <a:ln w="12700">
              <a:solidFill>
                <a:schemeClr val="hlink"/>
              </a:solidFill>
              <a:round/>
              <a:headEnd/>
              <a:tailEnd/>
            </a:ln>
            <a:effectLst/>
          </p:spPr>
          <p:txBody>
            <a:bodyPr wrap="none" anchor="ctr"/>
            <a:lstStyle/>
            <a:p>
              <a:endParaRPr lang="en-US"/>
            </a:p>
          </p:txBody>
        </p:sp>
        <p:sp>
          <p:nvSpPr>
            <p:cNvPr id="1168743" name="Line 359"/>
            <p:cNvSpPr>
              <a:spLocks noChangeShapeType="1"/>
            </p:cNvSpPr>
            <p:nvPr/>
          </p:nvSpPr>
          <p:spPr bwMode="auto">
            <a:xfrm>
              <a:off x="2585" y="2908"/>
              <a:ext cx="114" cy="91"/>
            </a:xfrm>
            <a:prstGeom prst="line">
              <a:avLst/>
            </a:prstGeom>
            <a:noFill/>
            <a:ln w="12700">
              <a:solidFill>
                <a:schemeClr val="hlink"/>
              </a:solidFill>
              <a:round/>
              <a:headEnd/>
              <a:tailEnd/>
            </a:ln>
            <a:effectLst/>
          </p:spPr>
          <p:txBody>
            <a:bodyPr wrap="none" anchor="ctr"/>
            <a:lstStyle/>
            <a:p>
              <a:endParaRPr lang="en-US"/>
            </a:p>
          </p:txBody>
        </p:sp>
        <p:sp>
          <p:nvSpPr>
            <p:cNvPr id="1168744" name="Line 360"/>
            <p:cNvSpPr>
              <a:spLocks noChangeShapeType="1"/>
            </p:cNvSpPr>
            <p:nvPr/>
          </p:nvSpPr>
          <p:spPr bwMode="auto">
            <a:xfrm flipV="1">
              <a:off x="2699" y="2908"/>
              <a:ext cx="113" cy="91"/>
            </a:xfrm>
            <a:prstGeom prst="line">
              <a:avLst/>
            </a:prstGeom>
            <a:noFill/>
            <a:ln w="12700">
              <a:solidFill>
                <a:schemeClr val="hlink"/>
              </a:solidFill>
              <a:round/>
              <a:headEnd/>
              <a:tailEnd/>
            </a:ln>
            <a:effectLst/>
          </p:spPr>
          <p:txBody>
            <a:bodyPr wrap="none" anchor="ctr"/>
            <a:lstStyle/>
            <a:p>
              <a:endParaRPr lang="en-US"/>
            </a:p>
          </p:txBody>
        </p:sp>
        <p:sp>
          <p:nvSpPr>
            <p:cNvPr id="1168745" name="Line 361"/>
            <p:cNvSpPr>
              <a:spLocks noChangeShapeType="1"/>
            </p:cNvSpPr>
            <p:nvPr/>
          </p:nvSpPr>
          <p:spPr bwMode="auto">
            <a:xfrm flipH="1" flipV="1">
              <a:off x="2699" y="2772"/>
              <a:ext cx="113" cy="136"/>
            </a:xfrm>
            <a:prstGeom prst="line">
              <a:avLst/>
            </a:prstGeom>
            <a:noFill/>
            <a:ln w="12700">
              <a:solidFill>
                <a:schemeClr val="hlink"/>
              </a:solidFill>
              <a:round/>
              <a:headEnd/>
              <a:tailEnd/>
            </a:ln>
            <a:effectLst/>
          </p:spPr>
          <p:txBody>
            <a:bodyPr wrap="none" anchor="ctr"/>
            <a:lstStyle/>
            <a:p>
              <a:endParaRPr lang="en-US"/>
            </a:p>
          </p:txBody>
        </p:sp>
        <p:sp>
          <p:nvSpPr>
            <p:cNvPr id="1168746" name="Line 362"/>
            <p:cNvSpPr>
              <a:spLocks noChangeShapeType="1"/>
            </p:cNvSpPr>
            <p:nvPr/>
          </p:nvSpPr>
          <p:spPr bwMode="auto">
            <a:xfrm flipH="1" flipV="1">
              <a:off x="2585" y="2682"/>
              <a:ext cx="136" cy="113"/>
            </a:xfrm>
            <a:prstGeom prst="line">
              <a:avLst/>
            </a:prstGeom>
            <a:noFill/>
            <a:ln w="12700">
              <a:solidFill>
                <a:schemeClr val="hlink"/>
              </a:solidFill>
              <a:round/>
              <a:headEnd/>
              <a:tailEnd/>
            </a:ln>
            <a:effectLst/>
          </p:spPr>
          <p:txBody>
            <a:bodyPr wrap="none" anchor="ctr"/>
            <a:lstStyle/>
            <a:p>
              <a:endParaRPr lang="en-US"/>
            </a:p>
          </p:txBody>
        </p:sp>
        <p:sp>
          <p:nvSpPr>
            <p:cNvPr id="1168747" name="Line 363"/>
            <p:cNvSpPr>
              <a:spLocks noChangeShapeType="1"/>
            </p:cNvSpPr>
            <p:nvPr/>
          </p:nvSpPr>
          <p:spPr bwMode="auto">
            <a:xfrm flipV="1">
              <a:off x="2699" y="2704"/>
              <a:ext cx="113" cy="91"/>
            </a:xfrm>
            <a:prstGeom prst="line">
              <a:avLst/>
            </a:prstGeom>
            <a:noFill/>
            <a:ln w="12700">
              <a:solidFill>
                <a:schemeClr val="hlink"/>
              </a:solidFill>
              <a:round/>
              <a:headEnd/>
              <a:tailEnd/>
            </a:ln>
            <a:effectLst/>
          </p:spPr>
          <p:txBody>
            <a:bodyPr wrap="none" anchor="ctr"/>
            <a:lstStyle/>
            <a:p>
              <a:endParaRPr lang="en-US"/>
            </a:p>
          </p:txBody>
        </p:sp>
        <p:sp>
          <p:nvSpPr>
            <p:cNvPr id="1168748" name="Line 364"/>
            <p:cNvSpPr>
              <a:spLocks noChangeShapeType="1"/>
            </p:cNvSpPr>
            <p:nvPr/>
          </p:nvSpPr>
          <p:spPr bwMode="auto">
            <a:xfrm flipV="1">
              <a:off x="2562" y="2795"/>
              <a:ext cx="159" cy="91"/>
            </a:xfrm>
            <a:prstGeom prst="line">
              <a:avLst/>
            </a:prstGeom>
            <a:noFill/>
            <a:ln w="12700">
              <a:solidFill>
                <a:schemeClr val="hlink"/>
              </a:solidFill>
              <a:round/>
              <a:headEnd/>
              <a:tailEnd/>
            </a:ln>
            <a:effectLst/>
          </p:spPr>
          <p:txBody>
            <a:bodyPr wrap="none" anchor="ctr"/>
            <a:lstStyle/>
            <a:p>
              <a:endParaRPr lang="en-US"/>
            </a:p>
          </p:txBody>
        </p:sp>
        <p:sp>
          <p:nvSpPr>
            <p:cNvPr id="1168749" name="Line 365"/>
            <p:cNvSpPr>
              <a:spLocks noChangeShapeType="1"/>
            </p:cNvSpPr>
            <p:nvPr/>
          </p:nvSpPr>
          <p:spPr bwMode="auto">
            <a:xfrm flipH="1">
              <a:off x="2699" y="2795"/>
              <a:ext cx="22" cy="159"/>
            </a:xfrm>
            <a:prstGeom prst="line">
              <a:avLst/>
            </a:prstGeom>
            <a:noFill/>
            <a:ln w="12700">
              <a:solidFill>
                <a:schemeClr val="hlink"/>
              </a:solidFill>
              <a:round/>
              <a:headEnd/>
              <a:tailEnd/>
            </a:ln>
            <a:effectLst/>
          </p:spPr>
          <p:txBody>
            <a:bodyPr wrap="none" anchor="ctr"/>
            <a:lstStyle/>
            <a:p>
              <a:endParaRPr lang="en-US"/>
            </a:p>
          </p:txBody>
        </p:sp>
        <p:sp>
          <p:nvSpPr>
            <p:cNvPr id="1168750" name="Line 366"/>
            <p:cNvSpPr>
              <a:spLocks noChangeShapeType="1"/>
            </p:cNvSpPr>
            <p:nvPr/>
          </p:nvSpPr>
          <p:spPr bwMode="auto">
            <a:xfrm flipV="1">
              <a:off x="2426" y="2727"/>
              <a:ext cx="23" cy="136"/>
            </a:xfrm>
            <a:prstGeom prst="line">
              <a:avLst/>
            </a:prstGeom>
            <a:noFill/>
            <a:ln w="12700">
              <a:solidFill>
                <a:schemeClr val="hlink"/>
              </a:solidFill>
              <a:round/>
              <a:headEnd/>
              <a:tailEnd/>
            </a:ln>
            <a:effectLst/>
          </p:spPr>
          <p:txBody>
            <a:bodyPr wrap="none" anchor="ctr"/>
            <a:lstStyle/>
            <a:p>
              <a:endParaRPr lang="en-US"/>
            </a:p>
          </p:txBody>
        </p:sp>
        <p:sp>
          <p:nvSpPr>
            <p:cNvPr id="1168751" name="Line 367"/>
            <p:cNvSpPr>
              <a:spLocks noChangeShapeType="1"/>
            </p:cNvSpPr>
            <p:nvPr/>
          </p:nvSpPr>
          <p:spPr bwMode="auto">
            <a:xfrm>
              <a:off x="2358" y="2205"/>
              <a:ext cx="46" cy="204"/>
            </a:xfrm>
            <a:prstGeom prst="line">
              <a:avLst/>
            </a:prstGeom>
            <a:noFill/>
            <a:ln w="12700">
              <a:solidFill>
                <a:schemeClr val="hlink"/>
              </a:solidFill>
              <a:round/>
              <a:headEnd/>
              <a:tailEnd/>
            </a:ln>
            <a:effectLst/>
          </p:spPr>
          <p:txBody>
            <a:bodyPr wrap="none" anchor="ctr"/>
            <a:lstStyle/>
            <a:p>
              <a:endParaRPr lang="en-US"/>
            </a:p>
          </p:txBody>
        </p:sp>
        <p:sp>
          <p:nvSpPr>
            <p:cNvPr id="1168752" name="Oval 368"/>
            <p:cNvSpPr>
              <a:spLocks noChangeArrowheads="1"/>
            </p:cNvSpPr>
            <p:nvPr/>
          </p:nvSpPr>
          <p:spPr bwMode="auto">
            <a:xfrm>
              <a:off x="2064" y="2092"/>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753" name="Oval 369"/>
            <p:cNvSpPr>
              <a:spLocks noChangeArrowheads="1"/>
            </p:cNvSpPr>
            <p:nvPr/>
          </p:nvSpPr>
          <p:spPr bwMode="auto">
            <a:xfrm>
              <a:off x="1882" y="2047"/>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754" name="Oval 370"/>
            <p:cNvSpPr>
              <a:spLocks noChangeArrowheads="1"/>
            </p:cNvSpPr>
            <p:nvPr/>
          </p:nvSpPr>
          <p:spPr bwMode="auto">
            <a:xfrm>
              <a:off x="2086" y="1933"/>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755" name="Oval 371"/>
            <p:cNvSpPr>
              <a:spLocks noChangeArrowheads="1"/>
            </p:cNvSpPr>
            <p:nvPr/>
          </p:nvSpPr>
          <p:spPr bwMode="auto">
            <a:xfrm>
              <a:off x="1927" y="1911"/>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756" name="Oval 372"/>
            <p:cNvSpPr>
              <a:spLocks noChangeArrowheads="1"/>
            </p:cNvSpPr>
            <p:nvPr/>
          </p:nvSpPr>
          <p:spPr bwMode="auto">
            <a:xfrm>
              <a:off x="1746" y="2092"/>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757" name="Oval 373"/>
            <p:cNvSpPr>
              <a:spLocks noChangeArrowheads="1"/>
            </p:cNvSpPr>
            <p:nvPr/>
          </p:nvSpPr>
          <p:spPr bwMode="auto">
            <a:xfrm>
              <a:off x="1519" y="2908"/>
              <a:ext cx="98" cy="99"/>
            </a:xfrm>
            <a:prstGeom prst="ellipse">
              <a:avLst/>
            </a:prstGeom>
            <a:solidFill>
              <a:schemeClr val="hlink"/>
            </a:solidFill>
            <a:ln w="12700" algn="ctr">
              <a:solidFill>
                <a:schemeClr val="hlink"/>
              </a:solidFill>
              <a:round/>
              <a:headEnd/>
              <a:tailEnd/>
            </a:ln>
            <a:effectLst/>
          </p:spPr>
          <p:txBody>
            <a:bodyPr wrap="none" anchor="ctr"/>
            <a:lstStyle/>
            <a:p>
              <a:endParaRPr lang="en-US"/>
            </a:p>
          </p:txBody>
        </p:sp>
        <p:sp>
          <p:nvSpPr>
            <p:cNvPr id="1168758" name="Line 374"/>
            <p:cNvSpPr>
              <a:spLocks noChangeShapeType="1"/>
            </p:cNvSpPr>
            <p:nvPr/>
          </p:nvSpPr>
          <p:spPr bwMode="auto">
            <a:xfrm>
              <a:off x="1542" y="2795"/>
              <a:ext cx="45" cy="159"/>
            </a:xfrm>
            <a:prstGeom prst="line">
              <a:avLst/>
            </a:prstGeom>
            <a:noFill/>
            <a:ln w="12700">
              <a:solidFill>
                <a:schemeClr val="hlink"/>
              </a:solidFill>
              <a:round/>
              <a:headEnd/>
              <a:tailEnd/>
            </a:ln>
            <a:effectLst/>
          </p:spPr>
          <p:txBody>
            <a:bodyPr wrap="none" anchor="ctr"/>
            <a:lstStyle/>
            <a:p>
              <a:endParaRPr lang="en-US"/>
            </a:p>
          </p:txBody>
        </p:sp>
        <p:sp>
          <p:nvSpPr>
            <p:cNvPr id="1168759" name="Line 375"/>
            <p:cNvSpPr>
              <a:spLocks noChangeShapeType="1"/>
            </p:cNvSpPr>
            <p:nvPr/>
          </p:nvSpPr>
          <p:spPr bwMode="auto">
            <a:xfrm flipV="1">
              <a:off x="1587" y="2908"/>
              <a:ext cx="68" cy="46"/>
            </a:xfrm>
            <a:prstGeom prst="line">
              <a:avLst/>
            </a:prstGeom>
            <a:noFill/>
            <a:ln w="12700">
              <a:solidFill>
                <a:schemeClr val="hlink"/>
              </a:solidFill>
              <a:round/>
              <a:headEnd/>
              <a:tailEnd/>
            </a:ln>
            <a:effectLst/>
          </p:spPr>
          <p:txBody>
            <a:bodyPr wrap="none" anchor="ctr"/>
            <a:lstStyle/>
            <a:p>
              <a:endParaRPr lang="en-US"/>
            </a:p>
          </p:txBody>
        </p:sp>
        <p:sp>
          <p:nvSpPr>
            <p:cNvPr id="1168760" name="Line 376"/>
            <p:cNvSpPr>
              <a:spLocks noChangeShapeType="1"/>
            </p:cNvSpPr>
            <p:nvPr/>
          </p:nvSpPr>
          <p:spPr bwMode="auto">
            <a:xfrm>
              <a:off x="1587" y="2954"/>
              <a:ext cx="68" cy="91"/>
            </a:xfrm>
            <a:prstGeom prst="line">
              <a:avLst/>
            </a:prstGeom>
            <a:noFill/>
            <a:ln w="12700">
              <a:solidFill>
                <a:schemeClr val="hlink"/>
              </a:solidFill>
              <a:round/>
              <a:headEnd/>
              <a:tailEnd/>
            </a:ln>
            <a:effectLst/>
          </p:spPr>
          <p:txBody>
            <a:bodyPr wrap="none" anchor="ctr"/>
            <a:lstStyle/>
            <a:p>
              <a:endParaRPr lang="en-US"/>
            </a:p>
          </p:txBody>
        </p:sp>
        <p:sp>
          <p:nvSpPr>
            <p:cNvPr id="1168761" name="Line 377"/>
            <p:cNvSpPr>
              <a:spLocks noChangeShapeType="1"/>
            </p:cNvSpPr>
            <p:nvPr/>
          </p:nvSpPr>
          <p:spPr bwMode="auto">
            <a:xfrm flipH="1">
              <a:off x="1451" y="2954"/>
              <a:ext cx="136" cy="68"/>
            </a:xfrm>
            <a:prstGeom prst="line">
              <a:avLst/>
            </a:prstGeom>
            <a:noFill/>
            <a:ln w="12700">
              <a:solidFill>
                <a:schemeClr val="hlink"/>
              </a:solidFill>
              <a:round/>
              <a:headEnd/>
              <a:tailEnd/>
            </a:ln>
            <a:effectLst/>
          </p:spPr>
          <p:txBody>
            <a:bodyPr wrap="none" anchor="ctr"/>
            <a:lstStyle/>
            <a:p>
              <a:endParaRPr lang="en-US"/>
            </a:p>
          </p:txBody>
        </p:sp>
        <p:sp>
          <p:nvSpPr>
            <p:cNvPr id="1168762" name="Line 378"/>
            <p:cNvSpPr>
              <a:spLocks noChangeShapeType="1"/>
            </p:cNvSpPr>
            <p:nvPr/>
          </p:nvSpPr>
          <p:spPr bwMode="auto">
            <a:xfrm flipH="1" flipV="1">
              <a:off x="1451" y="2886"/>
              <a:ext cx="114" cy="68"/>
            </a:xfrm>
            <a:prstGeom prst="line">
              <a:avLst/>
            </a:prstGeom>
            <a:noFill/>
            <a:ln w="12700">
              <a:solidFill>
                <a:schemeClr val="hlink"/>
              </a:solidFill>
              <a:round/>
              <a:headEnd/>
              <a:tailEnd/>
            </a:ln>
            <a:effectLst/>
          </p:spPr>
          <p:txBody>
            <a:bodyPr wrap="none" anchor="ctr"/>
            <a:lstStyle/>
            <a:p>
              <a:endParaRPr lang="en-US"/>
            </a:p>
          </p:txBody>
        </p:sp>
        <p:sp>
          <p:nvSpPr>
            <p:cNvPr id="1168763" name="Line 379"/>
            <p:cNvSpPr>
              <a:spLocks noChangeShapeType="1"/>
            </p:cNvSpPr>
            <p:nvPr/>
          </p:nvSpPr>
          <p:spPr bwMode="auto">
            <a:xfrm flipH="1">
              <a:off x="1678" y="2160"/>
              <a:ext cx="113" cy="91"/>
            </a:xfrm>
            <a:prstGeom prst="line">
              <a:avLst/>
            </a:prstGeom>
            <a:noFill/>
            <a:ln w="12700">
              <a:solidFill>
                <a:schemeClr val="hlink"/>
              </a:solidFill>
              <a:round/>
              <a:headEnd/>
              <a:tailEnd/>
            </a:ln>
            <a:effectLst/>
          </p:spPr>
          <p:txBody>
            <a:bodyPr wrap="none" anchor="ctr"/>
            <a:lstStyle/>
            <a:p>
              <a:endParaRPr lang="en-US"/>
            </a:p>
          </p:txBody>
        </p:sp>
        <p:sp>
          <p:nvSpPr>
            <p:cNvPr id="1168764" name="Line 380"/>
            <p:cNvSpPr>
              <a:spLocks noChangeShapeType="1"/>
            </p:cNvSpPr>
            <p:nvPr/>
          </p:nvSpPr>
          <p:spPr bwMode="auto">
            <a:xfrm>
              <a:off x="1791" y="2137"/>
              <a:ext cx="68" cy="114"/>
            </a:xfrm>
            <a:prstGeom prst="line">
              <a:avLst/>
            </a:prstGeom>
            <a:noFill/>
            <a:ln w="12700">
              <a:solidFill>
                <a:schemeClr val="hlink"/>
              </a:solidFill>
              <a:round/>
              <a:headEnd/>
              <a:tailEnd/>
            </a:ln>
            <a:effectLst/>
          </p:spPr>
          <p:txBody>
            <a:bodyPr wrap="none" anchor="ctr"/>
            <a:lstStyle/>
            <a:p>
              <a:endParaRPr lang="en-US"/>
            </a:p>
          </p:txBody>
        </p:sp>
        <p:sp>
          <p:nvSpPr>
            <p:cNvPr id="1168765" name="Line 381"/>
            <p:cNvSpPr>
              <a:spLocks noChangeShapeType="1"/>
            </p:cNvSpPr>
            <p:nvPr/>
          </p:nvSpPr>
          <p:spPr bwMode="auto">
            <a:xfrm flipV="1">
              <a:off x="1882" y="2092"/>
              <a:ext cx="45" cy="159"/>
            </a:xfrm>
            <a:prstGeom prst="line">
              <a:avLst/>
            </a:prstGeom>
            <a:noFill/>
            <a:ln w="12700">
              <a:solidFill>
                <a:schemeClr val="hlink"/>
              </a:solidFill>
              <a:round/>
              <a:headEnd/>
              <a:tailEnd/>
            </a:ln>
            <a:effectLst/>
          </p:spPr>
          <p:txBody>
            <a:bodyPr wrap="none" anchor="ctr"/>
            <a:lstStyle/>
            <a:p>
              <a:endParaRPr lang="en-US"/>
            </a:p>
          </p:txBody>
        </p:sp>
        <p:sp>
          <p:nvSpPr>
            <p:cNvPr id="1168766" name="Line 382"/>
            <p:cNvSpPr>
              <a:spLocks noChangeShapeType="1"/>
            </p:cNvSpPr>
            <p:nvPr/>
          </p:nvSpPr>
          <p:spPr bwMode="auto">
            <a:xfrm>
              <a:off x="1927" y="2092"/>
              <a:ext cx="46" cy="159"/>
            </a:xfrm>
            <a:prstGeom prst="line">
              <a:avLst/>
            </a:prstGeom>
            <a:noFill/>
            <a:ln w="12700">
              <a:solidFill>
                <a:schemeClr val="hlink"/>
              </a:solidFill>
              <a:round/>
              <a:headEnd/>
              <a:tailEnd/>
            </a:ln>
            <a:effectLst/>
          </p:spPr>
          <p:txBody>
            <a:bodyPr wrap="none" anchor="ctr"/>
            <a:lstStyle/>
            <a:p>
              <a:endParaRPr lang="en-US"/>
            </a:p>
          </p:txBody>
        </p:sp>
        <p:sp>
          <p:nvSpPr>
            <p:cNvPr id="1168767" name="Line 383"/>
            <p:cNvSpPr>
              <a:spLocks noChangeShapeType="1"/>
            </p:cNvSpPr>
            <p:nvPr/>
          </p:nvSpPr>
          <p:spPr bwMode="auto">
            <a:xfrm flipV="1">
              <a:off x="1973" y="2137"/>
              <a:ext cx="136" cy="114"/>
            </a:xfrm>
            <a:prstGeom prst="line">
              <a:avLst/>
            </a:prstGeom>
            <a:noFill/>
            <a:ln w="12700">
              <a:solidFill>
                <a:schemeClr val="hlink"/>
              </a:solidFill>
              <a:round/>
              <a:headEnd/>
              <a:tailEnd/>
            </a:ln>
            <a:effectLst/>
          </p:spPr>
          <p:txBody>
            <a:bodyPr wrap="none" anchor="ctr"/>
            <a:lstStyle/>
            <a:p>
              <a:endParaRPr lang="en-US"/>
            </a:p>
          </p:txBody>
        </p:sp>
        <p:sp>
          <p:nvSpPr>
            <p:cNvPr id="1168768" name="Line 384"/>
            <p:cNvSpPr>
              <a:spLocks noChangeShapeType="1"/>
            </p:cNvSpPr>
            <p:nvPr/>
          </p:nvSpPr>
          <p:spPr bwMode="auto">
            <a:xfrm flipH="1" flipV="1">
              <a:off x="1905" y="2092"/>
              <a:ext cx="204" cy="45"/>
            </a:xfrm>
            <a:prstGeom prst="line">
              <a:avLst/>
            </a:prstGeom>
            <a:noFill/>
            <a:ln w="12700">
              <a:solidFill>
                <a:schemeClr val="hlink"/>
              </a:solidFill>
              <a:round/>
              <a:headEnd/>
              <a:tailEnd/>
            </a:ln>
            <a:effectLst/>
          </p:spPr>
          <p:txBody>
            <a:bodyPr wrap="none" anchor="ctr"/>
            <a:lstStyle/>
            <a:p>
              <a:endParaRPr lang="en-US"/>
            </a:p>
          </p:txBody>
        </p:sp>
        <p:sp>
          <p:nvSpPr>
            <p:cNvPr id="1168769" name="Line 385"/>
            <p:cNvSpPr>
              <a:spLocks noChangeShapeType="1"/>
            </p:cNvSpPr>
            <p:nvPr/>
          </p:nvSpPr>
          <p:spPr bwMode="auto">
            <a:xfrm flipH="1">
              <a:off x="1814" y="2092"/>
              <a:ext cx="91" cy="45"/>
            </a:xfrm>
            <a:prstGeom prst="line">
              <a:avLst/>
            </a:prstGeom>
            <a:noFill/>
            <a:ln w="12700">
              <a:solidFill>
                <a:schemeClr val="hlink"/>
              </a:solidFill>
              <a:round/>
              <a:headEnd/>
              <a:tailEnd/>
            </a:ln>
            <a:effectLst/>
          </p:spPr>
          <p:txBody>
            <a:bodyPr wrap="none" anchor="ctr"/>
            <a:lstStyle/>
            <a:p>
              <a:endParaRPr lang="en-US"/>
            </a:p>
          </p:txBody>
        </p:sp>
        <p:sp>
          <p:nvSpPr>
            <p:cNvPr id="1168770" name="Line 386"/>
            <p:cNvSpPr>
              <a:spLocks noChangeShapeType="1"/>
            </p:cNvSpPr>
            <p:nvPr/>
          </p:nvSpPr>
          <p:spPr bwMode="auto">
            <a:xfrm flipV="1">
              <a:off x="1927" y="1956"/>
              <a:ext cx="46" cy="136"/>
            </a:xfrm>
            <a:prstGeom prst="line">
              <a:avLst/>
            </a:prstGeom>
            <a:noFill/>
            <a:ln w="12700">
              <a:solidFill>
                <a:schemeClr val="hlink"/>
              </a:solidFill>
              <a:round/>
              <a:headEnd/>
              <a:tailEnd/>
            </a:ln>
            <a:effectLst/>
          </p:spPr>
          <p:txBody>
            <a:bodyPr wrap="none" anchor="ctr"/>
            <a:lstStyle/>
            <a:p>
              <a:endParaRPr lang="en-US"/>
            </a:p>
          </p:txBody>
        </p:sp>
        <p:sp>
          <p:nvSpPr>
            <p:cNvPr id="1168771" name="Line 387"/>
            <p:cNvSpPr>
              <a:spLocks noChangeShapeType="1"/>
            </p:cNvSpPr>
            <p:nvPr/>
          </p:nvSpPr>
          <p:spPr bwMode="auto">
            <a:xfrm>
              <a:off x="1973" y="1956"/>
              <a:ext cx="159" cy="23"/>
            </a:xfrm>
            <a:prstGeom prst="line">
              <a:avLst/>
            </a:prstGeom>
            <a:noFill/>
            <a:ln w="12700">
              <a:solidFill>
                <a:schemeClr val="hlink"/>
              </a:solidFill>
              <a:round/>
              <a:headEnd/>
              <a:tailEnd/>
            </a:ln>
            <a:effectLst/>
          </p:spPr>
          <p:txBody>
            <a:bodyPr wrap="none" anchor="ctr"/>
            <a:lstStyle/>
            <a:p>
              <a:endParaRPr lang="en-US"/>
            </a:p>
          </p:txBody>
        </p:sp>
        <p:sp>
          <p:nvSpPr>
            <p:cNvPr id="1168772" name="Line 388"/>
            <p:cNvSpPr>
              <a:spLocks noChangeShapeType="1"/>
            </p:cNvSpPr>
            <p:nvPr/>
          </p:nvSpPr>
          <p:spPr bwMode="auto">
            <a:xfrm flipH="1">
              <a:off x="2109" y="1979"/>
              <a:ext cx="23" cy="136"/>
            </a:xfrm>
            <a:prstGeom prst="line">
              <a:avLst/>
            </a:prstGeom>
            <a:noFill/>
            <a:ln w="12700">
              <a:solidFill>
                <a:schemeClr val="hlink"/>
              </a:solidFill>
              <a:round/>
              <a:headEnd/>
              <a:tailEnd/>
            </a:ln>
            <a:effectLst/>
          </p:spPr>
          <p:txBody>
            <a:bodyPr wrap="none" anchor="ctr"/>
            <a:lstStyle/>
            <a:p>
              <a:endParaRPr lang="en-US"/>
            </a:p>
          </p:txBody>
        </p:sp>
        <p:sp>
          <p:nvSpPr>
            <p:cNvPr id="1168773" name="Line 389"/>
            <p:cNvSpPr>
              <a:spLocks noChangeShapeType="1"/>
            </p:cNvSpPr>
            <p:nvPr/>
          </p:nvSpPr>
          <p:spPr bwMode="auto">
            <a:xfrm flipV="1">
              <a:off x="2109" y="2047"/>
              <a:ext cx="113" cy="68"/>
            </a:xfrm>
            <a:prstGeom prst="line">
              <a:avLst/>
            </a:prstGeom>
            <a:noFill/>
            <a:ln w="12700">
              <a:solidFill>
                <a:schemeClr val="hlink"/>
              </a:solidFill>
              <a:round/>
              <a:headEnd/>
              <a:tailEnd/>
            </a:ln>
            <a:effectLst/>
          </p:spPr>
          <p:txBody>
            <a:bodyPr wrap="none" anchor="ctr"/>
            <a:lstStyle/>
            <a:p>
              <a:endParaRPr lang="en-US"/>
            </a:p>
          </p:txBody>
        </p:sp>
        <p:sp>
          <p:nvSpPr>
            <p:cNvPr id="1168774" name="Line 390"/>
            <p:cNvSpPr>
              <a:spLocks noChangeShapeType="1"/>
            </p:cNvSpPr>
            <p:nvPr/>
          </p:nvSpPr>
          <p:spPr bwMode="auto">
            <a:xfrm flipH="1" flipV="1">
              <a:off x="2132" y="1979"/>
              <a:ext cx="90" cy="68"/>
            </a:xfrm>
            <a:prstGeom prst="line">
              <a:avLst/>
            </a:prstGeom>
            <a:noFill/>
            <a:ln w="12700">
              <a:solidFill>
                <a:schemeClr val="hlink"/>
              </a:solidFill>
              <a:round/>
              <a:headEnd/>
              <a:tailEnd/>
            </a:ln>
            <a:effectLst/>
          </p:spPr>
          <p:txBody>
            <a:bodyPr wrap="none" anchor="ctr"/>
            <a:lstStyle/>
            <a:p>
              <a:endParaRPr lang="en-US"/>
            </a:p>
          </p:txBody>
        </p:sp>
        <p:sp>
          <p:nvSpPr>
            <p:cNvPr id="1168775" name="Line 391"/>
            <p:cNvSpPr>
              <a:spLocks noChangeShapeType="1"/>
            </p:cNvSpPr>
            <p:nvPr/>
          </p:nvSpPr>
          <p:spPr bwMode="auto">
            <a:xfrm>
              <a:off x="2132" y="2137"/>
              <a:ext cx="68" cy="182"/>
            </a:xfrm>
            <a:prstGeom prst="line">
              <a:avLst/>
            </a:prstGeom>
            <a:noFill/>
            <a:ln w="12700">
              <a:solidFill>
                <a:schemeClr val="hlink"/>
              </a:solidFill>
              <a:round/>
              <a:headEnd/>
              <a:tailEnd/>
            </a:ln>
            <a:effectLst/>
          </p:spPr>
          <p:txBody>
            <a:bodyPr wrap="none" anchor="ctr"/>
            <a:lstStyle/>
            <a:p>
              <a:endParaRPr lang="en-US"/>
            </a:p>
          </p:txBody>
        </p:sp>
        <p:sp>
          <p:nvSpPr>
            <p:cNvPr id="1168776" name="Line 392"/>
            <p:cNvSpPr>
              <a:spLocks noChangeShapeType="1"/>
            </p:cNvSpPr>
            <p:nvPr/>
          </p:nvSpPr>
          <p:spPr bwMode="auto">
            <a:xfrm flipV="1">
              <a:off x="2200" y="2047"/>
              <a:ext cx="45" cy="272"/>
            </a:xfrm>
            <a:prstGeom prst="line">
              <a:avLst/>
            </a:prstGeom>
            <a:noFill/>
            <a:ln w="12700">
              <a:solidFill>
                <a:schemeClr val="hlink"/>
              </a:solidFill>
              <a:round/>
              <a:headEnd/>
              <a:tailEnd/>
            </a:ln>
            <a:effectLst/>
          </p:spPr>
          <p:txBody>
            <a:bodyPr wrap="none" anchor="ctr"/>
            <a:lstStyle/>
            <a:p>
              <a:endParaRPr lang="en-US"/>
            </a:p>
          </p:txBody>
        </p:sp>
        <p:sp>
          <p:nvSpPr>
            <p:cNvPr id="1168777" name="Line 393"/>
            <p:cNvSpPr>
              <a:spLocks noChangeShapeType="1"/>
            </p:cNvSpPr>
            <p:nvPr/>
          </p:nvSpPr>
          <p:spPr bwMode="auto">
            <a:xfrm>
              <a:off x="1973" y="1956"/>
              <a:ext cx="136" cy="181"/>
            </a:xfrm>
            <a:prstGeom prst="line">
              <a:avLst/>
            </a:prstGeom>
            <a:noFill/>
            <a:ln w="12700">
              <a:solidFill>
                <a:schemeClr val="hlink"/>
              </a:solidFill>
              <a:round/>
              <a:headEnd/>
              <a:tailEnd/>
            </a:ln>
            <a:effectLst/>
          </p:spPr>
          <p:txBody>
            <a:bodyPr wrap="none" anchor="ctr"/>
            <a:lstStyle/>
            <a:p>
              <a:endParaRPr lang="en-US"/>
            </a:p>
          </p:txBody>
        </p:sp>
      </p:grpSp>
      <p:sp>
        <p:nvSpPr>
          <p:cNvPr id="1168778" name="Rectangle 394"/>
          <p:cNvSpPr>
            <a:spLocks noChangeArrowheads="1"/>
          </p:cNvSpPr>
          <p:nvPr/>
        </p:nvSpPr>
        <p:spPr bwMode="auto">
          <a:xfrm>
            <a:off x="4318000" y="3646488"/>
            <a:ext cx="107950" cy="107950"/>
          </a:xfrm>
          <a:prstGeom prst="rect">
            <a:avLst/>
          </a:prstGeom>
          <a:noFill/>
          <a:ln w="19050" algn="ctr">
            <a:solidFill>
              <a:schemeClr val="tx1"/>
            </a:solidFill>
            <a:miter lim="800000"/>
            <a:headEnd/>
            <a:tailEnd/>
          </a:ln>
          <a:effectLst/>
        </p:spPr>
        <p:txBody>
          <a:bodyPr wrap="none" anchor="ctr"/>
          <a:lstStyle/>
          <a:p>
            <a:endParaRPr lang="en-US" sz="1600"/>
          </a:p>
        </p:txBody>
      </p:sp>
      <p:grpSp>
        <p:nvGrpSpPr>
          <p:cNvPr id="3" name="Group 396"/>
          <p:cNvGrpSpPr>
            <a:grpSpLocks/>
          </p:cNvGrpSpPr>
          <p:nvPr/>
        </p:nvGrpSpPr>
        <p:grpSpPr bwMode="auto">
          <a:xfrm>
            <a:off x="2733675" y="4367213"/>
            <a:ext cx="3276600" cy="107950"/>
            <a:chOff x="1542" y="1593"/>
            <a:chExt cx="2064" cy="68"/>
          </a:xfrm>
        </p:grpSpPr>
        <p:sp>
          <p:nvSpPr>
            <p:cNvPr id="1168781" name="Rectangle 397"/>
            <p:cNvSpPr>
              <a:spLocks noChangeArrowheads="1"/>
            </p:cNvSpPr>
            <p:nvPr/>
          </p:nvSpPr>
          <p:spPr bwMode="auto">
            <a:xfrm>
              <a:off x="1542" y="1593"/>
              <a:ext cx="68" cy="68"/>
            </a:xfrm>
            <a:prstGeom prst="rect">
              <a:avLst/>
            </a:prstGeom>
            <a:noFill/>
            <a:ln w="19050" algn="ctr">
              <a:solidFill>
                <a:schemeClr val="tx1"/>
              </a:solidFill>
              <a:miter lim="800000"/>
              <a:headEnd/>
              <a:tailEnd/>
            </a:ln>
            <a:effectLst/>
          </p:spPr>
          <p:txBody>
            <a:bodyPr wrap="none" anchor="ctr"/>
            <a:lstStyle/>
            <a:p>
              <a:pPr algn="ctr" eaLnBrk="0" hangingPunct="0">
                <a:spcBef>
                  <a:spcPct val="0"/>
                </a:spcBef>
              </a:pPr>
              <a:endParaRPr lang="en-US" sz="1600"/>
            </a:p>
          </p:txBody>
        </p:sp>
        <p:sp>
          <p:nvSpPr>
            <p:cNvPr id="1168782" name="Rectangle 398"/>
            <p:cNvSpPr>
              <a:spLocks noChangeArrowheads="1"/>
            </p:cNvSpPr>
            <p:nvPr/>
          </p:nvSpPr>
          <p:spPr bwMode="auto">
            <a:xfrm>
              <a:off x="2018" y="1593"/>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68783" name="Rectangle 399"/>
            <p:cNvSpPr>
              <a:spLocks noChangeArrowheads="1"/>
            </p:cNvSpPr>
            <p:nvPr/>
          </p:nvSpPr>
          <p:spPr bwMode="auto">
            <a:xfrm>
              <a:off x="2268" y="1593"/>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68784" name="Rectangle 400"/>
            <p:cNvSpPr>
              <a:spLocks noChangeArrowheads="1"/>
            </p:cNvSpPr>
            <p:nvPr/>
          </p:nvSpPr>
          <p:spPr bwMode="auto">
            <a:xfrm>
              <a:off x="2812" y="1593"/>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68785" name="Rectangle 401"/>
            <p:cNvSpPr>
              <a:spLocks noChangeArrowheads="1"/>
            </p:cNvSpPr>
            <p:nvPr/>
          </p:nvSpPr>
          <p:spPr bwMode="auto">
            <a:xfrm>
              <a:off x="3311" y="1593"/>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68786" name="Rectangle 402"/>
            <p:cNvSpPr>
              <a:spLocks noChangeArrowheads="1"/>
            </p:cNvSpPr>
            <p:nvPr/>
          </p:nvSpPr>
          <p:spPr bwMode="auto">
            <a:xfrm>
              <a:off x="3538" y="1593"/>
              <a:ext cx="68" cy="68"/>
            </a:xfrm>
            <a:prstGeom prst="rect">
              <a:avLst/>
            </a:prstGeom>
            <a:noFill/>
            <a:ln w="19050" algn="ctr">
              <a:solidFill>
                <a:schemeClr val="tx1"/>
              </a:solidFill>
              <a:miter lim="800000"/>
              <a:headEnd/>
              <a:tailEnd/>
            </a:ln>
            <a:effectLst/>
          </p:spPr>
          <p:txBody>
            <a:bodyPr wrap="none" anchor="ctr"/>
            <a:lstStyle/>
            <a:p>
              <a:endParaRPr lang="en-US" sz="1600"/>
            </a:p>
          </p:txBody>
        </p:sp>
      </p:grpSp>
      <p:grpSp>
        <p:nvGrpSpPr>
          <p:cNvPr id="4" name="Group 410"/>
          <p:cNvGrpSpPr>
            <a:grpSpLocks/>
          </p:cNvGrpSpPr>
          <p:nvPr/>
        </p:nvGrpSpPr>
        <p:grpSpPr bwMode="auto">
          <a:xfrm>
            <a:off x="2193925" y="5159375"/>
            <a:ext cx="4248150" cy="107950"/>
            <a:chOff x="1202" y="2092"/>
            <a:chExt cx="2676" cy="68"/>
          </a:xfrm>
        </p:grpSpPr>
        <p:sp>
          <p:nvSpPr>
            <p:cNvPr id="1168795" name="Rectangle 411"/>
            <p:cNvSpPr>
              <a:spLocks noChangeArrowheads="1"/>
            </p:cNvSpPr>
            <p:nvPr/>
          </p:nvSpPr>
          <p:spPr bwMode="auto">
            <a:xfrm>
              <a:off x="3810" y="2092"/>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68796" name="Rectangle 412"/>
            <p:cNvSpPr>
              <a:spLocks noChangeArrowheads="1"/>
            </p:cNvSpPr>
            <p:nvPr/>
          </p:nvSpPr>
          <p:spPr bwMode="auto">
            <a:xfrm>
              <a:off x="3651" y="2092"/>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68797" name="Rectangle 413"/>
            <p:cNvSpPr>
              <a:spLocks noChangeArrowheads="1"/>
            </p:cNvSpPr>
            <p:nvPr/>
          </p:nvSpPr>
          <p:spPr bwMode="auto">
            <a:xfrm>
              <a:off x="3334" y="2092"/>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68798" name="Rectangle 414"/>
            <p:cNvSpPr>
              <a:spLocks noChangeArrowheads="1"/>
            </p:cNvSpPr>
            <p:nvPr/>
          </p:nvSpPr>
          <p:spPr bwMode="auto">
            <a:xfrm>
              <a:off x="3084" y="2092"/>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68799" name="Rectangle 415"/>
            <p:cNvSpPr>
              <a:spLocks noChangeArrowheads="1"/>
            </p:cNvSpPr>
            <p:nvPr/>
          </p:nvSpPr>
          <p:spPr bwMode="auto">
            <a:xfrm>
              <a:off x="2812" y="2092"/>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68800" name="Rectangle 416"/>
            <p:cNvSpPr>
              <a:spLocks noChangeArrowheads="1"/>
            </p:cNvSpPr>
            <p:nvPr/>
          </p:nvSpPr>
          <p:spPr bwMode="auto">
            <a:xfrm>
              <a:off x="2426" y="2092"/>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68801" name="Rectangle 417"/>
            <p:cNvSpPr>
              <a:spLocks noChangeArrowheads="1"/>
            </p:cNvSpPr>
            <p:nvPr/>
          </p:nvSpPr>
          <p:spPr bwMode="auto">
            <a:xfrm>
              <a:off x="2200" y="2092"/>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68802" name="Rectangle 418"/>
            <p:cNvSpPr>
              <a:spLocks noChangeArrowheads="1"/>
            </p:cNvSpPr>
            <p:nvPr/>
          </p:nvSpPr>
          <p:spPr bwMode="auto">
            <a:xfrm>
              <a:off x="1791" y="2092"/>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68803" name="Rectangle 419"/>
            <p:cNvSpPr>
              <a:spLocks noChangeArrowheads="1"/>
            </p:cNvSpPr>
            <p:nvPr/>
          </p:nvSpPr>
          <p:spPr bwMode="auto">
            <a:xfrm>
              <a:off x="1406" y="2092"/>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68804" name="Rectangle 420"/>
            <p:cNvSpPr>
              <a:spLocks noChangeArrowheads="1"/>
            </p:cNvSpPr>
            <p:nvPr/>
          </p:nvSpPr>
          <p:spPr bwMode="auto">
            <a:xfrm>
              <a:off x="1202" y="2092"/>
              <a:ext cx="68" cy="68"/>
            </a:xfrm>
            <a:prstGeom prst="rect">
              <a:avLst/>
            </a:prstGeom>
            <a:noFill/>
            <a:ln w="19050" algn="ctr">
              <a:solidFill>
                <a:schemeClr val="tx1"/>
              </a:solidFill>
              <a:miter lim="800000"/>
              <a:headEnd/>
              <a:tailEnd/>
            </a:ln>
            <a:effectLst/>
          </p:spPr>
          <p:txBody>
            <a:bodyPr wrap="none" anchor="ctr"/>
            <a:lstStyle/>
            <a:p>
              <a:endParaRPr lang="en-US" sz="1600"/>
            </a:p>
          </p:txBody>
        </p:sp>
      </p:grpSp>
      <p:grpSp>
        <p:nvGrpSpPr>
          <p:cNvPr id="5" name="Group 421"/>
          <p:cNvGrpSpPr>
            <a:grpSpLocks/>
          </p:cNvGrpSpPr>
          <p:nvPr/>
        </p:nvGrpSpPr>
        <p:grpSpPr bwMode="auto">
          <a:xfrm>
            <a:off x="2157413" y="5843588"/>
            <a:ext cx="4500562" cy="107950"/>
            <a:chOff x="1179" y="2523"/>
            <a:chExt cx="2835" cy="68"/>
          </a:xfrm>
        </p:grpSpPr>
        <p:sp>
          <p:nvSpPr>
            <p:cNvPr id="1168806" name="Rectangle 422"/>
            <p:cNvSpPr>
              <a:spLocks noChangeArrowheads="1"/>
            </p:cNvSpPr>
            <p:nvPr/>
          </p:nvSpPr>
          <p:spPr bwMode="auto">
            <a:xfrm>
              <a:off x="3946" y="2523"/>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68807" name="Rectangle 423"/>
            <p:cNvSpPr>
              <a:spLocks noChangeArrowheads="1"/>
            </p:cNvSpPr>
            <p:nvPr/>
          </p:nvSpPr>
          <p:spPr bwMode="auto">
            <a:xfrm>
              <a:off x="3810" y="2523"/>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68808" name="Rectangle 424"/>
            <p:cNvSpPr>
              <a:spLocks noChangeArrowheads="1"/>
            </p:cNvSpPr>
            <p:nvPr/>
          </p:nvSpPr>
          <p:spPr bwMode="auto">
            <a:xfrm>
              <a:off x="3628" y="2523"/>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68809" name="Rectangle 425"/>
            <p:cNvSpPr>
              <a:spLocks noChangeArrowheads="1"/>
            </p:cNvSpPr>
            <p:nvPr/>
          </p:nvSpPr>
          <p:spPr bwMode="auto">
            <a:xfrm>
              <a:off x="3402" y="2523"/>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68810" name="Rectangle 426"/>
            <p:cNvSpPr>
              <a:spLocks noChangeArrowheads="1"/>
            </p:cNvSpPr>
            <p:nvPr/>
          </p:nvSpPr>
          <p:spPr bwMode="auto">
            <a:xfrm>
              <a:off x="3220" y="2523"/>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68811" name="Rectangle 427"/>
            <p:cNvSpPr>
              <a:spLocks noChangeArrowheads="1"/>
            </p:cNvSpPr>
            <p:nvPr/>
          </p:nvSpPr>
          <p:spPr bwMode="auto">
            <a:xfrm>
              <a:off x="2993" y="2523"/>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68812" name="Rectangle 428"/>
            <p:cNvSpPr>
              <a:spLocks noChangeArrowheads="1"/>
            </p:cNvSpPr>
            <p:nvPr/>
          </p:nvSpPr>
          <p:spPr bwMode="auto">
            <a:xfrm>
              <a:off x="2699" y="2523"/>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68813" name="Rectangle 429"/>
            <p:cNvSpPr>
              <a:spLocks noChangeArrowheads="1"/>
            </p:cNvSpPr>
            <p:nvPr/>
          </p:nvSpPr>
          <p:spPr bwMode="auto">
            <a:xfrm>
              <a:off x="2562" y="2523"/>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68814" name="Rectangle 430"/>
            <p:cNvSpPr>
              <a:spLocks noChangeArrowheads="1"/>
            </p:cNvSpPr>
            <p:nvPr/>
          </p:nvSpPr>
          <p:spPr bwMode="auto">
            <a:xfrm>
              <a:off x="2404" y="2523"/>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68815" name="Rectangle 431"/>
            <p:cNvSpPr>
              <a:spLocks noChangeArrowheads="1"/>
            </p:cNvSpPr>
            <p:nvPr/>
          </p:nvSpPr>
          <p:spPr bwMode="auto">
            <a:xfrm>
              <a:off x="2177" y="2523"/>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68816" name="Rectangle 432"/>
            <p:cNvSpPr>
              <a:spLocks noChangeArrowheads="1"/>
            </p:cNvSpPr>
            <p:nvPr/>
          </p:nvSpPr>
          <p:spPr bwMode="auto">
            <a:xfrm>
              <a:off x="2041" y="2523"/>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68817" name="Rectangle 433"/>
            <p:cNvSpPr>
              <a:spLocks noChangeArrowheads="1"/>
            </p:cNvSpPr>
            <p:nvPr/>
          </p:nvSpPr>
          <p:spPr bwMode="auto">
            <a:xfrm>
              <a:off x="1859" y="2523"/>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68818" name="Rectangle 434"/>
            <p:cNvSpPr>
              <a:spLocks noChangeArrowheads="1"/>
            </p:cNvSpPr>
            <p:nvPr/>
          </p:nvSpPr>
          <p:spPr bwMode="auto">
            <a:xfrm>
              <a:off x="1655" y="2523"/>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68819" name="Rectangle 435"/>
            <p:cNvSpPr>
              <a:spLocks noChangeArrowheads="1"/>
            </p:cNvSpPr>
            <p:nvPr/>
          </p:nvSpPr>
          <p:spPr bwMode="auto">
            <a:xfrm>
              <a:off x="1497" y="2523"/>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68820" name="Rectangle 436"/>
            <p:cNvSpPr>
              <a:spLocks noChangeArrowheads="1"/>
            </p:cNvSpPr>
            <p:nvPr/>
          </p:nvSpPr>
          <p:spPr bwMode="auto">
            <a:xfrm>
              <a:off x="1179" y="2523"/>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68821" name="Rectangle 437"/>
            <p:cNvSpPr>
              <a:spLocks noChangeArrowheads="1"/>
            </p:cNvSpPr>
            <p:nvPr/>
          </p:nvSpPr>
          <p:spPr bwMode="auto">
            <a:xfrm>
              <a:off x="1292" y="2523"/>
              <a:ext cx="68" cy="68"/>
            </a:xfrm>
            <a:prstGeom prst="rect">
              <a:avLst/>
            </a:prstGeom>
            <a:noFill/>
            <a:ln w="19050" algn="ctr">
              <a:solidFill>
                <a:schemeClr val="tx1"/>
              </a:solidFill>
              <a:miter lim="800000"/>
              <a:headEnd/>
              <a:tailEnd/>
            </a:ln>
            <a:effectLst/>
          </p:spPr>
          <p:txBody>
            <a:bodyPr wrap="none" anchor="ctr"/>
            <a:lstStyle/>
            <a:p>
              <a:endParaRPr lang="en-US" sz="1600"/>
            </a:p>
          </p:txBody>
        </p:sp>
      </p:grpSp>
      <p:grpSp>
        <p:nvGrpSpPr>
          <p:cNvPr id="6" name="Group 478"/>
          <p:cNvGrpSpPr>
            <a:grpSpLocks/>
          </p:cNvGrpSpPr>
          <p:nvPr/>
        </p:nvGrpSpPr>
        <p:grpSpPr bwMode="auto">
          <a:xfrm>
            <a:off x="2843213" y="3752850"/>
            <a:ext cx="3133725" cy="612775"/>
            <a:chOff x="1791" y="2137"/>
            <a:chExt cx="1974" cy="386"/>
          </a:xfrm>
        </p:grpSpPr>
        <p:sp>
          <p:nvSpPr>
            <p:cNvPr id="1168824" name="Line 440"/>
            <p:cNvSpPr>
              <a:spLocks noChangeShapeType="1"/>
            </p:cNvSpPr>
            <p:nvPr/>
          </p:nvSpPr>
          <p:spPr bwMode="auto">
            <a:xfrm flipV="1">
              <a:off x="1791" y="2137"/>
              <a:ext cx="953" cy="386"/>
            </a:xfrm>
            <a:prstGeom prst="line">
              <a:avLst/>
            </a:prstGeom>
            <a:noFill/>
            <a:ln w="19050">
              <a:solidFill>
                <a:schemeClr val="hlink"/>
              </a:solidFill>
              <a:round/>
              <a:headEnd/>
              <a:tailEnd/>
            </a:ln>
            <a:effectLst/>
          </p:spPr>
          <p:txBody>
            <a:bodyPr wrap="none" anchor="ctr"/>
            <a:lstStyle/>
            <a:p>
              <a:endParaRPr lang="en-US" sz="1600"/>
            </a:p>
          </p:txBody>
        </p:sp>
        <p:sp>
          <p:nvSpPr>
            <p:cNvPr id="1168825" name="Line 441"/>
            <p:cNvSpPr>
              <a:spLocks noChangeShapeType="1"/>
            </p:cNvSpPr>
            <p:nvPr/>
          </p:nvSpPr>
          <p:spPr bwMode="auto">
            <a:xfrm flipV="1">
              <a:off x="2245" y="2137"/>
              <a:ext cx="499" cy="386"/>
            </a:xfrm>
            <a:prstGeom prst="line">
              <a:avLst/>
            </a:prstGeom>
            <a:noFill/>
            <a:ln w="19050">
              <a:solidFill>
                <a:schemeClr val="hlink"/>
              </a:solidFill>
              <a:round/>
              <a:headEnd/>
              <a:tailEnd/>
            </a:ln>
            <a:effectLst/>
          </p:spPr>
          <p:txBody>
            <a:bodyPr wrap="none" anchor="ctr"/>
            <a:lstStyle/>
            <a:p>
              <a:endParaRPr lang="en-US" sz="1600"/>
            </a:p>
          </p:txBody>
        </p:sp>
        <p:sp>
          <p:nvSpPr>
            <p:cNvPr id="1168826" name="Line 442"/>
            <p:cNvSpPr>
              <a:spLocks noChangeShapeType="1"/>
            </p:cNvSpPr>
            <p:nvPr/>
          </p:nvSpPr>
          <p:spPr bwMode="auto">
            <a:xfrm flipV="1">
              <a:off x="2472" y="2137"/>
              <a:ext cx="272" cy="386"/>
            </a:xfrm>
            <a:prstGeom prst="line">
              <a:avLst/>
            </a:prstGeom>
            <a:noFill/>
            <a:ln w="19050">
              <a:solidFill>
                <a:schemeClr val="hlink"/>
              </a:solidFill>
              <a:round/>
              <a:headEnd/>
              <a:tailEnd/>
            </a:ln>
            <a:effectLst/>
          </p:spPr>
          <p:txBody>
            <a:bodyPr wrap="none" anchor="ctr"/>
            <a:lstStyle/>
            <a:p>
              <a:endParaRPr lang="en-US" sz="1600"/>
            </a:p>
          </p:txBody>
        </p:sp>
        <p:sp>
          <p:nvSpPr>
            <p:cNvPr id="1168827" name="Line 443"/>
            <p:cNvSpPr>
              <a:spLocks noChangeShapeType="1"/>
            </p:cNvSpPr>
            <p:nvPr/>
          </p:nvSpPr>
          <p:spPr bwMode="auto">
            <a:xfrm>
              <a:off x="2744" y="2137"/>
              <a:ext cx="272" cy="386"/>
            </a:xfrm>
            <a:prstGeom prst="line">
              <a:avLst/>
            </a:prstGeom>
            <a:noFill/>
            <a:ln w="19050">
              <a:solidFill>
                <a:schemeClr val="hlink"/>
              </a:solidFill>
              <a:round/>
              <a:headEnd/>
              <a:tailEnd/>
            </a:ln>
            <a:effectLst/>
          </p:spPr>
          <p:txBody>
            <a:bodyPr wrap="none" anchor="ctr"/>
            <a:lstStyle/>
            <a:p>
              <a:endParaRPr lang="en-US" sz="1600"/>
            </a:p>
          </p:txBody>
        </p:sp>
        <p:sp>
          <p:nvSpPr>
            <p:cNvPr id="1168828" name="Line 444"/>
            <p:cNvSpPr>
              <a:spLocks noChangeShapeType="1"/>
            </p:cNvSpPr>
            <p:nvPr/>
          </p:nvSpPr>
          <p:spPr bwMode="auto">
            <a:xfrm>
              <a:off x="2744" y="2137"/>
              <a:ext cx="771" cy="386"/>
            </a:xfrm>
            <a:prstGeom prst="line">
              <a:avLst/>
            </a:prstGeom>
            <a:noFill/>
            <a:ln w="19050">
              <a:solidFill>
                <a:schemeClr val="hlink"/>
              </a:solidFill>
              <a:round/>
              <a:headEnd/>
              <a:tailEnd/>
            </a:ln>
            <a:effectLst/>
          </p:spPr>
          <p:txBody>
            <a:bodyPr wrap="none" anchor="ctr"/>
            <a:lstStyle/>
            <a:p>
              <a:endParaRPr lang="en-US" sz="1600"/>
            </a:p>
          </p:txBody>
        </p:sp>
        <p:sp>
          <p:nvSpPr>
            <p:cNvPr id="1168829" name="Line 445"/>
            <p:cNvSpPr>
              <a:spLocks noChangeShapeType="1"/>
            </p:cNvSpPr>
            <p:nvPr/>
          </p:nvSpPr>
          <p:spPr bwMode="auto">
            <a:xfrm flipH="1" flipV="1">
              <a:off x="2744" y="2137"/>
              <a:ext cx="1021" cy="386"/>
            </a:xfrm>
            <a:prstGeom prst="line">
              <a:avLst/>
            </a:prstGeom>
            <a:noFill/>
            <a:ln w="19050">
              <a:solidFill>
                <a:schemeClr val="hlink"/>
              </a:solidFill>
              <a:round/>
              <a:headEnd/>
              <a:tailEnd/>
            </a:ln>
            <a:effectLst/>
          </p:spPr>
          <p:txBody>
            <a:bodyPr wrap="none" anchor="ctr"/>
            <a:lstStyle/>
            <a:p>
              <a:endParaRPr lang="en-US" sz="1600"/>
            </a:p>
          </p:txBody>
        </p:sp>
      </p:grpSp>
      <p:grpSp>
        <p:nvGrpSpPr>
          <p:cNvPr id="7" name="Group 477"/>
          <p:cNvGrpSpPr>
            <a:grpSpLocks/>
          </p:cNvGrpSpPr>
          <p:nvPr/>
        </p:nvGrpSpPr>
        <p:grpSpPr bwMode="auto">
          <a:xfrm>
            <a:off x="2232025" y="4473575"/>
            <a:ext cx="4140200" cy="684213"/>
            <a:chOff x="1406" y="2591"/>
            <a:chExt cx="2608" cy="431"/>
          </a:xfrm>
        </p:grpSpPr>
        <p:sp>
          <p:nvSpPr>
            <p:cNvPr id="1168830" name="Line 446"/>
            <p:cNvSpPr>
              <a:spLocks noChangeShapeType="1"/>
            </p:cNvSpPr>
            <p:nvPr/>
          </p:nvSpPr>
          <p:spPr bwMode="auto">
            <a:xfrm>
              <a:off x="3742" y="2591"/>
              <a:ext cx="272" cy="431"/>
            </a:xfrm>
            <a:prstGeom prst="line">
              <a:avLst/>
            </a:prstGeom>
            <a:noFill/>
            <a:ln w="19050">
              <a:solidFill>
                <a:schemeClr val="hlink"/>
              </a:solidFill>
              <a:round/>
              <a:headEnd/>
              <a:tailEnd/>
            </a:ln>
            <a:effectLst/>
          </p:spPr>
          <p:txBody>
            <a:bodyPr wrap="none" anchor="ctr"/>
            <a:lstStyle/>
            <a:p>
              <a:endParaRPr lang="en-US" sz="1600"/>
            </a:p>
          </p:txBody>
        </p:sp>
        <p:sp>
          <p:nvSpPr>
            <p:cNvPr id="1168831" name="Line 447"/>
            <p:cNvSpPr>
              <a:spLocks noChangeShapeType="1"/>
            </p:cNvSpPr>
            <p:nvPr/>
          </p:nvSpPr>
          <p:spPr bwMode="auto">
            <a:xfrm flipH="1" flipV="1">
              <a:off x="3742" y="2591"/>
              <a:ext cx="113" cy="431"/>
            </a:xfrm>
            <a:prstGeom prst="line">
              <a:avLst/>
            </a:prstGeom>
            <a:noFill/>
            <a:ln w="19050">
              <a:solidFill>
                <a:schemeClr val="hlink"/>
              </a:solidFill>
              <a:round/>
              <a:headEnd/>
              <a:tailEnd/>
            </a:ln>
            <a:effectLst/>
          </p:spPr>
          <p:txBody>
            <a:bodyPr wrap="none" anchor="ctr"/>
            <a:lstStyle/>
            <a:p>
              <a:endParaRPr lang="en-US" sz="1600"/>
            </a:p>
          </p:txBody>
        </p:sp>
        <p:sp>
          <p:nvSpPr>
            <p:cNvPr id="1168832" name="Line 448"/>
            <p:cNvSpPr>
              <a:spLocks noChangeShapeType="1"/>
            </p:cNvSpPr>
            <p:nvPr/>
          </p:nvSpPr>
          <p:spPr bwMode="auto">
            <a:xfrm flipV="1">
              <a:off x="3538" y="2591"/>
              <a:ext cx="204" cy="431"/>
            </a:xfrm>
            <a:prstGeom prst="line">
              <a:avLst/>
            </a:prstGeom>
            <a:noFill/>
            <a:ln w="19050">
              <a:solidFill>
                <a:schemeClr val="hlink"/>
              </a:solidFill>
              <a:round/>
              <a:headEnd/>
              <a:tailEnd/>
            </a:ln>
            <a:effectLst/>
          </p:spPr>
          <p:txBody>
            <a:bodyPr wrap="none" anchor="ctr"/>
            <a:lstStyle/>
            <a:p>
              <a:endParaRPr lang="en-US" sz="1600"/>
            </a:p>
          </p:txBody>
        </p:sp>
        <p:sp>
          <p:nvSpPr>
            <p:cNvPr id="1168834" name="Line 450"/>
            <p:cNvSpPr>
              <a:spLocks noChangeShapeType="1"/>
            </p:cNvSpPr>
            <p:nvPr/>
          </p:nvSpPr>
          <p:spPr bwMode="auto">
            <a:xfrm flipV="1">
              <a:off x="3016" y="2591"/>
              <a:ext cx="0" cy="431"/>
            </a:xfrm>
            <a:prstGeom prst="line">
              <a:avLst/>
            </a:prstGeom>
            <a:noFill/>
            <a:ln w="19050">
              <a:solidFill>
                <a:schemeClr val="hlink"/>
              </a:solidFill>
              <a:round/>
              <a:headEnd/>
              <a:tailEnd/>
            </a:ln>
            <a:effectLst/>
          </p:spPr>
          <p:txBody>
            <a:bodyPr wrap="none" anchor="ctr"/>
            <a:lstStyle/>
            <a:p>
              <a:endParaRPr lang="en-US" sz="1600"/>
            </a:p>
          </p:txBody>
        </p:sp>
        <p:sp>
          <p:nvSpPr>
            <p:cNvPr id="1168835" name="Line 451"/>
            <p:cNvSpPr>
              <a:spLocks noChangeShapeType="1"/>
            </p:cNvSpPr>
            <p:nvPr/>
          </p:nvSpPr>
          <p:spPr bwMode="auto">
            <a:xfrm flipH="1" flipV="1">
              <a:off x="2494" y="2591"/>
              <a:ext cx="137" cy="431"/>
            </a:xfrm>
            <a:prstGeom prst="line">
              <a:avLst/>
            </a:prstGeom>
            <a:noFill/>
            <a:ln w="19050">
              <a:solidFill>
                <a:schemeClr val="hlink"/>
              </a:solidFill>
              <a:round/>
              <a:headEnd/>
              <a:tailEnd/>
            </a:ln>
            <a:effectLst/>
          </p:spPr>
          <p:txBody>
            <a:bodyPr wrap="none" anchor="ctr"/>
            <a:lstStyle/>
            <a:p>
              <a:endParaRPr lang="en-US" sz="1600"/>
            </a:p>
          </p:txBody>
        </p:sp>
        <p:sp>
          <p:nvSpPr>
            <p:cNvPr id="1168836" name="Line 452"/>
            <p:cNvSpPr>
              <a:spLocks noChangeShapeType="1"/>
            </p:cNvSpPr>
            <p:nvPr/>
          </p:nvSpPr>
          <p:spPr bwMode="auto">
            <a:xfrm flipV="1">
              <a:off x="2426" y="2591"/>
              <a:ext cx="68" cy="431"/>
            </a:xfrm>
            <a:prstGeom prst="line">
              <a:avLst/>
            </a:prstGeom>
            <a:noFill/>
            <a:ln w="19050">
              <a:solidFill>
                <a:schemeClr val="hlink"/>
              </a:solidFill>
              <a:round/>
              <a:headEnd/>
              <a:tailEnd/>
            </a:ln>
            <a:effectLst/>
          </p:spPr>
          <p:txBody>
            <a:bodyPr wrap="none" anchor="ctr"/>
            <a:lstStyle/>
            <a:p>
              <a:endParaRPr lang="en-US" sz="1600"/>
            </a:p>
          </p:txBody>
        </p:sp>
        <p:sp>
          <p:nvSpPr>
            <p:cNvPr id="1168837" name="Line 453"/>
            <p:cNvSpPr>
              <a:spLocks noChangeShapeType="1"/>
            </p:cNvSpPr>
            <p:nvPr/>
          </p:nvSpPr>
          <p:spPr bwMode="auto">
            <a:xfrm flipH="1" flipV="1">
              <a:off x="3016" y="2591"/>
              <a:ext cx="272" cy="431"/>
            </a:xfrm>
            <a:prstGeom prst="line">
              <a:avLst/>
            </a:prstGeom>
            <a:noFill/>
            <a:ln w="19050">
              <a:solidFill>
                <a:schemeClr val="hlink"/>
              </a:solidFill>
              <a:round/>
              <a:headEnd/>
              <a:tailEnd/>
            </a:ln>
            <a:effectLst/>
          </p:spPr>
          <p:txBody>
            <a:bodyPr wrap="none" anchor="ctr"/>
            <a:lstStyle/>
            <a:p>
              <a:endParaRPr lang="en-US" sz="1600"/>
            </a:p>
          </p:txBody>
        </p:sp>
        <p:sp>
          <p:nvSpPr>
            <p:cNvPr id="1168838" name="Line 454"/>
            <p:cNvSpPr>
              <a:spLocks noChangeShapeType="1"/>
            </p:cNvSpPr>
            <p:nvPr/>
          </p:nvSpPr>
          <p:spPr bwMode="auto">
            <a:xfrm flipV="1">
              <a:off x="1995" y="2591"/>
              <a:ext cx="227" cy="431"/>
            </a:xfrm>
            <a:prstGeom prst="line">
              <a:avLst/>
            </a:prstGeom>
            <a:noFill/>
            <a:ln w="19050">
              <a:solidFill>
                <a:schemeClr val="hlink"/>
              </a:solidFill>
              <a:round/>
              <a:headEnd/>
              <a:tailEnd/>
            </a:ln>
            <a:effectLst/>
          </p:spPr>
          <p:txBody>
            <a:bodyPr wrap="none" anchor="ctr"/>
            <a:lstStyle/>
            <a:p>
              <a:endParaRPr lang="en-US" sz="1600"/>
            </a:p>
          </p:txBody>
        </p:sp>
        <p:sp>
          <p:nvSpPr>
            <p:cNvPr id="1168839" name="Line 455"/>
            <p:cNvSpPr>
              <a:spLocks noChangeShapeType="1"/>
            </p:cNvSpPr>
            <p:nvPr/>
          </p:nvSpPr>
          <p:spPr bwMode="auto">
            <a:xfrm flipV="1">
              <a:off x="1633" y="2591"/>
              <a:ext cx="113" cy="431"/>
            </a:xfrm>
            <a:prstGeom prst="line">
              <a:avLst/>
            </a:prstGeom>
            <a:noFill/>
            <a:ln w="19050">
              <a:solidFill>
                <a:schemeClr val="hlink"/>
              </a:solidFill>
              <a:round/>
              <a:headEnd/>
              <a:tailEnd/>
            </a:ln>
            <a:effectLst/>
          </p:spPr>
          <p:txBody>
            <a:bodyPr wrap="none" anchor="ctr"/>
            <a:lstStyle/>
            <a:p>
              <a:endParaRPr lang="en-US" sz="1600"/>
            </a:p>
          </p:txBody>
        </p:sp>
        <p:sp>
          <p:nvSpPr>
            <p:cNvPr id="1168840" name="Line 456"/>
            <p:cNvSpPr>
              <a:spLocks noChangeShapeType="1"/>
            </p:cNvSpPr>
            <p:nvPr/>
          </p:nvSpPr>
          <p:spPr bwMode="auto">
            <a:xfrm flipV="1">
              <a:off x="1406" y="2591"/>
              <a:ext cx="340" cy="431"/>
            </a:xfrm>
            <a:prstGeom prst="line">
              <a:avLst/>
            </a:prstGeom>
            <a:noFill/>
            <a:ln w="19050">
              <a:solidFill>
                <a:schemeClr val="hlink"/>
              </a:solidFill>
              <a:round/>
              <a:headEnd/>
              <a:tailEnd/>
            </a:ln>
            <a:effectLst/>
          </p:spPr>
          <p:txBody>
            <a:bodyPr wrap="none" anchor="ctr"/>
            <a:lstStyle/>
            <a:p>
              <a:endParaRPr lang="en-US" sz="1600"/>
            </a:p>
          </p:txBody>
        </p:sp>
      </p:grpSp>
      <p:grpSp>
        <p:nvGrpSpPr>
          <p:cNvPr id="8" name="Group 476"/>
          <p:cNvGrpSpPr>
            <a:grpSpLocks/>
          </p:cNvGrpSpPr>
          <p:nvPr/>
        </p:nvGrpSpPr>
        <p:grpSpPr bwMode="auto">
          <a:xfrm>
            <a:off x="2195513" y="5265738"/>
            <a:ext cx="4392612" cy="576262"/>
            <a:chOff x="1383" y="3090"/>
            <a:chExt cx="2767" cy="363"/>
          </a:xfrm>
        </p:grpSpPr>
        <p:sp>
          <p:nvSpPr>
            <p:cNvPr id="1168841" name="Line 457"/>
            <p:cNvSpPr>
              <a:spLocks noChangeShapeType="1"/>
            </p:cNvSpPr>
            <p:nvPr/>
          </p:nvSpPr>
          <p:spPr bwMode="auto">
            <a:xfrm flipH="1">
              <a:off x="1383" y="3090"/>
              <a:ext cx="23" cy="363"/>
            </a:xfrm>
            <a:prstGeom prst="line">
              <a:avLst/>
            </a:prstGeom>
            <a:noFill/>
            <a:ln w="19050">
              <a:solidFill>
                <a:schemeClr val="hlink"/>
              </a:solidFill>
              <a:round/>
              <a:headEnd/>
              <a:tailEnd/>
            </a:ln>
            <a:effectLst/>
          </p:spPr>
          <p:txBody>
            <a:bodyPr wrap="none" anchor="ctr"/>
            <a:lstStyle/>
            <a:p>
              <a:endParaRPr lang="en-US" sz="1600"/>
            </a:p>
          </p:txBody>
        </p:sp>
        <p:sp>
          <p:nvSpPr>
            <p:cNvPr id="1168842" name="Line 458"/>
            <p:cNvSpPr>
              <a:spLocks noChangeShapeType="1"/>
            </p:cNvSpPr>
            <p:nvPr/>
          </p:nvSpPr>
          <p:spPr bwMode="auto">
            <a:xfrm flipH="1" flipV="1">
              <a:off x="1406" y="3090"/>
              <a:ext cx="91" cy="363"/>
            </a:xfrm>
            <a:prstGeom prst="line">
              <a:avLst/>
            </a:prstGeom>
            <a:noFill/>
            <a:ln w="19050">
              <a:solidFill>
                <a:schemeClr val="hlink"/>
              </a:solidFill>
              <a:round/>
              <a:headEnd/>
              <a:tailEnd/>
            </a:ln>
            <a:effectLst/>
          </p:spPr>
          <p:txBody>
            <a:bodyPr wrap="none" anchor="ctr"/>
            <a:lstStyle/>
            <a:p>
              <a:endParaRPr lang="en-US" sz="1600"/>
            </a:p>
          </p:txBody>
        </p:sp>
        <p:sp>
          <p:nvSpPr>
            <p:cNvPr id="1168843" name="Line 459"/>
            <p:cNvSpPr>
              <a:spLocks noChangeShapeType="1"/>
            </p:cNvSpPr>
            <p:nvPr/>
          </p:nvSpPr>
          <p:spPr bwMode="auto">
            <a:xfrm flipH="1" flipV="1">
              <a:off x="1633" y="3090"/>
              <a:ext cx="68" cy="363"/>
            </a:xfrm>
            <a:prstGeom prst="line">
              <a:avLst/>
            </a:prstGeom>
            <a:noFill/>
            <a:ln w="19050">
              <a:solidFill>
                <a:schemeClr val="hlink"/>
              </a:solidFill>
              <a:round/>
              <a:headEnd/>
              <a:tailEnd/>
            </a:ln>
            <a:effectLst/>
          </p:spPr>
          <p:txBody>
            <a:bodyPr wrap="none" anchor="ctr"/>
            <a:lstStyle/>
            <a:p>
              <a:endParaRPr lang="en-US" sz="1600"/>
            </a:p>
          </p:txBody>
        </p:sp>
        <p:sp>
          <p:nvSpPr>
            <p:cNvPr id="1168844" name="Line 460"/>
            <p:cNvSpPr>
              <a:spLocks noChangeShapeType="1"/>
            </p:cNvSpPr>
            <p:nvPr/>
          </p:nvSpPr>
          <p:spPr bwMode="auto">
            <a:xfrm flipV="1">
              <a:off x="1859" y="3090"/>
              <a:ext cx="136" cy="363"/>
            </a:xfrm>
            <a:prstGeom prst="line">
              <a:avLst/>
            </a:prstGeom>
            <a:noFill/>
            <a:ln w="19050">
              <a:solidFill>
                <a:schemeClr val="hlink"/>
              </a:solidFill>
              <a:round/>
              <a:headEnd/>
              <a:tailEnd/>
            </a:ln>
            <a:effectLst/>
          </p:spPr>
          <p:txBody>
            <a:bodyPr wrap="none" anchor="ctr"/>
            <a:lstStyle/>
            <a:p>
              <a:endParaRPr lang="en-US" sz="1600"/>
            </a:p>
          </p:txBody>
        </p:sp>
        <p:sp>
          <p:nvSpPr>
            <p:cNvPr id="1168845" name="Line 461"/>
            <p:cNvSpPr>
              <a:spLocks noChangeShapeType="1"/>
            </p:cNvSpPr>
            <p:nvPr/>
          </p:nvSpPr>
          <p:spPr bwMode="auto">
            <a:xfrm>
              <a:off x="1995" y="3090"/>
              <a:ext cx="69" cy="363"/>
            </a:xfrm>
            <a:prstGeom prst="line">
              <a:avLst/>
            </a:prstGeom>
            <a:noFill/>
            <a:ln w="19050">
              <a:solidFill>
                <a:schemeClr val="hlink"/>
              </a:solidFill>
              <a:round/>
              <a:headEnd/>
              <a:tailEnd/>
            </a:ln>
            <a:effectLst/>
          </p:spPr>
          <p:txBody>
            <a:bodyPr wrap="none" anchor="ctr"/>
            <a:lstStyle/>
            <a:p>
              <a:endParaRPr lang="en-US" sz="1600"/>
            </a:p>
          </p:txBody>
        </p:sp>
        <p:sp>
          <p:nvSpPr>
            <p:cNvPr id="1168846" name="Line 462"/>
            <p:cNvSpPr>
              <a:spLocks noChangeShapeType="1"/>
            </p:cNvSpPr>
            <p:nvPr/>
          </p:nvSpPr>
          <p:spPr bwMode="auto">
            <a:xfrm flipV="1">
              <a:off x="2245" y="3090"/>
              <a:ext cx="159" cy="363"/>
            </a:xfrm>
            <a:prstGeom prst="line">
              <a:avLst/>
            </a:prstGeom>
            <a:noFill/>
            <a:ln w="19050">
              <a:solidFill>
                <a:schemeClr val="hlink"/>
              </a:solidFill>
              <a:round/>
              <a:headEnd/>
              <a:tailEnd/>
            </a:ln>
            <a:effectLst/>
          </p:spPr>
          <p:txBody>
            <a:bodyPr wrap="none" anchor="ctr"/>
            <a:lstStyle/>
            <a:p>
              <a:endParaRPr lang="en-US" sz="1600"/>
            </a:p>
          </p:txBody>
        </p:sp>
        <p:sp>
          <p:nvSpPr>
            <p:cNvPr id="1168847" name="Line 463"/>
            <p:cNvSpPr>
              <a:spLocks noChangeShapeType="1"/>
            </p:cNvSpPr>
            <p:nvPr/>
          </p:nvSpPr>
          <p:spPr bwMode="auto">
            <a:xfrm flipH="1">
              <a:off x="2381" y="3090"/>
              <a:ext cx="23" cy="363"/>
            </a:xfrm>
            <a:prstGeom prst="line">
              <a:avLst/>
            </a:prstGeom>
            <a:noFill/>
            <a:ln w="19050">
              <a:solidFill>
                <a:schemeClr val="hlink"/>
              </a:solidFill>
              <a:round/>
              <a:headEnd/>
              <a:tailEnd/>
            </a:ln>
            <a:effectLst/>
          </p:spPr>
          <p:txBody>
            <a:bodyPr wrap="none" anchor="ctr"/>
            <a:lstStyle/>
            <a:p>
              <a:endParaRPr lang="en-US" sz="1600"/>
            </a:p>
          </p:txBody>
        </p:sp>
        <p:sp>
          <p:nvSpPr>
            <p:cNvPr id="1168848" name="Line 464"/>
            <p:cNvSpPr>
              <a:spLocks noChangeShapeType="1"/>
            </p:cNvSpPr>
            <p:nvPr/>
          </p:nvSpPr>
          <p:spPr bwMode="auto">
            <a:xfrm flipV="1">
              <a:off x="2608" y="3090"/>
              <a:ext cx="23" cy="363"/>
            </a:xfrm>
            <a:prstGeom prst="line">
              <a:avLst/>
            </a:prstGeom>
            <a:noFill/>
            <a:ln w="19050">
              <a:solidFill>
                <a:schemeClr val="hlink"/>
              </a:solidFill>
              <a:round/>
              <a:headEnd/>
              <a:tailEnd/>
            </a:ln>
            <a:effectLst/>
          </p:spPr>
          <p:txBody>
            <a:bodyPr wrap="none" anchor="ctr"/>
            <a:lstStyle/>
            <a:p>
              <a:endParaRPr lang="en-US" sz="1600"/>
            </a:p>
          </p:txBody>
        </p:sp>
        <p:sp>
          <p:nvSpPr>
            <p:cNvPr id="1168849" name="Line 465"/>
            <p:cNvSpPr>
              <a:spLocks noChangeShapeType="1"/>
            </p:cNvSpPr>
            <p:nvPr/>
          </p:nvSpPr>
          <p:spPr bwMode="auto">
            <a:xfrm>
              <a:off x="2631" y="3090"/>
              <a:ext cx="158" cy="363"/>
            </a:xfrm>
            <a:prstGeom prst="line">
              <a:avLst/>
            </a:prstGeom>
            <a:noFill/>
            <a:ln w="19050">
              <a:solidFill>
                <a:schemeClr val="hlink"/>
              </a:solidFill>
              <a:round/>
              <a:headEnd/>
              <a:tailEnd/>
            </a:ln>
            <a:effectLst/>
          </p:spPr>
          <p:txBody>
            <a:bodyPr wrap="none" anchor="ctr"/>
            <a:lstStyle/>
            <a:p>
              <a:endParaRPr lang="en-US" sz="1600"/>
            </a:p>
          </p:txBody>
        </p:sp>
        <p:sp>
          <p:nvSpPr>
            <p:cNvPr id="1168850" name="Line 466"/>
            <p:cNvSpPr>
              <a:spLocks noChangeShapeType="1"/>
            </p:cNvSpPr>
            <p:nvPr/>
          </p:nvSpPr>
          <p:spPr bwMode="auto">
            <a:xfrm flipH="1" flipV="1">
              <a:off x="2631" y="3090"/>
              <a:ext cx="294" cy="363"/>
            </a:xfrm>
            <a:prstGeom prst="line">
              <a:avLst/>
            </a:prstGeom>
            <a:noFill/>
            <a:ln w="19050">
              <a:solidFill>
                <a:schemeClr val="hlink"/>
              </a:solidFill>
              <a:round/>
              <a:headEnd/>
              <a:tailEnd/>
            </a:ln>
            <a:effectLst/>
          </p:spPr>
          <p:txBody>
            <a:bodyPr wrap="none" anchor="ctr"/>
            <a:lstStyle/>
            <a:p>
              <a:endParaRPr lang="en-US" sz="1600"/>
            </a:p>
          </p:txBody>
        </p:sp>
        <p:sp>
          <p:nvSpPr>
            <p:cNvPr id="1168853" name="Line 469"/>
            <p:cNvSpPr>
              <a:spLocks noChangeShapeType="1"/>
            </p:cNvSpPr>
            <p:nvPr/>
          </p:nvSpPr>
          <p:spPr bwMode="auto">
            <a:xfrm flipH="1" flipV="1">
              <a:off x="3538" y="3090"/>
              <a:ext cx="68" cy="363"/>
            </a:xfrm>
            <a:prstGeom prst="line">
              <a:avLst/>
            </a:prstGeom>
            <a:noFill/>
            <a:ln w="19050">
              <a:solidFill>
                <a:schemeClr val="hlink"/>
              </a:solidFill>
              <a:round/>
              <a:headEnd/>
              <a:tailEnd/>
            </a:ln>
            <a:effectLst/>
          </p:spPr>
          <p:txBody>
            <a:bodyPr wrap="none" anchor="ctr"/>
            <a:lstStyle/>
            <a:p>
              <a:endParaRPr lang="en-US" sz="1600"/>
            </a:p>
          </p:txBody>
        </p:sp>
        <p:sp>
          <p:nvSpPr>
            <p:cNvPr id="1168854" name="Line 470"/>
            <p:cNvSpPr>
              <a:spLocks noChangeShapeType="1"/>
            </p:cNvSpPr>
            <p:nvPr/>
          </p:nvSpPr>
          <p:spPr bwMode="auto">
            <a:xfrm flipH="1">
              <a:off x="3424" y="3090"/>
              <a:ext cx="114" cy="363"/>
            </a:xfrm>
            <a:prstGeom prst="line">
              <a:avLst/>
            </a:prstGeom>
            <a:noFill/>
            <a:ln w="19050">
              <a:solidFill>
                <a:schemeClr val="hlink"/>
              </a:solidFill>
              <a:round/>
              <a:headEnd/>
              <a:tailEnd/>
            </a:ln>
            <a:effectLst/>
          </p:spPr>
          <p:txBody>
            <a:bodyPr wrap="none" anchor="ctr"/>
            <a:lstStyle/>
            <a:p>
              <a:endParaRPr lang="en-US" sz="1600"/>
            </a:p>
          </p:txBody>
        </p:sp>
        <p:sp>
          <p:nvSpPr>
            <p:cNvPr id="1168855" name="Line 471"/>
            <p:cNvSpPr>
              <a:spLocks noChangeShapeType="1"/>
            </p:cNvSpPr>
            <p:nvPr/>
          </p:nvSpPr>
          <p:spPr bwMode="auto">
            <a:xfrm flipH="1">
              <a:off x="3833" y="3090"/>
              <a:ext cx="22" cy="363"/>
            </a:xfrm>
            <a:prstGeom prst="line">
              <a:avLst/>
            </a:prstGeom>
            <a:noFill/>
            <a:ln w="19050">
              <a:solidFill>
                <a:schemeClr val="hlink"/>
              </a:solidFill>
              <a:round/>
              <a:headEnd/>
              <a:tailEnd/>
            </a:ln>
            <a:effectLst/>
          </p:spPr>
          <p:txBody>
            <a:bodyPr wrap="none" anchor="ctr"/>
            <a:lstStyle/>
            <a:p>
              <a:endParaRPr lang="en-US" sz="1600"/>
            </a:p>
          </p:txBody>
        </p:sp>
        <p:sp>
          <p:nvSpPr>
            <p:cNvPr id="1168856" name="Line 472"/>
            <p:cNvSpPr>
              <a:spLocks noChangeShapeType="1"/>
            </p:cNvSpPr>
            <p:nvPr/>
          </p:nvSpPr>
          <p:spPr bwMode="auto">
            <a:xfrm flipH="1">
              <a:off x="4014" y="3090"/>
              <a:ext cx="0" cy="363"/>
            </a:xfrm>
            <a:prstGeom prst="line">
              <a:avLst/>
            </a:prstGeom>
            <a:noFill/>
            <a:ln w="19050">
              <a:solidFill>
                <a:schemeClr val="hlink"/>
              </a:solidFill>
              <a:round/>
              <a:headEnd/>
              <a:tailEnd/>
            </a:ln>
            <a:effectLst/>
          </p:spPr>
          <p:txBody>
            <a:bodyPr wrap="none" anchor="ctr"/>
            <a:lstStyle/>
            <a:p>
              <a:endParaRPr lang="en-US" sz="1600"/>
            </a:p>
          </p:txBody>
        </p:sp>
        <p:sp>
          <p:nvSpPr>
            <p:cNvPr id="1168857" name="Line 473"/>
            <p:cNvSpPr>
              <a:spLocks noChangeShapeType="1"/>
            </p:cNvSpPr>
            <p:nvPr/>
          </p:nvSpPr>
          <p:spPr bwMode="auto">
            <a:xfrm>
              <a:off x="4014" y="3090"/>
              <a:ext cx="136" cy="363"/>
            </a:xfrm>
            <a:prstGeom prst="line">
              <a:avLst/>
            </a:prstGeom>
            <a:noFill/>
            <a:ln w="19050">
              <a:solidFill>
                <a:schemeClr val="hlink"/>
              </a:solidFill>
              <a:round/>
              <a:headEnd/>
              <a:tailEnd/>
            </a:ln>
            <a:effectLst/>
          </p:spPr>
          <p:txBody>
            <a:bodyPr wrap="none" anchor="ctr"/>
            <a:lstStyle/>
            <a:p>
              <a:endParaRPr lang="en-US" sz="1600"/>
            </a:p>
          </p:txBody>
        </p:sp>
        <p:sp>
          <p:nvSpPr>
            <p:cNvPr id="1168858" name="Line 474"/>
            <p:cNvSpPr>
              <a:spLocks noChangeShapeType="1"/>
            </p:cNvSpPr>
            <p:nvPr/>
          </p:nvSpPr>
          <p:spPr bwMode="auto">
            <a:xfrm flipH="1">
              <a:off x="3198" y="3090"/>
              <a:ext cx="90" cy="363"/>
            </a:xfrm>
            <a:prstGeom prst="line">
              <a:avLst/>
            </a:prstGeom>
            <a:noFill/>
            <a:ln w="19050">
              <a:solidFill>
                <a:schemeClr val="hlink"/>
              </a:solidFill>
              <a:round/>
              <a:headEnd/>
              <a:tailEnd/>
            </a:ln>
            <a:effectLst/>
          </p:spPr>
          <p:txBody>
            <a:bodyPr wrap="none" anchor="ctr"/>
            <a:lstStyle/>
            <a:p>
              <a:endParaRPr lang="en-US" sz="1600"/>
            </a:p>
          </p:txBody>
        </p:sp>
      </p:grpSp>
      <p:grpSp>
        <p:nvGrpSpPr>
          <p:cNvPr id="9" name="Group 512"/>
          <p:cNvGrpSpPr>
            <a:grpSpLocks/>
          </p:cNvGrpSpPr>
          <p:nvPr/>
        </p:nvGrpSpPr>
        <p:grpSpPr bwMode="auto">
          <a:xfrm>
            <a:off x="2627313" y="4076700"/>
            <a:ext cx="3465512" cy="336550"/>
            <a:chOff x="1655" y="2341"/>
            <a:chExt cx="2183" cy="212"/>
          </a:xfrm>
        </p:grpSpPr>
        <p:sp>
          <p:nvSpPr>
            <p:cNvPr id="1168863" name="Text Box 479"/>
            <p:cNvSpPr txBox="1">
              <a:spLocks noChangeArrowheads="1"/>
            </p:cNvSpPr>
            <p:nvPr/>
          </p:nvSpPr>
          <p:spPr bwMode="auto">
            <a:xfrm>
              <a:off x="1655" y="2341"/>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1</a:t>
              </a:r>
            </a:p>
          </p:txBody>
        </p:sp>
        <p:sp>
          <p:nvSpPr>
            <p:cNvPr id="1168865" name="Text Box 481"/>
            <p:cNvSpPr txBox="1">
              <a:spLocks noChangeArrowheads="1"/>
            </p:cNvSpPr>
            <p:nvPr/>
          </p:nvSpPr>
          <p:spPr bwMode="auto">
            <a:xfrm>
              <a:off x="2132" y="2341"/>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2</a:t>
              </a:r>
            </a:p>
          </p:txBody>
        </p:sp>
        <p:sp>
          <p:nvSpPr>
            <p:cNvPr id="1168866" name="Text Box 482"/>
            <p:cNvSpPr txBox="1">
              <a:spLocks noChangeArrowheads="1"/>
            </p:cNvSpPr>
            <p:nvPr/>
          </p:nvSpPr>
          <p:spPr bwMode="auto">
            <a:xfrm>
              <a:off x="2381" y="2341"/>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3</a:t>
              </a:r>
            </a:p>
          </p:txBody>
        </p:sp>
        <p:sp>
          <p:nvSpPr>
            <p:cNvPr id="1168867" name="Text Box 483"/>
            <p:cNvSpPr txBox="1">
              <a:spLocks noChangeArrowheads="1"/>
            </p:cNvSpPr>
            <p:nvPr/>
          </p:nvSpPr>
          <p:spPr bwMode="auto">
            <a:xfrm>
              <a:off x="2925" y="2341"/>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4</a:t>
              </a:r>
            </a:p>
          </p:txBody>
        </p:sp>
        <p:sp>
          <p:nvSpPr>
            <p:cNvPr id="1168868" name="Text Box 484"/>
            <p:cNvSpPr txBox="1">
              <a:spLocks noChangeArrowheads="1"/>
            </p:cNvSpPr>
            <p:nvPr/>
          </p:nvSpPr>
          <p:spPr bwMode="auto">
            <a:xfrm>
              <a:off x="3424" y="2341"/>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5</a:t>
              </a:r>
            </a:p>
          </p:txBody>
        </p:sp>
        <p:sp>
          <p:nvSpPr>
            <p:cNvPr id="1168869" name="Text Box 485"/>
            <p:cNvSpPr txBox="1">
              <a:spLocks noChangeArrowheads="1"/>
            </p:cNvSpPr>
            <p:nvPr/>
          </p:nvSpPr>
          <p:spPr bwMode="auto">
            <a:xfrm>
              <a:off x="3651" y="2341"/>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6</a:t>
              </a:r>
            </a:p>
          </p:txBody>
        </p:sp>
      </p:grpSp>
      <p:grpSp>
        <p:nvGrpSpPr>
          <p:cNvPr id="10" name="Group 513"/>
          <p:cNvGrpSpPr>
            <a:grpSpLocks/>
          </p:cNvGrpSpPr>
          <p:nvPr/>
        </p:nvGrpSpPr>
        <p:grpSpPr bwMode="auto">
          <a:xfrm>
            <a:off x="2087563" y="4868863"/>
            <a:ext cx="4437062" cy="336550"/>
            <a:chOff x="1315" y="2840"/>
            <a:chExt cx="2795" cy="212"/>
          </a:xfrm>
        </p:grpSpPr>
        <p:sp>
          <p:nvSpPr>
            <p:cNvPr id="1168870" name="Text Box 486"/>
            <p:cNvSpPr txBox="1">
              <a:spLocks noChangeArrowheads="1"/>
            </p:cNvSpPr>
            <p:nvPr/>
          </p:nvSpPr>
          <p:spPr bwMode="auto">
            <a:xfrm>
              <a:off x="3923" y="2840"/>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dirty="0">
                  <a:solidFill>
                    <a:srgbClr val="FF3300"/>
                  </a:solidFill>
                </a:rPr>
                <a:t>3</a:t>
              </a:r>
            </a:p>
          </p:txBody>
        </p:sp>
        <p:sp>
          <p:nvSpPr>
            <p:cNvPr id="1168871" name="Text Box 487"/>
            <p:cNvSpPr txBox="1">
              <a:spLocks noChangeArrowheads="1"/>
            </p:cNvSpPr>
            <p:nvPr/>
          </p:nvSpPr>
          <p:spPr bwMode="auto">
            <a:xfrm>
              <a:off x="3765" y="2840"/>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2</a:t>
              </a:r>
            </a:p>
          </p:txBody>
        </p:sp>
        <p:sp>
          <p:nvSpPr>
            <p:cNvPr id="1168872" name="Text Box 488"/>
            <p:cNvSpPr txBox="1">
              <a:spLocks noChangeArrowheads="1"/>
            </p:cNvSpPr>
            <p:nvPr/>
          </p:nvSpPr>
          <p:spPr bwMode="auto">
            <a:xfrm>
              <a:off x="3470" y="2840"/>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1</a:t>
              </a:r>
            </a:p>
          </p:txBody>
        </p:sp>
        <p:sp>
          <p:nvSpPr>
            <p:cNvPr id="1168873" name="Text Box 489"/>
            <p:cNvSpPr txBox="1">
              <a:spLocks noChangeArrowheads="1"/>
            </p:cNvSpPr>
            <p:nvPr/>
          </p:nvSpPr>
          <p:spPr bwMode="auto">
            <a:xfrm>
              <a:off x="3198" y="2840"/>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2</a:t>
              </a:r>
            </a:p>
          </p:txBody>
        </p:sp>
        <p:sp>
          <p:nvSpPr>
            <p:cNvPr id="1168874" name="Text Box 490"/>
            <p:cNvSpPr txBox="1">
              <a:spLocks noChangeArrowheads="1"/>
            </p:cNvSpPr>
            <p:nvPr/>
          </p:nvSpPr>
          <p:spPr bwMode="auto">
            <a:xfrm>
              <a:off x="2925" y="2840"/>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1</a:t>
              </a:r>
            </a:p>
          </p:txBody>
        </p:sp>
        <p:sp>
          <p:nvSpPr>
            <p:cNvPr id="1168875" name="Text Box 491"/>
            <p:cNvSpPr txBox="1">
              <a:spLocks noChangeArrowheads="1"/>
            </p:cNvSpPr>
            <p:nvPr/>
          </p:nvSpPr>
          <p:spPr bwMode="auto">
            <a:xfrm>
              <a:off x="2562" y="2840"/>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2</a:t>
              </a:r>
            </a:p>
          </p:txBody>
        </p:sp>
        <p:sp>
          <p:nvSpPr>
            <p:cNvPr id="1168876" name="Text Box 492"/>
            <p:cNvSpPr txBox="1">
              <a:spLocks noChangeArrowheads="1"/>
            </p:cNvSpPr>
            <p:nvPr/>
          </p:nvSpPr>
          <p:spPr bwMode="auto">
            <a:xfrm>
              <a:off x="2290" y="2840"/>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1</a:t>
              </a:r>
            </a:p>
          </p:txBody>
        </p:sp>
        <p:sp>
          <p:nvSpPr>
            <p:cNvPr id="1168877" name="Text Box 493"/>
            <p:cNvSpPr txBox="1">
              <a:spLocks noChangeArrowheads="1"/>
            </p:cNvSpPr>
            <p:nvPr/>
          </p:nvSpPr>
          <p:spPr bwMode="auto">
            <a:xfrm>
              <a:off x="1905" y="2840"/>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1</a:t>
              </a:r>
            </a:p>
          </p:txBody>
        </p:sp>
        <p:sp>
          <p:nvSpPr>
            <p:cNvPr id="1168878" name="Text Box 494"/>
            <p:cNvSpPr txBox="1">
              <a:spLocks noChangeArrowheads="1"/>
            </p:cNvSpPr>
            <p:nvPr/>
          </p:nvSpPr>
          <p:spPr bwMode="auto">
            <a:xfrm>
              <a:off x="1519" y="2840"/>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1</a:t>
              </a:r>
            </a:p>
          </p:txBody>
        </p:sp>
        <p:sp>
          <p:nvSpPr>
            <p:cNvPr id="1168879" name="Text Box 495"/>
            <p:cNvSpPr txBox="1">
              <a:spLocks noChangeArrowheads="1"/>
            </p:cNvSpPr>
            <p:nvPr/>
          </p:nvSpPr>
          <p:spPr bwMode="auto">
            <a:xfrm>
              <a:off x="1315" y="2840"/>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1</a:t>
              </a:r>
            </a:p>
          </p:txBody>
        </p:sp>
      </p:grpSp>
      <p:grpSp>
        <p:nvGrpSpPr>
          <p:cNvPr id="11" name="Group 515"/>
          <p:cNvGrpSpPr>
            <a:grpSpLocks/>
          </p:cNvGrpSpPr>
          <p:nvPr/>
        </p:nvGrpSpPr>
        <p:grpSpPr bwMode="auto">
          <a:xfrm>
            <a:off x="2016125" y="5553075"/>
            <a:ext cx="4760913" cy="336550"/>
            <a:chOff x="1270" y="3271"/>
            <a:chExt cx="2999" cy="212"/>
          </a:xfrm>
        </p:grpSpPr>
        <p:sp>
          <p:nvSpPr>
            <p:cNvPr id="1168880" name="Text Box 496"/>
            <p:cNvSpPr txBox="1">
              <a:spLocks noChangeArrowheads="1"/>
            </p:cNvSpPr>
            <p:nvPr/>
          </p:nvSpPr>
          <p:spPr bwMode="auto">
            <a:xfrm>
              <a:off x="1270" y="3271"/>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1</a:t>
              </a:r>
            </a:p>
          </p:txBody>
        </p:sp>
        <p:sp>
          <p:nvSpPr>
            <p:cNvPr id="1168881" name="Text Box 497"/>
            <p:cNvSpPr txBox="1">
              <a:spLocks noChangeArrowheads="1"/>
            </p:cNvSpPr>
            <p:nvPr/>
          </p:nvSpPr>
          <p:spPr bwMode="auto">
            <a:xfrm>
              <a:off x="1406" y="3271"/>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2</a:t>
              </a:r>
            </a:p>
          </p:txBody>
        </p:sp>
        <p:sp>
          <p:nvSpPr>
            <p:cNvPr id="1168882" name="Text Box 498"/>
            <p:cNvSpPr txBox="1">
              <a:spLocks noChangeArrowheads="1"/>
            </p:cNvSpPr>
            <p:nvPr/>
          </p:nvSpPr>
          <p:spPr bwMode="auto">
            <a:xfrm>
              <a:off x="1610" y="3271"/>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1</a:t>
              </a:r>
            </a:p>
          </p:txBody>
        </p:sp>
        <p:sp>
          <p:nvSpPr>
            <p:cNvPr id="1168883" name="Text Box 499"/>
            <p:cNvSpPr txBox="1">
              <a:spLocks noChangeArrowheads="1"/>
            </p:cNvSpPr>
            <p:nvPr/>
          </p:nvSpPr>
          <p:spPr bwMode="auto">
            <a:xfrm>
              <a:off x="1769" y="3271"/>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1</a:t>
              </a:r>
            </a:p>
          </p:txBody>
        </p:sp>
        <p:sp>
          <p:nvSpPr>
            <p:cNvPr id="1168884" name="Text Box 500"/>
            <p:cNvSpPr txBox="1">
              <a:spLocks noChangeArrowheads="1"/>
            </p:cNvSpPr>
            <p:nvPr/>
          </p:nvSpPr>
          <p:spPr bwMode="auto">
            <a:xfrm>
              <a:off x="1973" y="3271"/>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2</a:t>
              </a:r>
            </a:p>
          </p:txBody>
        </p:sp>
        <p:sp>
          <p:nvSpPr>
            <p:cNvPr id="1168885" name="Text Box 501"/>
            <p:cNvSpPr txBox="1">
              <a:spLocks noChangeArrowheads="1"/>
            </p:cNvSpPr>
            <p:nvPr/>
          </p:nvSpPr>
          <p:spPr bwMode="auto">
            <a:xfrm>
              <a:off x="2154" y="3271"/>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1</a:t>
              </a:r>
            </a:p>
          </p:txBody>
        </p:sp>
        <p:sp>
          <p:nvSpPr>
            <p:cNvPr id="1168886" name="Text Box 502"/>
            <p:cNvSpPr txBox="1">
              <a:spLocks noChangeArrowheads="1"/>
            </p:cNvSpPr>
            <p:nvPr/>
          </p:nvSpPr>
          <p:spPr bwMode="auto">
            <a:xfrm>
              <a:off x="2290" y="3271"/>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2</a:t>
              </a:r>
            </a:p>
          </p:txBody>
        </p:sp>
        <p:sp>
          <p:nvSpPr>
            <p:cNvPr id="1168887" name="Text Box 503"/>
            <p:cNvSpPr txBox="1">
              <a:spLocks noChangeArrowheads="1"/>
            </p:cNvSpPr>
            <p:nvPr/>
          </p:nvSpPr>
          <p:spPr bwMode="auto">
            <a:xfrm>
              <a:off x="2517" y="3271"/>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1</a:t>
              </a:r>
            </a:p>
          </p:txBody>
        </p:sp>
        <p:sp>
          <p:nvSpPr>
            <p:cNvPr id="1168888" name="Text Box 504"/>
            <p:cNvSpPr txBox="1">
              <a:spLocks noChangeArrowheads="1"/>
            </p:cNvSpPr>
            <p:nvPr/>
          </p:nvSpPr>
          <p:spPr bwMode="auto">
            <a:xfrm>
              <a:off x="2676" y="3271"/>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2</a:t>
              </a:r>
            </a:p>
          </p:txBody>
        </p:sp>
        <p:sp>
          <p:nvSpPr>
            <p:cNvPr id="1168889" name="Text Box 505"/>
            <p:cNvSpPr txBox="1">
              <a:spLocks noChangeArrowheads="1"/>
            </p:cNvSpPr>
            <p:nvPr/>
          </p:nvSpPr>
          <p:spPr bwMode="auto">
            <a:xfrm>
              <a:off x="2812" y="3271"/>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3</a:t>
              </a:r>
            </a:p>
          </p:txBody>
        </p:sp>
        <p:sp>
          <p:nvSpPr>
            <p:cNvPr id="1168890" name="Text Box 506"/>
            <p:cNvSpPr txBox="1">
              <a:spLocks noChangeArrowheads="1"/>
            </p:cNvSpPr>
            <p:nvPr/>
          </p:nvSpPr>
          <p:spPr bwMode="auto">
            <a:xfrm>
              <a:off x="3107" y="3271"/>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1</a:t>
              </a:r>
            </a:p>
          </p:txBody>
        </p:sp>
        <p:sp>
          <p:nvSpPr>
            <p:cNvPr id="1168891" name="Text Box 507"/>
            <p:cNvSpPr txBox="1">
              <a:spLocks noChangeArrowheads="1"/>
            </p:cNvSpPr>
            <p:nvPr/>
          </p:nvSpPr>
          <p:spPr bwMode="auto">
            <a:xfrm>
              <a:off x="3334" y="3271"/>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1</a:t>
              </a:r>
            </a:p>
          </p:txBody>
        </p:sp>
        <p:sp>
          <p:nvSpPr>
            <p:cNvPr id="1168892" name="Text Box 508"/>
            <p:cNvSpPr txBox="1">
              <a:spLocks noChangeArrowheads="1"/>
            </p:cNvSpPr>
            <p:nvPr/>
          </p:nvSpPr>
          <p:spPr bwMode="auto">
            <a:xfrm>
              <a:off x="3515" y="3271"/>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2</a:t>
              </a:r>
            </a:p>
          </p:txBody>
        </p:sp>
        <p:sp>
          <p:nvSpPr>
            <p:cNvPr id="1168893" name="Text Box 509"/>
            <p:cNvSpPr txBox="1">
              <a:spLocks noChangeArrowheads="1"/>
            </p:cNvSpPr>
            <p:nvPr/>
          </p:nvSpPr>
          <p:spPr bwMode="auto">
            <a:xfrm>
              <a:off x="3742" y="3271"/>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1</a:t>
              </a:r>
            </a:p>
          </p:txBody>
        </p:sp>
        <p:sp>
          <p:nvSpPr>
            <p:cNvPr id="1168894" name="Text Box 510"/>
            <p:cNvSpPr txBox="1">
              <a:spLocks noChangeArrowheads="1"/>
            </p:cNvSpPr>
            <p:nvPr/>
          </p:nvSpPr>
          <p:spPr bwMode="auto">
            <a:xfrm>
              <a:off x="3923" y="3271"/>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1</a:t>
              </a:r>
            </a:p>
          </p:txBody>
        </p:sp>
        <p:sp>
          <p:nvSpPr>
            <p:cNvPr id="1168895" name="Text Box 511"/>
            <p:cNvSpPr txBox="1">
              <a:spLocks noChangeArrowheads="1"/>
            </p:cNvSpPr>
            <p:nvPr/>
          </p:nvSpPr>
          <p:spPr bwMode="auto">
            <a:xfrm>
              <a:off x="4082" y="3271"/>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2</a:t>
              </a:r>
            </a:p>
          </p:txBody>
        </p:sp>
      </p:grpSp>
      <p:sp>
        <p:nvSpPr>
          <p:cNvPr id="1168900" name="Text Box 516"/>
          <p:cNvSpPr txBox="1">
            <a:spLocks noChangeArrowheads="1"/>
          </p:cNvSpPr>
          <p:nvPr/>
        </p:nvSpPr>
        <p:spPr bwMode="auto">
          <a:xfrm>
            <a:off x="4176713" y="3284538"/>
            <a:ext cx="612775" cy="336550"/>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dirty="0"/>
              <a:t>Root</a:t>
            </a:r>
          </a:p>
        </p:txBody>
      </p:sp>
      <p:grpSp>
        <p:nvGrpSpPr>
          <p:cNvPr id="12" name="Group 519"/>
          <p:cNvGrpSpPr>
            <a:grpSpLocks/>
          </p:cNvGrpSpPr>
          <p:nvPr/>
        </p:nvGrpSpPr>
        <p:grpSpPr bwMode="auto">
          <a:xfrm>
            <a:off x="6732588" y="5157788"/>
            <a:ext cx="1343025" cy="684212"/>
            <a:chOff x="4241" y="3249"/>
            <a:chExt cx="846" cy="431"/>
          </a:xfrm>
        </p:grpSpPr>
        <p:sp>
          <p:nvSpPr>
            <p:cNvPr id="1168901" name="Line 517"/>
            <p:cNvSpPr>
              <a:spLocks noChangeShapeType="1"/>
            </p:cNvSpPr>
            <p:nvPr/>
          </p:nvSpPr>
          <p:spPr bwMode="auto">
            <a:xfrm flipH="1">
              <a:off x="4241" y="3430"/>
              <a:ext cx="318" cy="250"/>
            </a:xfrm>
            <a:prstGeom prst="line">
              <a:avLst/>
            </a:prstGeom>
            <a:noFill/>
            <a:ln w="19050">
              <a:solidFill>
                <a:schemeClr val="tx1"/>
              </a:solidFill>
              <a:round/>
              <a:headEnd/>
              <a:tailEnd type="triangle" w="med" len="med"/>
            </a:ln>
            <a:effectLst/>
          </p:spPr>
          <p:txBody>
            <a:bodyPr wrap="none" anchor="ctr"/>
            <a:lstStyle/>
            <a:p>
              <a:endParaRPr lang="en-US" sz="1600"/>
            </a:p>
          </p:txBody>
        </p:sp>
        <p:sp>
          <p:nvSpPr>
            <p:cNvPr id="1168902" name="Text Box 518"/>
            <p:cNvSpPr txBox="1">
              <a:spLocks noChangeArrowheads="1"/>
            </p:cNvSpPr>
            <p:nvPr/>
          </p:nvSpPr>
          <p:spPr bwMode="auto">
            <a:xfrm>
              <a:off x="4558" y="3249"/>
              <a:ext cx="529"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t>R:6:3:2</a:t>
              </a:r>
            </a:p>
          </p:txBody>
        </p:sp>
      </p:grpSp>
    </p:spTree>
    <p:extLst>
      <p:ext uri="{BB962C8B-B14F-4D97-AF65-F5344CB8AC3E}">
        <p14:creationId xmlns:p14="http://schemas.microsoft.com/office/powerpoint/2010/main" val="167611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68387">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68387">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68387">
                                            <p:txEl>
                                              <p:pRg st="3" end="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168387">
                                            <p:txEl>
                                              <p:pRg st="4" end="4"/>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168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1947" name="Rectangle 491"/>
          <p:cNvSpPr>
            <a:spLocks noChangeArrowheads="1"/>
          </p:cNvSpPr>
          <p:nvPr/>
        </p:nvSpPr>
        <p:spPr bwMode="auto">
          <a:xfrm>
            <a:off x="2447925" y="6200775"/>
            <a:ext cx="3995738" cy="657225"/>
          </a:xfrm>
          <a:prstGeom prst="rect">
            <a:avLst/>
          </a:prstGeom>
          <a:solidFill>
            <a:schemeClr val="bg1"/>
          </a:solidFill>
          <a:ln w="19050" algn="ctr">
            <a:noFill/>
            <a:miter lim="800000"/>
            <a:headEnd/>
            <a:tailEnd/>
          </a:ln>
          <a:effectLst/>
        </p:spPr>
        <p:txBody>
          <a:bodyPr wrap="none" anchor="ctr"/>
          <a:lstStyle/>
          <a:p>
            <a:endParaRPr lang="en-US" sz="1600"/>
          </a:p>
        </p:txBody>
      </p:sp>
      <p:sp>
        <p:nvSpPr>
          <p:cNvPr id="1171458" name="Rectangle 2"/>
          <p:cNvSpPr>
            <a:spLocks noGrp="1" noChangeArrowheads="1"/>
          </p:cNvSpPr>
          <p:nvPr>
            <p:ph type="title"/>
          </p:nvPr>
        </p:nvSpPr>
        <p:spPr/>
        <p:txBody>
          <a:bodyPr/>
          <a:lstStyle/>
          <a:p>
            <a:r>
              <a:rPr lang="de-CH"/>
              <a:t>Node Labeling</a:t>
            </a:r>
            <a:endParaRPr lang="en-US"/>
          </a:p>
        </p:txBody>
      </p:sp>
      <p:sp>
        <p:nvSpPr>
          <p:cNvPr id="1171459" name="Rectangle 3"/>
          <p:cNvSpPr>
            <a:spLocks noGrp="1" noChangeArrowheads="1"/>
          </p:cNvSpPr>
          <p:nvPr>
            <p:ph type="body" idx="1"/>
          </p:nvPr>
        </p:nvSpPr>
        <p:spPr>
          <a:xfrm>
            <a:off x="468313" y="1089025"/>
            <a:ext cx="8207375" cy="2124075"/>
          </a:xfrm>
        </p:spPr>
        <p:txBody>
          <a:bodyPr/>
          <a:lstStyle/>
          <a:p>
            <a:r>
              <a:rPr lang="en-US" dirty="0" smtClean="0"/>
              <a:t>Each net-center </a:t>
            </a:r>
            <a:r>
              <a:rPr lang="en-US" i="1" dirty="0" smtClean="0"/>
              <a:t>c</a:t>
            </a:r>
            <a:r>
              <a:rPr lang="en-US" dirty="0" smtClean="0"/>
              <a:t> of a </a:t>
            </a:r>
            <a:r>
              <a:rPr lang="en-US" b="1" i="1" dirty="0" smtClean="0">
                <a:latin typeface="Symbol" pitchFamily="18" charset="2"/>
                <a:sym typeface="Symbol" pitchFamily="18" charset="2"/>
              </a:rPr>
              <a:t></a:t>
            </a:r>
            <a:r>
              <a:rPr lang="en-US" dirty="0" smtClean="0"/>
              <a:t>-net advertises itself to </a:t>
            </a:r>
            <a:r>
              <a:rPr lang="en-US" i="1" dirty="0" err="1" smtClean="0"/>
              <a:t>B</a:t>
            </a:r>
            <a:r>
              <a:rPr lang="en-US" b="1" i="1" baseline="-25000" dirty="0" err="1" smtClean="0"/>
              <a:t>c</a:t>
            </a:r>
            <a:r>
              <a:rPr lang="en-US" dirty="0" smtClean="0"/>
              <a:t>(2</a:t>
            </a:r>
            <a:r>
              <a:rPr lang="en-US" b="1" dirty="0" smtClean="0">
                <a:latin typeface="Symbol" pitchFamily="18" charset="2"/>
                <a:sym typeface="Symbol" pitchFamily="18" charset="2"/>
              </a:rPr>
              <a:t></a:t>
            </a:r>
            <a:r>
              <a:rPr lang="en-US" dirty="0" smtClean="0"/>
              <a:t>)	</a:t>
            </a:r>
          </a:p>
          <a:p>
            <a:r>
              <a:rPr lang="en-US" dirty="0" smtClean="0"/>
              <a:t>Any node </a:t>
            </a:r>
            <a:r>
              <a:rPr lang="en-US" i="1" dirty="0" smtClean="0"/>
              <a:t>u</a:t>
            </a:r>
            <a:r>
              <a:rPr lang="en-US" dirty="0" smtClean="0"/>
              <a:t> stores ID of all net-centers from which it receives advertisements</a:t>
            </a:r>
          </a:p>
          <a:p>
            <a:pPr lvl="1"/>
            <a:r>
              <a:rPr lang="en-US" dirty="0" smtClean="0"/>
              <a:t>Per level at most 2</a:t>
            </a:r>
            <a:r>
              <a:rPr lang="en-US" b="1" baseline="50000" dirty="0" smtClean="0"/>
              <a:t>2</a:t>
            </a:r>
            <a:r>
              <a:rPr lang="en-US" b="1" baseline="50000" dirty="0" smtClean="0">
                <a:latin typeface="Symbol" pitchFamily="18" charset="2"/>
                <a:sym typeface="Symbol" pitchFamily="18" charset="2"/>
              </a:rPr>
              <a:t> </a:t>
            </a:r>
            <a:r>
              <a:rPr lang="en-US" dirty="0" smtClean="0"/>
              <a:t> net-centers to store</a:t>
            </a:r>
          </a:p>
          <a:p>
            <a:pPr lvl="1"/>
            <a:r>
              <a:rPr lang="en-US" dirty="0" smtClean="0"/>
              <a:t>If net-center </a:t>
            </a:r>
            <a:r>
              <a:rPr lang="en-US" i="1" dirty="0" smtClean="0"/>
              <a:t>c</a:t>
            </a:r>
            <a:r>
              <a:rPr lang="en-US" dirty="0" smtClean="0"/>
              <a:t> covers </a:t>
            </a:r>
            <a:r>
              <a:rPr lang="en-US" i="1" dirty="0" smtClean="0"/>
              <a:t>u</a:t>
            </a:r>
            <a:r>
              <a:rPr lang="en-US" dirty="0" smtClean="0"/>
              <a:t>, then also the parent of </a:t>
            </a:r>
            <a:r>
              <a:rPr lang="en-US" i="1" dirty="0" smtClean="0"/>
              <a:t>c</a:t>
            </a:r>
            <a:r>
              <a:rPr lang="en-US" dirty="0" smtClean="0"/>
              <a:t> covers </a:t>
            </a:r>
            <a:r>
              <a:rPr lang="en-US" i="1" dirty="0" smtClean="0"/>
              <a:t>u</a:t>
            </a:r>
          </a:p>
          <a:p>
            <a:pPr lvl="1"/>
            <a:r>
              <a:rPr lang="en-US" dirty="0" smtClean="0"/>
              <a:t>The set of net-centers to store form a </a:t>
            </a:r>
            <a:r>
              <a:rPr lang="en-US" b="1" dirty="0" smtClean="0">
                <a:solidFill>
                  <a:srgbClr val="006699"/>
                </a:solidFill>
              </a:rPr>
              <a:t>tree</a:t>
            </a:r>
          </a:p>
          <a:p>
            <a:endParaRPr lang="en-US" dirty="0"/>
          </a:p>
        </p:txBody>
      </p:sp>
      <p:grpSp>
        <p:nvGrpSpPr>
          <p:cNvPr id="2" name="Group 114"/>
          <p:cNvGrpSpPr>
            <a:grpSpLocks/>
          </p:cNvGrpSpPr>
          <p:nvPr/>
        </p:nvGrpSpPr>
        <p:grpSpPr bwMode="auto">
          <a:xfrm>
            <a:off x="935038" y="3573463"/>
            <a:ext cx="4760912" cy="2305050"/>
            <a:chOff x="1270" y="2184"/>
            <a:chExt cx="2999" cy="1452"/>
          </a:xfrm>
        </p:grpSpPr>
        <p:sp>
          <p:nvSpPr>
            <p:cNvPr id="1171460" name="Rectangle 4"/>
            <p:cNvSpPr>
              <a:spLocks noChangeArrowheads="1"/>
            </p:cNvSpPr>
            <p:nvPr/>
          </p:nvSpPr>
          <p:spPr bwMode="auto">
            <a:xfrm>
              <a:off x="2720" y="2184"/>
              <a:ext cx="68" cy="68"/>
            </a:xfrm>
            <a:prstGeom prst="rect">
              <a:avLst/>
            </a:prstGeom>
            <a:noFill/>
            <a:ln w="19050" algn="ctr">
              <a:solidFill>
                <a:schemeClr val="tx1"/>
              </a:solidFill>
              <a:miter lim="800000"/>
              <a:headEnd/>
              <a:tailEnd/>
            </a:ln>
            <a:effectLst/>
          </p:spPr>
          <p:txBody>
            <a:bodyPr wrap="none" anchor="ctr"/>
            <a:lstStyle/>
            <a:p>
              <a:endParaRPr lang="en-US" sz="1600"/>
            </a:p>
          </p:txBody>
        </p:sp>
        <p:grpSp>
          <p:nvGrpSpPr>
            <p:cNvPr id="3" name="Group 5"/>
            <p:cNvGrpSpPr>
              <a:grpSpLocks/>
            </p:cNvGrpSpPr>
            <p:nvPr/>
          </p:nvGrpSpPr>
          <p:grpSpPr bwMode="auto">
            <a:xfrm>
              <a:off x="1722" y="2638"/>
              <a:ext cx="2064" cy="68"/>
              <a:chOff x="1542" y="1593"/>
              <a:chExt cx="2064" cy="68"/>
            </a:xfrm>
          </p:grpSpPr>
          <p:sp>
            <p:nvSpPr>
              <p:cNvPr id="1171462" name="Rectangle 6"/>
              <p:cNvSpPr>
                <a:spLocks noChangeArrowheads="1"/>
              </p:cNvSpPr>
              <p:nvPr/>
            </p:nvSpPr>
            <p:spPr bwMode="auto">
              <a:xfrm>
                <a:off x="1542" y="1593"/>
                <a:ext cx="68" cy="68"/>
              </a:xfrm>
              <a:prstGeom prst="rect">
                <a:avLst/>
              </a:prstGeom>
              <a:noFill/>
              <a:ln w="19050" algn="ctr">
                <a:solidFill>
                  <a:schemeClr val="tx1"/>
                </a:solidFill>
                <a:miter lim="800000"/>
                <a:headEnd/>
                <a:tailEnd/>
              </a:ln>
              <a:effectLst/>
            </p:spPr>
            <p:txBody>
              <a:bodyPr wrap="none" anchor="ctr"/>
              <a:lstStyle/>
              <a:p>
                <a:pPr algn="ctr" eaLnBrk="0" hangingPunct="0">
                  <a:spcBef>
                    <a:spcPct val="0"/>
                  </a:spcBef>
                </a:pPr>
                <a:endParaRPr lang="en-US" sz="1600"/>
              </a:p>
            </p:txBody>
          </p:sp>
          <p:sp>
            <p:nvSpPr>
              <p:cNvPr id="1171463" name="Rectangle 7"/>
              <p:cNvSpPr>
                <a:spLocks noChangeArrowheads="1"/>
              </p:cNvSpPr>
              <p:nvPr/>
            </p:nvSpPr>
            <p:spPr bwMode="auto">
              <a:xfrm>
                <a:off x="2018" y="1593"/>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71464" name="Rectangle 8"/>
              <p:cNvSpPr>
                <a:spLocks noChangeArrowheads="1"/>
              </p:cNvSpPr>
              <p:nvPr/>
            </p:nvSpPr>
            <p:spPr bwMode="auto">
              <a:xfrm>
                <a:off x="2268" y="1593"/>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71465" name="Rectangle 9"/>
              <p:cNvSpPr>
                <a:spLocks noChangeArrowheads="1"/>
              </p:cNvSpPr>
              <p:nvPr/>
            </p:nvSpPr>
            <p:spPr bwMode="auto">
              <a:xfrm>
                <a:off x="2812" y="1593"/>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71466" name="Rectangle 10"/>
              <p:cNvSpPr>
                <a:spLocks noChangeArrowheads="1"/>
              </p:cNvSpPr>
              <p:nvPr/>
            </p:nvSpPr>
            <p:spPr bwMode="auto">
              <a:xfrm>
                <a:off x="3311" y="1593"/>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71467" name="Rectangle 11"/>
              <p:cNvSpPr>
                <a:spLocks noChangeArrowheads="1"/>
              </p:cNvSpPr>
              <p:nvPr/>
            </p:nvSpPr>
            <p:spPr bwMode="auto">
              <a:xfrm>
                <a:off x="3538" y="1593"/>
                <a:ext cx="68" cy="68"/>
              </a:xfrm>
              <a:prstGeom prst="rect">
                <a:avLst/>
              </a:prstGeom>
              <a:noFill/>
              <a:ln w="19050" algn="ctr">
                <a:solidFill>
                  <a:schemeClr val="tx1"/>
                </a:solidFill>
                <a:miter lim="800000"/>
                <a:headEnd/>
                <a:tailEnd/>
              </a:ln>
              <a:effectLst/>
            </p:spPr>
            <p:txBody>
              <a:bodyPr wrap="none" anchor="ctr"/>
              <a:lstStyle/>
              <a:p>
                <a:endParaRPr lang="en-US" sz="1600"/>
              </a:p>
            </p:txBody>
          </p:sp>
        </p:grpSp>
        <p:grpSp>
          <p:nvGrpSpPr>
            <p:cNvPr id="4" name="Group 12"/>
            <p:cNvGrpSpPr>
              <a:grpSpLocks/>
            </p:cNvGrpSpPr>
            <p:nvPr/>
          </p:nvGrpSpPr>
          <p:grpSpPr bwMode="auto">
            <a:xfrm>
              <a:off x="1382" y="3137"/>
              <a:ext cx="2676" cy="68"/>
              <a:chOff x="1202" y="2092"/>
              <a:chExt cx="2676" cy="68"/>
            </a:xfrm>
          </p:grpSpPr>
          <p:sp>
            <p:nvSpPr>
              <p:cNvPr id="1171469" name="Rectangle 13"/>
              <p:cNvSpPr>
                <a:spLocks noChangeArrowheads="1"/>
              </p:cNvSpPr>
              <p:nvPr/>
            </p:nvSpPr>
            <p:spPr bwMode="auto">
              <a:xfrm>
                <a:off x="3810" y="2092"/>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71470" name="Rectangle 14"/>
              <p:cNvSpPr>
                <a:spLocks noChangeArrowheads="1"/>
              </p:cNvSpPr>
              <p:nvPr/>
            </p:nvSpPr>
            <p:spPr bwMode="auto">
              <a:xfrm>
                <a:off x="3651" y="2092"/>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71471" name="Rectangle 15"/>
              <p:cNvSpPr>
                <a:spLocks noChangeArrowheads="1"/>
              </p:cNvSpPr>
              <p:nvPr/>
            </p:nvSpPr>
            <p:spPr bwMode="auto">
              <a:xfrm>
                <a:off x="3334" y="2092"/>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71472" name="Rectangle 16"/>
              <p:cNvSpPr>
                <a:spLocks noChangeArrowheads="1"/>
              </p:cNvSpPr>
              <p:nvPr/>
            </p:nvSpPr>
            <p:spPr bwMode="auto">
              <a:xfrm>
                <a:off x="3084" y="2092"/>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71473" name="Rectangle 17"/>
              <p:cNvSpPr>
                <a:spLocks noChangeArrowheads="1"/>
              </p:cNvSpPr>
              <p:nvPr/>
            </p:nvSpPr>
            <p:spPr bwMode="auto">
              <a:xfrm>
                <a:off x="2812" y="2092"/>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71474" name="Rectangle 18"/>
              <p:cNvSpPr>
                <a:spLocks noChangeArrowheads="1"/>
              </p:cNvSpPr>
              <p:nvPr/>
            </p:nvSpPr>
            <p:spPr bwMode="auto">
              <a:xfrm>
                <a:off x="2426" y="2092"/>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71475" name="Rectangle 19"/>
              <p:cNvSpPr>
                <a:spLocks noChangeArrowheads="1"/>
              </p:cNvSpPr>
              <p:nvPr/>
            </p:nvSpPr>
            <p:spPr bwMode="auto">
              <a:xfrm>
                <a:off x="2200" y="2092"/>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71476" name="Rectangle 20"/>
              <p:cNvSpPr>
                <a:spLocks noChangeArrowheads="1"/>
              </p:cNvSpPr>
              <p:nvPr/>
            </p:nvSpPr>
            <p:spPr bwMode="auto">
              <a:xfrm>
                <a:off x="1791" y="2092"/>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71477" name="Rectangle 21"/>
              <p:cNvSpPr>
                <a:spLocks noChangeArrowheads="1"/>
              </p:cNvSpPr>
              <p:nvPr/>
            </p:nvSpPr>
            <p:spPr bwMode="auto">
              <a:xfrm>
                <a:off x="1406" y="2092"/>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71478" name="Rectangle 22"/>
              <p:cNvSpPr>
                <a:spLocks noChangeArrowheads="1"/>
              </p:cNvSpPr>
              <p:nvPr/>
            </p:nvSpPr>
            <p:spPr bwMode="auto">
              <a:xfrm>
                <a:off x="1202" y="2092"/>
                <a:ext cx="68" cy="68"/>
              </a:xfrm>
              <a:prstGeom prst="rect">
                <a:avLst/>
              </a:prstGeom>
              <a:noFill/>
              <a:ln w="19050" algn="ctr">
                <a:solidFill>
                  <a:schemeClr val="tx1"/>
                </a:solidFill>
                <a:miter lim="800000"/>
                <a:headEnd/>
                <a:tailEnd/>
              </a:ln>
              <a:effectLst/>
            </p:spPr>
            <p:txBody>
              <a:bodyPr wrap="none" anchor="ctr"/>
              <a:lstStyle/>
              <a:p>
                <a:endParaRPr lang="en-US" sz="1600"/>
              </a:p>
            </p:txBody>
          </p:sp>
        </p:grpSp>
        <p:grpSp>
          <p:nvGrpSpPr>
            <p:cNvPr id="5" name="Group 23"/>
            <p:cNvGrpSpPr>
              <a:grpSpLocks/>
            </p:cNvGrpSpPr>
            <p:nvPr/>
          </p:nvGrpSpPr>
          <p:grpSpPr bwMode="auto">
            <a:xfrm>
              <a:off x="1359" y="3568"/>
              <a:ext cx="2835" cy="68"/>
              <a:chOff x="1179" y="2523"/>
              <a:chExt cx="2835" cy="68"/>
            </a:xfrm>
          </p:grpSpPr>
          <p:sp>
            <p:nvSpPr>
              <p:cNvPr id="1171480" name="Rectangle 24"/>
              <p:cNvSpPr>
                <a:spLocks noChangeArrowheads="1"/>
              </p:cNvSpPr>
              <p:nvPr/>
            </p:nvSpPr>
            <p:spPr bwMode="auto">
              <a:xfrm>
                <a:off x="3946" y="2523"/>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71481" name="Rectangle 25"/>
              <p:cNvSpPr>
                <a:spLocks noChangeArrowheads="1"/>
              </p:cNvSpPr>
              <p:nvPr/>
            </p:nvSpPr>
            <p:spPr bwMode="auto">
              <a:xfrm>
                <a:off x="3810" y="2523"/>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71482" name="Rectangle 26"/>
              <p:cNvSpPr>
                <a:spLocks noChangeArrowheads="1"/>
              </p:cNvSpPr>
              <p:nvPr/>
            </p:nvSpPr>
            <p:spPr bwMode="auto">
              <a:xfrm>
                <a:off x="3628" y="2523"/>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71483" name="Rectangle 27"/>
              <p:cNvSpPr>
                <a:spLocks noChangeArrowheads="1"/>
              </p:cNvSpPr>
              <p:nvPr/>
            </p:nvSpPr>
            <p:spPr bwMode="auto">
              <a:xfrm>
                <a:off x="3402" y="2523"/>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71484" name="Rectangle 28"/>
              <p:cNvSpPr>
                <a:spLocks noChangeArrowheads="1"/>
              </p:cNvSpPr>
              <p:nvPr/>
            </p:nvSpPr>
            <p:spPr bwMode="auto">
              <a:xfrm>
                <a:off x="3220" y="2523"/>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71485" name="Rectangle 29"/>
              <p:cNvSpPr>
                <a:spLocks noChangeArrowheads="1"/>
              </p:cNvSpPr>
              <p:nvPr/>
            </p:nvSpPr>
            <p:spPr bwMode="auto">
              <a:xfrm>
                <a:off x="2993" y="2523"/>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71486" name="Rectangle 30"/>
              <p:cNvSpPr>
                <a:spLocks noChangeArrowheads="1"/>
              </p:cNvSpPr>
              <p:nvPr/>
            </p:nvSpPr>
            <p:spPr bwMode="auto">
              <a:xfrm>
                <a:off x="2699" y="2523"/>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71487" name="Rectangle 31"/>
              <p:cNvSpPr>
                <a:spLocks noChangeArrowheads="1"/>
              </p:cNvSpPr>
              <p:nvPr/>
            </p:nvSpPr>
            <p:spPr bwMode="auto">
              <a:xfrm>
                <a:off x="2562" y="2523"/>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71488" name="Rectangle 32"/>
              <p:cNvSpPr>
                <a:spLocks noChangeArrowheads="1"/>
              </p:cNvSpPr>
              <p:nvPr/>
            </p:nvSpPr>
            <p:spPr bwMode="auto">
              <a:xfrm>
                <a:off x="2404" y="2523"/>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71489" name="Rectangle 33"/>
              <p:cNvSpPr>
                <a:spLocks noChangeArrowheads="1"/>
              </p:cNvSpPr>
              <p:nvPr/>
            </p:nvSpPr>
            <p:spPr bwMode="auto">
              <a:xfrm>
                <a:off x="2177" y="2523"/>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71490" name="Rectangle 34"/>
              <p:cNvSpPr>
                <a:spLocks noChangeArrowheads="1"/>
              </p:cNvSpPr>
              <p:nvPr/>
            </p:nvSpPr>
            <p:spPr bwMode="auto">
              <a:xfrm>
                <a:off x="2041" y="2523"/>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71491" name="Rectangle 35"/>
              <p:cNvSpPr>
                <a:spLocks noChangeArrowheads="1"/>
              </p:cNvSpPr>
              <p:nvPr/>
            </p:nvSpPr>
            <p:spPr bwMode="auto">
              <a:xfrm>
                <a:off x="1859" y="2523"/>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71492" name="Rectangle 36"/>
              <p:cNvSpPr>
                <a:spLocks noChangeArrowheads="1"/>
              </p:cNvSpPr>
              <p:nvPr/>
            </p:nvSpPr>
            <p:spPr bwMode="auto">
              <a:xfrm>
                <a:off x="1655" y="2523"/>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71493" name="Rectangle 37"/>
              <p:cNvSpPr>
                <a:spLocks noChangeArrowheads="1"/>
              </p:cNvSpPr>
              <p:nvPr/>
            </p:nvSpPr>
            <p:spPr bwMode="auto">
              <a:xfrm>
                <a:off x="1497" y="2523"/>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71494" name="Rectangle 38"/>
              <p:cNvSpPr>
                <a:spLocks noChangeArrowheads="1"/>
              </p:cNvSpPr>
              <p:nvPr/>
            </p:nvSpPr>
            <p:spPr bwMode="auto">
              <a:xfrm>
                <a:off x="1179" y="2523"/>
                <a:ext cx="68" cy="68"/>
              </a:xfrm>
              <a:prstGeom prst="rect">
                <a:avLst/>
              </a:prstGeom>
              <a:noFill/>
              <a:ln w="19050" algn="ctr">
                <a:solidFill>
                  <a:schemeClr val="tx1"/>
                </a:solidFill>
                <a:miter lim="800000"/>
                <a:headEnd/>
                <a:tailEnd/>
              </a:ln>
              <a:effectLst/>
            </p:spPr>
            <p:txBody>
              <a:bodyPr wrap="none" anchor="ctr"/>
              <a:lstStyle/>
              <a:p>
                <a:endParaRPr lang="en-US" sz="1600"/>
              </a:p>
            </p:txBody>
          </p:sp>
          <p:sp>
            <p:nvSpPr>
              <p:cNvPr id="1171495" name="Rectangle 39"/>
              <p:cNvSpPr>
                <a:spLocks noChangeArrowheads="1"/>
              </p:cNvSpPr>
              <p:nvPr/>
            </p:nvSpPr>
            <p:spPr bwMode="auto">
              <a:xfrm>
                <a:off x="1292" y="2523"/>
                <a:ext cx="68" cy="68"/>
              </a:xfrm>
              <a:prstGeom prst="rect">
                <a:avLst/>
              </a:prstGeom>
              <a:noFill/>
              <a:ln w="19050" algn="ctr">
                <a:solidFill>
                  <a:schemeClr val="tx1"/>
                </a:solidFill>
                <a:miter lim="800000"/>
                <a:headEnd/>
                <a:tailEnd/>
              </a:ln>
              <a:effectLst/>
            </p:spPr>
            <p:txBody>
              <a:bodyPr wrap="none" anchor="ctr"/>
              <a:lstStyle/>
              <a:p>
                <a:endParaRPr lang="en-US" sz="1600"/>
              </a:p>
            </p:txBody>
          </p:sp>
        </p:grpSp>
        <p:grpSp>
          <p:nvGrpSpPr>
            <p:cNvPr id="6" name="Group 40"/>
            <p:cNvGrpSpPr>
              <a:grpSpLocks/>
            </p:cNvGrpSpPr>
            <p:nvPr/>
          </p:nvGrpSpPr>
          <p:grpSpPr bwMode="auto">
            <a:xfrm>
              <a:off x="1791" y="2251"/>
              <a:ext cx="1974" cy="386"/>
              <a:chOff x="1791" y="2137"/>
              <a:chExt cx="1974" cy="386"/>
            </a:xfrm>
          </p:grpSpPr>
          <p:sp>
            <p:nvSpPr>
              <p:cNvPr id="1171497" name="Line 41"/>
              <p:cNvSpPr>
                <a:spLocks noChangeShapeType="1"/>
              </p:cNvSpPr>
              <p:nvPr/>
            </p:nvSpPr>
            <p:spPr bwMode="auto">
              <a:xfrm flipV="1">
                <a:off x="1791" y="2137"/>
                <a:ext cx="953" cy="386"/>
              </a:xfrm>
              <a:prstGeom prst="line">
                <a:avLst/>
              </a:prstGeom>
              <a:noFill/>
              <a:ln w="19050">
                <a:solidFill>
                  <a:schemeClr val="hlink"/>
                </a:solidFill>
                <a:round/>
                <a:headEnd/>
                <a:tailEnd/>
              </a:ln>
              <a:effectLst/>
            </p:spPr>
            <p:txBody>
              <a:bodyPr wrap="none" anchor="ctr"/>
              <a:lstStyle/>
              <a:p>
                <a:endParaRPr lang="en-US" sz="1600"/>
              </a:p>
            </p:txBody>
          </p:sp>
          <p:sp>
            <p:nvSpPr>
              <p:cNvPr id="1171498" name="Line 42"/>
              <p:cNvSpPr>
                <a:spLocks noChangeShapeType="1"/>
              </p:cNvSpPr>
              <p:nvPr/>
            </p:nvSpPr>
            <p:spPr bwMode="auto">
              <a:xfrm flipV="1">
                <a:off x="2245" y="2137"/>
                <a:ext cx="499" cy="386"/>
              </a:xfrm>
              <a:prstGeom prst="line">
                <a:avLst/>
              </a:prstGeom>
              <a:noFill/>
              <a:ln w="19050">
                <a:solidFill>
                  <a:schemeClr val="hlink"/>
                </a:solidFill>
                <a:round/>
                <a:headEnd/>
                <a:tailEnd/>
              </a:ln>
              <a:effectLst/>
            </p:spPr>
            <p:txBody>
              <a:bodyPr wrap="none" anchor="ctr"/>
              <a:lstStyle/>
              <a:p>
                <a:endParaRPr lang="en-US" sz="1600"/>
              </a:p>
            </p:txBody>
          </p:sp>
          <p:sp>
            <p:nvSpPr>
              <p:cNvPr id="1171499" name="Line 43"/>
              <p:cNvSpPr>
                <a:spLocks noChangeShapeType="1"/>
              </p:cNvSpPr>
              <p:nvPr/>
            </p:nvSpPr>
            <p:spPr bwMode="auto">
              <a:xfrm flipV="1">
                <a:off x="2472" y="2137"/>
                <a:ext cx="272" cy="386"/>
              </a:xfrm>
              <a:prstGeom prst="line">
                <a:avLst/>
              </a:prstGeom>
              <a:noFill/>
              <a:ln w="19050">
                <a:solidFill>
                  <a:schemeClr val="hlink"/>
                </a:solidFill>
                <a:round/>
                <a:headEnd/>
                <a:tailEnd/>
              </a:ln>
              <a:effectLst/>
            </p:spPr>
            <p:txBody>
              <a:bodyPr wrap="none" anchor="ctr"/>
              <a:lstStyle/>
              <a:p>
                <a:endParaRPr lang="en-US" sz="1600"/>
              </a:p>
            </p:txBody>
          </p:sp>
          <p:sp>
            <p:nvSpPr>
              <p:cNvPr id="1171500" name="Line 44"/>
              <p:cNvSpPr>
                <a:spLocks noChangeShapeType="1"/>
              </p:cNvSpPr>
              <p:nvPr/>
            </p:nvSpPr>
            <p:spPr bwMode="auto">
              <a:xfrm>
                <a:off x="2744" y="2137"/>
                <a:ext cx="272" cy="386"/>
              </a:xfrm>
              <a:prstGeom prst="line">
                <a:avLst/>
              </a:prstGeom>
              <a:noFill/>
              <a:ln w="19050">
                <a:solidFill>
                  <a:schemeClr val="hlink"/>
                </a:solidFill>
                <a:round/>
                <a:headEnd/>
                <a:tailEnd/>
              </a:ln>
              <a:effectLst/>
            </p:spPr>
            <p:txBody>
              <a:bodyPr wrap="none" anchor="ctr"/>
              <a:lstStyle/>
              <a:p>
                <a:endParaRPr lang="en-US" sz="1600"/>
              </a:p>
            </p:txBody>
          </p:sp>
          <p:sp>
            <p:nvSpPr>
              <p:cNvPr id="1171501" name="Line 45"/>
              <p:cNvSpPr>
                <a:spLocks noChangeShapeType="1"/>
              </p:cNvSpPr>
              <p:nvPr/>
            </p:nvSpPr>
            <p:spPr bwMode="auto">
              <a:xfrm>
                <a:off x="2744" y="2137"/>
                <a:ext cx="771" cy="386"/>
              </a:xfrm>
              <a:prstGeom prst="line">
                <a:avLst/>
              </a:prstGeom>
              <a:noFill/>
              <a:ln w="19050">
                <a:solidFill>
                  <a:schemeClr val="hlink"/>
                </a:solidFill>
                <a:round/>
                <a:headEnd/>
                <a:tailEnd/>
              </a:ln>
              <a:effectLst/>
            </p:spPr>
            <p:txBody>
              <a:bodyPr wrap="none" anchor="ctr"/>
              <a:lstStyle/>
              <a:p>
                <a:endParaRPr lang="en-US" sz="1600"/>
              </a:p>
            </p:txBody>
          </p:sp>
          <p:sp>
            <p:nvSpPr>
              <p:cNvPr id="1171502" name="Line 46"/>
              <p:cNvSpPr>
                <a:spLocks noChangeShapeType="1"/>
              </p:cNvSpPr>
              <p:nvPr/>
            </p:nvSpPr>
            <p:spPr bwMode="auto">
              <a:xfrm flipH="1" flipV="1">
                <a:off x="2744" y="2137"/>
                <a:ext cx="1021" cy="386"/>
              </a:xfrm>
              <a:prstGeom prst="line">
                <a:avLst/>
              </a:prstGeom>
              <a:noFill/>
              <a:ln w="19050">
                <a:solidFill>
                  <a:schemeClr val="hlink"/>
                </a:solidFill>
                <a:round/>
                <a:headEnd/>
                <a:tailEnd/>
              </a:ln>
              <a:effectLst/>
            </p:spPr>
            <p:txBody>
              <a:bodyPr wrap="none" anchor="ctr"/>
              <a:lstStyle/>
              <a:p>
                <a:endParaRPr lang="en-US" sz="1600"/>
              </a:p>
            </p:txBody>
          </p:sp>
        </p:grpSp>
        <p:grpSp>
          <p:nvGrpSpPr>
            <p:cNvPr id="7" name="Group 47"/>
            <p:cNvGrpSpPr>
              <a:grpSpLocks/>
            </p:cNvGrpSpPr>
            <p:nvPr/>
          </p:nvGrpSpPr>
          <p:grpSpPr bwMode="auto">
            <a:xfrm>
              <a:off x="1406" y="2705"/>
              <a:ext cx="2608" cy="431"/>
              <a:chOff x="1406" y="2591"/>
              <a:chExt cx="2608" cy="431"/>
            </a:xfrm>
          </p:grpSpPr>
          <p:sp>
            <p:nvSpPr>
              <p:cNvPr id="1171504" name="Line 48"/>
              <p:cNvSpPr>
                <a:spLocks noChangeShapeType="1"/>
              </p:cNvSpPr>
              <p:nvPr/>
            </p:nvSpPr>
            <p:spPr bwMode="auto">
              <a:xfrm>
                <a:off x="3742" y="2591"/>
                <a:ext cx="272" cy="431"/>
              </a:xfrm>
              <a:prstGeom prst="line">
                <a:avLst/>
              </a:prstGeom>
              <a:noFill/>
              <a:ln w="19050">
                <a:solidFill>
                  <a:schemeClr val="hlink"/>
                </a:solidFill>
                <a:round/>
                <a:headEnd/>
                <a:tailEnd/>
              </a:ln>
              <a:effectLst/>
            </p:spPr>
            <p:txBody>
              <a:bodyPr wrap="none" anchor="ctr"/>
              <a:lstStyle/>
              <a:p>
                <a:endParaRPr lang="en-US" sz="1600"/>
              </a:p>
            </p:txBody>
          </p:sp>
          <p:sp>
            <p:nvSpPr>
              <p:cNvPr id="1171505" name="Line 49"/>
              <p:cNvSpPr>
                <a:spLocks noChangeShapeType="1"/>
              </p:cNvSpPr>
              <p:nvPr/>
            </p:nvSpPr>
            <p:spPr bwMode="auto">
              <a:xfrm flipH="1" flipV="1">
                <a:off x="3742" y="2591"/>
                <a:ext cx="113" cy="431"/>
              </a:xfrm>
              <a:prstGeom prst="line">
                <a:avLst/>
              </a:prstGeom>
              <a:noFill/>
              <a:ln w="19050">
                <a:solidFill>
                  <a:schemeClr val="hlink"/>
                </a:solidFill>
                <a:round/>
                <a:headEnd/>
                <a:tailEnd/>
              </a:ln>
              <a:effectLst/>
            </p:spPr>
            <p:txBody>
              <a:bodyPr wrap="none" anchor="ctr"/>
              <a:lstStyle/>
              <a:p>
                <a:endParaRPr lang="en-US" sz="1600"/>
              </a:p>
            </p:txBody>
          </p:sp>
          <p:sp>
            <p:nvSpPr>
              <p:cNvPr id="1171506" name="Line 50"/>
              <p:cNvSpPr>
                <a:spLocks noChangeShapeType="1"/>
              </p:cNvSpPr>
              <p:nvPr/>
            </p:nvSpPr>
            <p:spPr bwMode="auto">
              <a:xfrm flipV="1">
                <a:off x="3538" y="2591"/>
                <a:ext cx="204" cy="431"/>
              </a:xfrm>
              <a:prstGeom prst="line">
                <a:avLst/>
              </a:prstGeom>
              <a:noFill/>
              <a:ln w="19050">
                <a:solidFill>
                  <a:schemeClr val="hlink"/>
                </a:solidFill>
                <a:round/>
                <a:headEnd/>
                <a:tailEnd/>
              </a:ln>
              <a:effectLst/>
            </p:spPr>
            <p:txBody>
              <a:bodyPr wrap="none" anchor="ctr"/>
              <a:lstStyle/>
              <a:p>
                <a:endParaRPr lang="en-US" sz="1600"/>
              </a:p>
            </p:txBody>
          </p:sp>
          <p:sp>
            <p:nvSpPr>
              <p:cNvPr id="1171507" name="Line 51"/>
              <p:cNvSpPr>
                <a:spLocks noChangeShapeType="1"/>
              </p:cNvSpPr>
              <p:nvPr/>
            </p:nvSpPr>
            <p:spPr bwMode="auto">
              <a:xfrm flipV="1">
                <a:off x="3016" y="2591"/>
                <a:ext cx="0" cy="431"/>
              </a:xfrm>
              <a:prstGeom prst="line">
                <a:avLst/>
              </a:prstGeom>
              <a:noFill/>
              <a:ln w="19050">
                <a:solidFill>
                  <a:schemeClr val="hlink"/>
                </a:solidFill>
                <a:round/>
                <a:headEnd/>
                <a:tailEnd/>
              </a:ln>
              <a:effectLst/>
            </p:spPr>
            <p:txBody>
              <a:bodyPr wrap="none" anchor="ctr"/>
              <a:lstStyle/>
              <a:p>
                <a:endParaRPr lang="en-US" sz="1600"/>
              </a:p>
            </p:txBody>
          </p:sp>
          <p:sp>
            <p:nvSpPr>
              <p:cNvPr id="1171508" name="Line 52"/>
              <p:cNvSpPr>
                <a:spLocks noChangeShapeType="1"/>
              </p:cNvSpPr>
              <p:nvPr/>
            </p:nvSpPr>
            <p:spPr bwMode="auto">
              <a:xfrm flipH="1" flipV="1">
                <a:off x="2494" y="2591"/>
                <a:ext cx="137" cy="431"/>
              </a:xfrm>
              <a:prstGeom prst="line">
                <a:avLst/>
              </a:prstGeom>
              <a:noFill/>
              <a:ln w="19050">
                <a:solidFill>
                  <a:schemeClr val="hlink"/>
                </a:solidFill>
                <a:round/>
                <a:headEnd/>
                <a:tailEnd/>
              </a:ln>
              <a:effectLst/>
            </p:spPr>
            <p:txBody>
              <a:bodyPr wrap="none" anchor="ctr"/>
              <a:lstStyle/>
              <a:p>
                <a:endParaRPr lang="en-US" sz="1600"/>
              </a:p>
            </p:txBody>
          </p:sp>
          <p:sp>
            <p:nvSpPr>
              <p:cNvPr id="1171509" name="Line 53"/>
              <p:cNvSpPr>
                <a:spLocks noChangeShapeType="1"/>
              </p:cNvSpPr>
              <p:nvPr/>
            </p:nvSpPr>
            <p:spPr bwMode="auto">
              <a:xfrm flipV="1">
                <a:off x="2426" y="2591"/>
                <a:ext cx="68" cy="431"/>
              </a:xfrm>
              <a:prstGeom prst="line">
                <a:avLst/>
              </a:prstGeom>
              <a:noFill/>
              <a:ln w="19050">
                <a:solidFill>
                  <a:schemeClr val="hlink"/>
                </a:solidFill>
                <a:round/>
                <a:headEnd/>
                <a:tailEnd/>
              </a:ln>
              <a:effectLst/>
            </p:spPr>
            <p:txBody>
              <a:bodyPr wrap="none" anchor="ctr"/>
              <a:lstStyle/>
              <a:p>
                <a:endParaRPr lang="en-US" sz="1600"/>
              </a:p>
            </p:txBody>
          </p:sp>
          <p:sp>
            <p:nvSpPr>
              <p:cNvPr id="1171510" name="Line 54"/>
              <p:cNvSpPr>
                <a:spLocks noChangeShapeType="1"/>
              </p:cNvSpPr>
              <p:nvPr/>
            </p:nvSpPr>
            <p:spPr bwMode="auto">
              <a:xfrm flipH="1" flipV="1">
                <a:off x="3016" y="2591"/>
                <a:ext cx="272" cy="431"/>
              </a:xfrm>
              <a:prstGeom prst="line">
                <a:avLst/>
              </a:prstGeom>
              <a:noFill/>
              <a:ln w="19050">
                <a:solidFill>
                  <a:schemeClr val="hlink"/>
                </a:solidFill>
                <a:round/>
                <a:headEnd/>
                <a:tailEnd/>
              </a:ln>
              <a:effectLst/>
            </p:spPr>
            <p:txBody>
              <a:bodyPr wrap="none" anchor="ctr"/>
              <a:lstStyle/>
              <a:p>
                <a:endParaRPr lang="en-US" sz="1600"/>
              </a:p>
            </p:txBody>
          </p:sp>
          <p:sp>
            <p:nvSpPr>
              <p:cNvPr id="1171511" name="Line 55"/>
              <p:cNvSpPr>
                <a:spLocks noChangeShapeType="1"/>
              </p:cNvSpPr>
              <p:nvPr/>
            </p:nvSpPr>
            <p:spPr bwMode="auto">
              <a:xfrm flipV="1">
                <a:off x="1995" y="2591"/>
                <a:ext cx="227" cy="431"/>
              </a:xfrm>
              <a:prstGeom prst="line">
                <a:avLst/>
              </a:prstGeom>
              <a:noFill/>
              <a:ln w="19050">
                <a:solidFill>
                  <a:schemeClr val="hlink"/>
                </a:solidFill>
                <a:round/>
                <a:headEnd/>
                <a:tailEnd/>
              </a:ln>
              <a:effectLst/>
            </p:spPr>
            <p:txBody>
              <a:bodyPr wrap="none" anchor="ctr"/>
              <a:lstStyle/>
              <a:p>
                <a:endParaRPr lang="en-US" sz="1600"/>
              </a:p>
            </p:txBody>
          </p:sp>
          <p:sp>
            <p:nvSpPr>
              <p:cNvPr id="1171512" name="Line 56"/>
              <p:cNvSpPr>
                <a:spLocks noChangeShapeType="1"/>
              </p:cNvSpPr>
              <p:nvPr/>
            </p:nvSpPr>
            <p:spPr bwMode="auto">
              <a:xfrm flipV="1">
                <a:off x="1633" y="2591"/>
                <a:ext cx="113" cy="431"/>
              </a:xfrm>
              <a:prstGeom prst="line">
                <a:avLst/>
              </a:prstGeom>
              <a:noFill/>
              <a:ln w="19050">
                <a:solidFill>
                  <a:schemeClr val="hlink"/>
                </a:solidFill>
                <a:round/>
                <a:headEnd/>
                <a:tailEnd/>
              </a:ln>
              <a:effectLst/>
            </p:spPr>
            <p:txBody>
              <a:bodyPr wrap="none" anchor="ctr"/>
              <a:lstStyle/>
              <a:p>
                <a:endParaRPr lang="en-US" sz="1600"/>
              </a:p>
            </p:txBody>
          </p:sp>
          <p:sp>
            <p:nvSpPr>
              <p:cNvPr id="1171513" name="Line 57"/>
              <p:cNvSpPr>
                <a:spLocks noChangeShapeType="1"/>
              </p:cNvSpPr>
              <p:nvPr/>
            </p:nvSpPr>
            <p:spPr bwMode="auto">
              <a:xfrm flipV="1">
                <a:off x="1406" y="2591"/>
                <a:ext cx="340" cy="431"/>
              </a:xfrm>
              <a:prstGeom prst="line">
                <a:avLst/>
              </a:prstGeom>
              <a:noFill/>
              <a:ln w="19050">
                <a:solidFill>
                  <a:schemeClr val="hlink"/>
                </a:solidFill>
                <a:round/>
                <a:headEnd/>
                <a:tailEnd/>
              </a:ln>
              <a:effectLst/>
            </p:spPr>
            <p:txBody>
              <a:bodyPr wrap="none" anchor="ctr"/>
              <a:lstStyle/>
              <a:p>
                <a:endParaRPr lang="en-US" sz="1600"/>
              </a:p>
            </p:txBody>
          </p:sp>
        </p:grpSp>
        <p:grpSp>
          <p:nvGrpSpPr>
            <p:cNvPr id="8" name="Group 58"/>
            <p:cNvGrpSpPr>
              <a:grpSpLocks/>
            </p:cNvGrpSpPr>
            <p:nvPr/>
          </p:nvGrpSpPr>
          <p:grpSpPr bwMode="auto">
            <a:xfrm>
              <a:off x="1383" y="3204"/>
              <a:ext cx="2767" cy="363"/>
              <a:chOff x="1383" y="3090"/>
              <a:chExt cx="2767" cy="363"/>
            </a:xfrm>
          </p:grpSpPr>
          <p:sp>
            <p:nvSpPr>
              <p:cNvPr id="1171515" name="Line 59"/>
              <p:cNvSpPr>
                <a:spLocks noChangeShapeType="1"/>
              </p:cNvSpPr>
              <p:nvPr/>
            </p:nvSpPr>
            <p:spPr bwMode="auto">
              <a:xfrm flipH="1">
                <a:off x="1383" y="3090"/>
                <a:ext cx="23" cy="363"/>
              </a:xfrm>
              <a:prstGeom prst="line">
                <a:avLst/>
              </a:prstGeom>
              <a:noFill/>
              <a:ln w="19050">
                <a:solidFill>
                  <a:schemeClr val="hlink"/>
                </a:solidFill>
                <a:round/>
                <a:headEnd/>
                <a:tailEnd/>
              </a:ln>
              <a:effectLst/>
            </p:spPr>
            <p:txBody>
              <a:bodyPr wrap="none" anchor="ctr"/>
              <a:lstStyle/>
              <a:p>
                <a:endParaRPr lang="en-US" sz="1600"/>
              </a:p>
            </p:txBody>
          </p:sp>
          <p:sp>
            <p:nvSpPr>
              <p:cNvPr id="1171516" name="Line 60"/>
              <p:cNvSpPr>
                <a:spLocks noChangeShapeType="1"/>
              </p:cNvSpPr>
              <p:nvPr/>
            </p:nvSpPr>
            <p:spPr bwMode="auto">
              <a:xfrm flipH="1" flipV="1">
                <a:off x="1406" y="3090"/>
                <a:ext cx="91" cy="363"/>
              </a:xfrm>
              <a:prstGeom prst="line">
                <a:avLst/>
              </a:prstGeom>
              <a:noFill/>
              <a:ln w="19050">
                <a:solidFill>
                  <a:schemeClr val="hlink"/>
                </a:solidFill>
                <a:round/>
                <a:headEnd/>
                <a:tailEnd/>
              </a:ln>
              <a:effectLst/>
            </p:spPr>
            <p:txBody>
              <a:bodyPr wrap="none" anchor="ctr"/>
              <a:lstStyle/>
              <a:p>
                <a:endParaRPr lang="en-US" sz="1600"/>
              </a:p>
            </p:txBody>
          </p:sp>
          <p:sp>
            <p:nvSpPr>
              <p:cNvPr id="1171517" name="Line 61"/>
              <p:cNvSpPr>
                <a:spLocks noChangeShapeType="1"/>
              </p:cNvSpPr>
              <p:nvPr/>
            </p:nvSpPr>
            <p:spPr bwMode="auto">
              <a:xfrm flipH="1" flipV="1">
                <a:off x="1633" y="3090"/>
                <a:ext cx="68" cy="363"/>
              </a:xfrm>
              <a:prstGeom prst="line">
                <a:avLst/>
              </a:prstGeom>
              <a:noFill/>
              <a:ln w="19050">
                <a:solidFill>
                  <a:schemeClr val="hlink"/>
                </a:solidFill>
                <a:round/>
                <a:headEnd/>
                <a:tailEnd/>
              </a:ln>
              <a:effectLst/>
            </p:spPr>
            <p:txBody>
              <a:bodyPr wrap="none" anchor="ctr"/>
              <a:lstStyle/>
              <a:p>
                <a:endParaRPr lang="en-US" sz="1600"/>
              </a:p>
            </p:txBody>
          </p:sp>
          <p:sp>
            <p:nvSpPr>
              <p:cNvPr id="1171518" name="Line 62"/>
              <p:cNvSpPr>
                <a:spLocks noChangeShapeType="1"/>
              </p:cNvSpPr>
              <p:nvPr/>
            </p:nvSpPr>
            <p:spPr bwMode="auto">
              <a:xfrm flipV="1">
                <a:off x="1859" y="3090"/>
                <a:ext cx="136" cy="363"/>
              </a:xfrm>
              <a:prstGeom prst="line">
                <a:avLst/>
              </a:prstGeom>
              <a:noFill/>
              <a:ln w="19050">
                <a:solidFill>
                  <a:schemeClr val="hlink"/>
                </a:solidFill>
                <a:round/>
                <a:headEnd/>
                <a:tailEnd/>
              </a:ln>
              <a:effectLst/>
            </p:spPr>
            <p:txBody>
              <a:bodyPr wrap="none" anchor="ctr"/>
              <a:lstStyle/>
              <a:p>
                <a:endParaRPr lang="en-US" sz="1600"/>
              </a:p>
            </p:txBody>
          </p:sp>
          <p:sp>
            <p:nvSpPr>
              <p:cNvPr id="1171519" name="Line 63"/>
              <p:cNvSpPr>
                <a:spLocks noChangeShapeType="1"/>
              </p:cNvSpPr>
              <p:nvPr/>
            </p:nvSpPr>
            <p:spPr bwMode="auto">
              <a:xfrm>
                <a:off x="1995" y="3090"/>
                <a:ext cx="69" cy="363"/>
              </a:xfrm>
              <a:prstGeom prst="line">
                <a:avLst/>
              </a:prstGeom>
              <a:noFill/>
              <a:ln w="19050">
                <a:solidFill>
                  <a:schemeClr val="hlink"/>
                </a:solidFill>
                <a:round/>
                <a:headEnd/>
                <a:tailEnd/>
              </a:ln>
              <a:effectLst/>
            </p:spPr>
            <p:txBody>
              <a:bodyPr wrap="none" anchor="ctr"/>
              <a:lstStyle/>
              <a:p>
                <a:endParaRPr lang="en-US" sz="1600"/>
              </a:p>
            </p:txBody>
          </p:sp>
          <p:sp>
            <p:nvSpPr>
              <p:cNvPr id="1171520" name="Line 64"/>
              <p:cNvSpPr>
                <a:spLocks noChangeShapeType="1"/>
              </p:cNvSpPr>
              <p:nvPr/>
            </p:nvSpPr>
            <p:spPr bwMode="auto">
              <a:xfrm flipV="1">
                <a:off x="2245" y="3090"/>
                <a:ext cx="159" cy="363"/>
              </a:xfrm>
              <a:prstGeom prst="line">
                <a:avLst/>
              </a:prstGeom>
              <a:noFill/>
              <a:ln w="19050">
                <a:solidFill>
                  <a:schemeClr val="hlink"/>
                </a:solidFill>
                <a:round/>
                <a:headEnd/>
                <a:tailEnd/>
              </a:ln>
              <a:effectLst/>
            </p:spPr>
            <p:txBody>
              <a:bodyPr wrap="none" anchor="ctr"/>
              <a:lstStyle/>
              <a:p>
                <a:endParaRPr lang="en-US" sz="1600"/>
              </a:p>
            </p:txBody>
          </p:sp>
          <p:sp>
            <p:nvSpPr>
              <p:cNvPr id="1171521" name="Line 65"/>
              <p:cNvSpPr>
                <a:spLocks noChangeShapeType="1"/>
              </p:cNvSpPr>
              <p:nvPr/>
            </p:nvSpPr>
            <p:spPr bwMode="auto">
              <a:xfrm flipH="1">
                <a:off x="2381" y="3090"/>
                <a:ext cx="23" cy="363"/>
              </a:xfrm>
              <a:prstGeom prst="line">
                <a:avLst/>
              </a:prstGeom>
              <a:noFill/>
              <a:ln w="19050">
                <a:solidFill>
                  <a:schemeClr val="hlink"/>
                </a:solidFill>
                <a:round/>
                <a:headEnd/>
                <a:tailEnd/>
              </a:ln>
              <a:effectLst/>
            </p:spPr>
            <p:txBody>
              <a:bodyPr wrap="none" anchor="ctr"/>
              <a:lstStyle/>
              <a:p>
                <a:endParaRPr lang="en-US" sz="1600"/>
              </a:p>
            </p:txBody>
          </p:sp>
          <p:sp>
            <p:nvSpPr>
              <p:cNvPr id="1171522" name="Line 66"/>
              <p:cNvSpPr>
                <a:spLocks noChangeShapeType="1"/>
              </p:cNvSpPr>
              <p:nvPr/>
            </p:nvSpPr>
            <p:spPr bwMode="auto">
              <a:xfrm flipV="1">
                <a:off x="2608" y="3090"/>
                <a:ext cx="23" cy="363"/>
              </a:xfrm>
              <a:prstGeom prst="line">
                <a:avLst/>
              </a:prstGeom>
              <a:noFill/>
              <a:ln w="19050">
                <a:solidFill>
                  <a:schemeClr val="hlink"/>
                </a:solidFill>
                <a:round/>
                <a:headEnd/>
                <a:tailEnd/>
              </a:ln>
              <a:effectLst/>
            </p:spPr>
            <p:txBody>
              <a:bodyPr wrap="none" anchor="ctr"/>
              <a:lstStyle/>
              <a:p>
                <a:endParaRPr lang="en-US" sz="1600"/>
              </a:p>
            </p:txBody>
          </p:sp>
          <p:sp>
            <p:nvSpPr>
              <p:cNvPr id="1171523" name="Line 67"/>
              <p:cNvSpPr>
                <a:spLocks noChangeShapeType="1"/>
              </p:cNvSpPr>
              <p:nvPr/>
            </p:nvSpPr>
            <p:spPr bwMode="auto">
              <a:xfrm>
                <a:off x="2631" y="3090"/>
                <a:ext cx="158" cy="363"/>
              </a:xfrm>
              <a:prstGeom prst="line">
                <a:avLst/>
              </a:prstGeom>
              <a:noFill/>
              <a:ln w="19050">
                <a:solidFill>
                  <a:schemeClr val="hlink"/>
                </a:solidFill>
                <a:round/>
                <a:headEnd/>
                <a:tailEnd/>
              </a:ln>
              <a:effectLst/>
            </p:spPr>
            <p:txBody>
              <a:bodyPr wrap="none" anchor="ctr"/>
              <a:lstStyle/>
              <a:p>
                <a:endParaRPr lang="en-US" sz="1600"/>
              </a:p>
            </p:txBody>
          </p:sp>
          <p:sp>
            <p:nvSpPr>
              <p:cNvPr id="1171524" name="Line 68"/>
              <p:cNvSpPr>
                <a:spLocks noChangeShapeType="1"/>
              </p:cNvSpPr>
              <p:nvPr/>
            </p:nvSpPr>
            <p:spPr bwMode="auto">
              <a:xfrm flipH="1" flipV="1">
                <a:off x="2631" y="3090"/>
                <a:ext cx="294" cy="363"/>
              </a:xfrm>
              <a:prstGeom prst="line">
                <a:avLst/>
              </a:prstGeom>
              <a:noFill/>
              <a:ln w="19050">
                <a:solidFill>
                  <a:schemeClr val="hlink"/>
                </a:solidFill>
                <a:round/>
                <a:headEnd/>
                <a:tailEnd/>
              </a:ln>
              <a:effectLst/>
            </p:spPr>
            <p:txBody>
              <a:bodyPr wrap="none" anchor="ctr"/>
              <a:lstStyle/>
              <a:p>
                <a:endParaRPr lang="en-US" sz="1600"/>
              </a:p>
            </p:txBody>
          </p:sp>
          <p:sp>
            <p:nvSpPr>
              <p:cNvPr id="1171525" name="Line 69"/>
              <p:cNvSpPr>
                <a:spLocks noChangeShapeType="1"/>
              </p:cNvSpPr>
              <p:nvPr/>
            </p:nvSpPr>
            <p:spPr bwMode="auto">
              <a:xfrm flipH="1" flipV="1">
                <a:off x="3538" y="3090"/>
                <a:ext cx="68" cy="363"/>
              </a:xfrm>
              <a:prstGeom prst="line">
                <a:avLst/>
              </a:prstGeom>
              <a:noFill/>
              <a:ln w="19050">
                <a:solidFill>
                  <a:schemeClr val="hlink"/>
                </a:solidFill>
                <a:round/>
                <a:headEnd/>
                <a:tailEnd/>
              </a:ln>
              <a:effectLst/>
            </p:spPr>
            <p:txBody>
              <a:bodyPr wrap="none" anchor="ctr"/>
              <a:lstStyle/>
              <a:p>
                <a:endParaRPr lang="en-US" sz="1600"/>
              </a:p>
            </p:txBody>
          </p:sp>
          <p:sp>
            <p:nvSpPr>
              <p:cNvPr id="1171526" name="Line 70"/>
              <p:cNvSpPr>
                <a:spLocks noChangeShapeType="1"/>
              </p:cNvSpPr>
              <p:nvPr/>
            </p:nvSpPr>
            <p:spPr bwMode="auto">
              <a:xfrm flipH="1">
                <a:off x="3424" y="3090"/>
                <a:ext cx="114" cy="363"/>
              </a:xfrm>
              <a:prstGeom prst="line">
                <a:avLst/>
              </a:prstGeom>
              <a:noFill/>
              <a:ln w="19050">
                <a:solidFill>
                  <a:schemeClr val="hlink"/>
                </a:solidFill>
                <a:round/>
                <a:headEnd/>
                <a:tailEnd/>
              </a:ln>
              <a:effectLst/>
            </p:spPr>
            <p:txBody>
              <a:bodyPr wrap="none" anchor="ctr"/>
              <a:lstStyle/>
              <a:p>
                <a:endParaRPr lang="en-US" sz="1600"/>
              </a:p>
            </p:txBody>
          </p:sp>
          <p:sp>
            <p:nvSpPr>
              <p:cNvPr id="1171527" name="Line 71"/>
              <p:cNvSpPr>
                <a:spLocks noChangeShapeType="1"/>
              </p:cNvSpPr>
              <p:nvPr/>
            </p:nvSpPr>
            <p:spPr bwMode="auto">
              <a:xfrm flipH="1">
                <a:off x="3833" y="3090"/>
                <a:ext cx="22" cy="363"/>
              </a:xfrm>
              <a:prstGeom prst="line">
                <a:avLst/>
              </a:prstGeom>
              <a:noFill/>
              <a:ln w="19050">
                <a:solidFill>
                  <a:schemeClr val="hlink"/>
                </a:solidFill>
                <a:round/>
                <a:headEnd/>
                <a:tailEnd/>
              </a:ln>
              <a:effectLst/>
            </p:spPr>
            <p:txBody>
              <a:bodyPr wrap="none" anchor="ctr"/>
              <a:lstStyle/>
              <a:p>
                <a:endParaRPr lang="en-US" sz="1600"/>
              </a:p>
            </p:txBody>
          </p:sp>
          <p:sp>
            <p:nvSpPr>
              <p:cNvPr id="1171528" name="Line 72"/>
              <p:cNvSpPr>
                <a:spLocks noChangeShapeType="1"/>
              </p:cNvSpPr>
              <p:nvPr/>
            </p:nvSpPr>
            <p:spPr bwMode="auto">
              <a:xfrm flipH="1">
                <a:off x="4014" y="3090"/>
                <a:ext cx="0" cy="363"/>
              </a:xfrm>
              <a:prstGeom prst="line">
                <a:avLst/>
              </a:prstGeom>
              <a:noFill/>
              <a:ln w="19050">
                <a:solidFill>
                  <a:schemeClr val="hlink"/>
                </a:solidFill>
                <a:round/>
                <a:headEnd/>
                <a:tailEnd/>
              </a:ln>
              <a:effectLst/>
            </p:spPr>
            <p:txBody>
              <a:bodyPr wrap="none" anchor="ctr"/>
              <a:lstStyle/>
              <a:p>
                <a:endParaRPr lang="en-US" sz="1600"/>
              </a:p>
            </p:txBody>
          </p:sp>
          <p:sp>
            <p:nvSpPr>
              <p:cNvPr id="1171529" name="Line 73"/>
              <p:cNvSpPr>
                <a:spLocks noChangeShapeType="1"/>
              </p:cNvSpPr>
              <p:nvPr/>
            </p:nvSpPr>
            <p:spPr bwMode="auto">
              <a:xfrm>
                <a:off x="4014" y="3090"/>
                <a:ext cx="136" cy="363"/>
              </a:xfrm>
              <a:prstGeom prst="line">
                <a:avLst/>
              </a:prstGeom>
              <a:noFill/>
              <a:ln w="19050">
                <a:solidFill>
                  <a:schemeClr val="hlink"/>
                </a:solidFill>
                <a:round/>
                <a:headEnd/>
                <a:tailEnd/>
              </a:ln>
              <a:effectLst/>
            </p:spPr>
            <p:txBody>
              <a:bodyPr wrap="none" anchor="ctr"/>
              <a:lstStyle/>
              <a:p>
                <a:endParaRPr lang="en-US" sz="1600"/>
              </a:p>
            </p:txBody>
          </p:sp>
          <p:sp>
            <p:nvSpPr>
              <p:cNvPr id="1171530" name="Line 74"/>
              <p:cNvSpPr>
                <a:spLocks noChangeShapeType="1"/>
              </p:cNvSpPr>
              <p:nvPr/>
            </p:nvSpPr>
            <p:spPr bwMode="auto">
              <a:xfrm flipH="1">
                <a:off x="3198" y="3090"/>
                <a:ext cx="90" cy="363"/>
              </a:xfrm>
              <a:prstGeom prst="line">
                <a:avLst/>
              </a:prstGeom>
              <a:noFill/>
              <a:ln w="19050">
                <a:solidFill>
                  <a:schemeClr val="hlink"/>
                </a:solidFill>
                <a:round/>
                <a:headEnd/>
                <a:tailEnd/>
              </a:ln>
              <a:effectLst/>
            </p:spPr>
            <p:txBody>
              <a:bodyPr wrap="none" anchor="ctr"/>
              <a:lstStyle/>
              <a:p>
                <a:endParaRPr lang="en-US" sz="1600"/>
              </a:p>
            </p:txBody>
          </p:sp>
        </p:grpSp>
        <p:grpSp>
          <p:nvGrpSpPr>
            <p:cNvPr id="9" name="Group 75"/>
            <p:cNvGrpSpPr>
              <a:grpSpLocks/>
            </p:cNvGrpSpPr>
            <p:nvPr/>
          </p:nvGrpSpPr>
          <p:grpSpPr bwMode="auto">
            <a:xfrm>
              <a:off x="1655" y="2455"/>
              <a:ext cx="2183" cy="212"/>
              <a:chOff x="1655" y="2341"/>
              <a:chExt cx="2183" cy="212"/>
            </a:xfrm>
          </p:grpSpPr>
          <p:sp>
            <p:nvSpPr>
              <p:cNvPr id="1171532" name="Text Box 76"/>
              <p:cNvSpPr txBox="1">
                <a:spLocks noChangeArrowheads="1"/>
              </p:cNvSpPr>
              <p:nvPr/>
            </p:nvSpPr>
            <p:spPr bwMode="auto">
              <a:xfrm>
                <a:off x="1655" y="2341"/>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1</a:t>
                </a:r>
              </a:p>
            </p:txBody>
          </p:sp>
          <p:sp>
            <p:nvSpPr>
              <p:cNvPr id="1171533" name="Text Box 77"/>
              <p:cNvSpPr txBox="1">
                <a:spLocks noChangeArrowheads="1"/>
              </p:cNvSpPr>
              <p:nvPr/>
            </p:nvSpPr>
            <p:spPr bwMode="auto">
              <a:xfrm>
                <a:off x="2132" y="2341"/>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2</a:t>
                </a:r>
              </a:p>
            </p:txBody>
          </p:sp>
          <p:sp>
            <p:nvSpPr>
              <p:cNvPr id="1171534" name="Text Box 78"/>
              <p:cNvSpPr txBox="1">
                <a:spLocks noChangeArrowheads="1"/>
              </p:cNvSpPr>
              <p:nvPr/>
            </p:nvSpPr>
            <p:spPr bwMode="auto">
              <a:xfrm>
                <a:off x="2381" y="2341"/>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3</a:t>
                </a:r>
              </a:p>
            </p:txBody>
          </p:sp>
          <p:sp>
            <p:nvSpPr>
              <p:cNvPr id="1171535" name="Text Box 79"/>
              <p:cNvSpPr txBox="1">
                <a:spLocks noChangeArrowheads="1"/>
              </p:cNvSpPr>
              <p:nvPr/>
            </p:nvSpPr>
            <p:spPr bwMode="auto">
              <a:xfrm>
                <a:off x="2925" y="2341"/>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dirty="0">
                    <a:solidFill>
                      <a:srgbClr val="FF3300"/>
                    </a:solidFill>
                  </a:rPr>
                  <a:t>4</a:t>
                </a:r>
              </a:p>
            </p:txBody>
          </p:sp>
          <p:sp>
            <p:nvSpPr>
              <p:cNvPr id="1171536" name="Text Box 80"/>
              <p:cNvSpPr txBox="1">
                <a:spLocks noChangeArrowheads="1"/>
              </p:cNvSpPr>
              <p:nvPr/>
            </p:nvSpPr>
            <p:spPr bwMode="auto">
              <a:xfrm>
                <a:off x="3424" y="2341"/>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5</a:t>
                </a:r>
              </a:p>
            </p:txBody>
          </p:sp>
          <p:sp>
            <p:nvSpPr>
              <p:cNvPr id="1171537" name="Text Box 81"/>
              <p:cNvSpPr txBox="1">
                <a:spLocks noChangeArrowheads="1"/>
              </p:cNvSpPr>
              <p:nvPr/>
            </p:nvSpPr>
            <p:spPr bwMode="auto">
              <a:xfrm>
                <a:off x="3651" y="2341"/>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6</a:t>
                </a:r>
              </a:p>
            </p:txBody>
          </p:sp>
        </p:grpSp>
        <p:grpSp>
          <p:nvGrpSpPr>
            <p:cNvPr id="10" name="Group 82"/>
            <p:cNvGrpSpPr>
              <a:grpSpLocks/>
            </p:cNvGrpSpPr>
            <p:nvPr/>
          </p:nvGrpSpPr>
          <p:grpSpPr bwMode="auto">
            <a:xfrm>
              <a:off x="1315" y="2954"/>
              <a:ext cx="2795" cy="212"/>
              <a:chOff x="1315" y="2840"/>
              <a:chExt cx="2795" cy="212"/>
            </a:xfrm>
          </p:grpSpPr>
          <p:sp>
            <p:nvSpPr>
              <p:cNvPr id="1171539" name="Text Box 83"/>
              <p:cNvSpPr txBox="1">
                <a:spLocks noChangeArrowheads="1"/>
              </p:cNvSpPr>
              <p:nvPr/>
            </p:nvSpPr>
            <p:spPr bwMode="auto">
              <a:xfrm>
                <a:off x="3923" y="2840"/>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3</a:t>
                </a:r>
              </a:p>
            </p:txBody>
          </p:sp>
          <p:sp>
            <p:nvSpPr>
              <p:cNvPr id="1171540" name="Text Box 84"/>
              <p:cNvSpPr txBox="1">
                <a:spLocks noChangeArrowheads="1"/>
              </p:cNvSpPr>
              <p:nvPr/>
            </p:nvSpPr>
            <p:spPr bwMode="auto">
              <a:xfrm>
                <a:off x="3765" y="2840"/>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2</a:t>
                </a:r>
              </a:p>
            </p:txBody>
          </p:sp>
          <p:sp>
            <p:nvSpPr>
              <p:cNvPr id="1171541" name="Text Box 85"/>
              <p:cNvSpPr txBox="1">
                <a:spLocks noChangeArrowheads="1"/>
              </p:cNvSpPr>
              <p:nvPr/>
            </p:nvSpPr>
            <p:spPr bwMode="auto">
              <a:xfrm>
                <a:off x="3470" y="2840"/>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1</a:t>
                </a:r>
              </a:p>
            </p:txBody>
          </p:sp>
          <p:sp>
            <p:nvSpPr>
              <p:cNvPr id="1171542" name="Text Box 86"/>
              <p:cNvSpPr txBox="1">
                <a:spLocks noChangeArrowheads="1"/>
              </p:cNvSpPr>
              <p:nvPr/>
            </p:nvSpPr>
            <p:spPr bwMode="auto">
              <a:xfrm>
                <a:off x="3198" y="2840"/>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2</a:t>
                </a:r>
              </a:p>
            </p:txBody>
          </p:sp>
          <p:sp>
            <p:nvSpPr>
              <p:cNvPr id="1171543" name="Text Box 87"/>
              <p:cNvSpPr txBox="1">
                <a:spLocks noChangeArrowheads="1"/>
              </p:cNvSpPr>
              <p:nvPr/>
            </p:nvSpPr>
            <p:spPr bwMode="auto">
              <a:xfrm>
                <a:off x="2925" y="2840"/>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1</a:t>
                </a:r>
              </a:p>
            </p:txBody>
          </p:sp>
          <p:sp>
            <p:nvSpPr>
              <p:cNvPr id="1171544" name="Text Box 88"/>
              <p:cNvSpPr txBox="1">
                <a:spLocks noChangeArrowheads="1"/>
              </p:cNvSpPr>
              <p:nvPr/>
            </p:nvSpPr>
            <p:spPr bwMode="auto">
              <a:xfrm>
                <a:off x="2562" y="2840"/>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2</a:t>
                </a:r>
              </a:p>
            </p:txBody>
          </p:sp>
          <p:sp>
            <p:nvSpPr>
              <p:cNvPr id="1171545" name="Text Box 89"/>
              <p:cNvSpPr txBox="1">
                <a:spLocks noChangeArrowheads="1"/>
              </p:cNvSpPr>
              <p:nvPr/>
            </p:nvSpPr>
            <p:spPr bwMode="auto">
              <a:xfrm>
                <a:off x="2290" y="2840"/>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1</a:t>
                </a:r>
              </a:p>
            </p:txBody>
          </p:sp>
          <p:sp>
            <p:nvSpPr>
              <p:cNvPr id="1171546" name="Text Box 90"/>
              <p:cNvSpPr txBox="1">
                <a:spLocks noChangeArrowheads="1"/>
              </p:cNvSpPr>
              <p:nvPr/>
            </p:nvSpPr>
            <p:spPr bwMode="auto">
              <a:xfrm>
                <a:off x="1905" y="2840"/>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1</a:t>
                </a:r>
              </a:p>
            </p:txBody>
          </p:sp>
          <p:sp>
            <p:nvSpPr>
              <p:cNvPr id="1171547" name="Text Box 91"/>
              <p:cNvSpPr txBox="1">
                <a:spLocks noChangeArrowheads="1"/>
              </p:cNvSpPr>
              <p:nvPr/>
            </p:nvSpPr>
            <p:spPr bwMode="auto">
              <a:xfrm>
                <a:off x="1519" y="2840"/>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1</a:t>
                </a:r>
              </a:p>
            </p:txBody>
          </p:sp>
          <p:sp>
            <p:nvSpPr>
              <p:cNvPr id="1171548" name="Text Box 92"/>
              <p:cNvSpPr txBox="1">
                <a:spLocks noChangeArrowheads="1"/>
              </p:cNvSpPr>
              <p:nvPr/>
            </p:nvSpPr>
            <p:spPr bwMode="auto">
              <a:xfrm>
                <a:off x="1315" y="2840"/>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1</a:t>
                </a:r>
              </a:p>
            </p:txBody>
          </p:sp>
        </p:grpSp>
        <p:grpSp>
          <p:nvGrpSpPr>
            <p:cNvPr id="11" name="Group 93"/>
            <p:cNvGrpSpPr>
              <a:grpSpLocks/>
            </p:cNvGrpSpPr>
            <p:nvPr/>
          </p:nvGrpSpPr>
          <p:grpSpPr bwMode="auto">
            <a:xfrm>
              <a:off x="1270" y="3385"/>
              <a:ext cx="2999" cy="212"/>
              <a:chOff x="1270" y="3271"/>
              <a:chExt cx="2999" cy="212"/>
            </a:xfrm>
          </p:grpSpPr>
          <p:sp>
            <p:nvSpPr>
              <p:cNvPr id="1171550" name="Text Box 94"/>
              <p:cNvSpPr txBox="1">
                <a:spLocks noChangeArrowheads="1"/>
              </p:cNvSpPr>
              <p:nvPr/>
            </p:nvSpPr>
            <p:spPr bwMode="auto">
              <a:xfrm>
                <a:off x="1270" y="3271"/>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1</a:t>
                </a:r>
              </a:p>
            </p:txBody>
          </p:sp>
          <p:sp>
            <p:nvSpPr>
              <p:cNvPr id="1171551" name="Text Box 95"/>
              <p:cNvSpPr txBox="1">
                <a:spLocks noChangeArrowheads="1"/>
              </p:cNvSpPr>
              <p:nvPr/>
            </p:nvSpPr>
            <p:spPr bwMode="auto">
              <a:xfrm>
                <a:off x="1406" y="3271"/>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2</a:t>
                </a:r>
              </a:p>
            </p:txBody>
          </p:sp>
          <p:sp>
            <p:nvSpPr>
              <p:cNvPr id="1171552" name="Text Box 96"/>
              <p:cNvSpPr txBox="1">
                <a:spLocks noChangeArrowheads="1"/>
              </p:cNvSpPr>
              <p:nvPr/>
            </p:nvSpPr>
            <p:spPr bwMode="auto">
              <a:xfrm>
                <a:off x="1610" y="3271"/>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1</a:t>
                </a:r>
              </a:p>
            </p:txBody>
          </p:sp>
          <p:sp>
            <p:nvSpPr>
              <p:cNvPr id="1171553" name="Text Box 97"/>
              <p:cNvSpPr txBox="1">
                <a:spLocks noChangeArrowheads="1"/>
              </p:cNvSpPr>
              <p:nvPr/>
            </p:nvSpPr>
            <p:spPr bwMode="auto">
              <a:xfrm>
                <a:off x="1769" y="3271"/>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1</a:t>
                </a:r>
              </a:p>
            </p:txBody>
          </p:sp>
          <p:sp>
            <p:nvSpPr>
              <p:cNvPr id="1171554" name="Text Box 98"/>
              <p:cNvSpPr txBox="1">
                <a:spLocks noChangeArrowheads="1"/>
              </p:cNvSpPr>
              <p:nvPr/>
            </p:nvSpPr>
            <p:spPr bwMode="auto">
              <a:xfrm>
                <a:off x="1973" y="3271"/>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2</a:t>
                </a:r>
              </a:p>
            </p:txBody>
          </p:sp>
          <p:sp>
            <p:nvSpPr>
              <p:cNvPr id="1171555" name="Text Box 99"/>
              <p:cNvSpPr txBox="1">
                <a:spLocks noChangeArrowheads="1"/>
              </p:cNvSpPr>
              <p:nvPr/>
            </p:nvSpPr>
            <p:spPr bwMode="auto">
              <a:xfrm>
                <a:off x="2154" y="3271"/>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1</a:t>
                </a:r>
              </a:p>
            </p:txBody>
          </p:sp>
          <p:sp>
            <p:nvSpPr>
              <p:cNvPr id="1171556" name="Text Box 100"/>
              <p:cNvSpPr txBox="1">
                <a:spLocks noChangeArrowheads="1"/>
              </p:cNvSpPr>
              <p:nvPr/>
            </p:nvSpPr>
            <p:spPr bwMode="auto">
              <a:xfrm>
                <a:off x="2290" y="3271"/>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2</a:t>
                </a:r>
              </a:p>
            </p:txBody>
          </p:sp>
          <p:sp>
            <p:nvSpPr>
              <p:cNvPr id="1171557" name="Text Box 101"/>
              <p:cNvSpPr txBox="1">
                <a:spLocks noChangeArrowheads="1"/>
              </p:cNvSpPr>
              <p:nvPr/>
            </p:nvSpPr>
            <p:spPr bwMode="auto">
              <a:xfrm>
                <a:off x="2517" y="3271"/>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1</a:t>
                </a:r>
              </a:p>
            </p:txBody>
          </p:sp>
          <p:sp>
            <p:nvSpPr>
              <p:cNvPr id="1171558" name="Text Box 102"/>
              <p:cNvSpPr txBox="1">
                <a:spLocks noChangeArrowheads="1"/>
              </p:cNvSpPr>
              <p:nvPr/>
            </p:nvSpPr>
            <p:spPr bwMode="auto">
              <a:xfrm>
                <a:off x="2676" y="3271"/>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2</a:t>
                </a:r>
              </a:p>
            </p:txBody>
          </p:sp>
          <p:sp>
            <p:nvSpPr>
              <p:cNvPr id="1171559" name="Text Box 103"/>
              <p:cNvSpPr txBox="1">
                <a:spLocks noChangeArrowheads="1"/>
              </p:cNvSpPr>
              <p:nvPr/>
            </p:nvSpPr>
            <p:spPr bwMode="auto">
              <a:xfrm>
                <a:off x="2812" y="3271"/>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3</a:t>
                </a:r>
              </a:p>
            </p:txBody>
          </p:sp>
          <p:sp>
            <p:nvSpPr>
              <p:cNvPr id="1171560" name="Text Box 104"/>
              <p:cNvSpPr txBox="1">
                <a:spLocks noChangeArrowheads="1"/>
              </p:cNvSpPr>
              <p:nvPr/>
            </p:nvSpPr>
            <p:spPr bwMode="auto">
              <a:xfrm>
                <a:off x="3107" y="3271"/>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1</a:t>
                </a:r>
              </a:p>
            </p:txBody>
          </p:sp>
          <p:sp>
            <p:nvSpPr>
              <p:cNvPr id="1171561" name="Text Box 105"/>
              <p:cNvSpPr txBox="1">
                <a:spLocks noChangeArrowheads="1"/>
              </p:cNvSpPr>
              <p:nvPr/>
            </p:nvSpPr>
            <p:spPr bwMode="auto">
              <a:xfrm>
                <a:off x="3334" y="3271"/>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1</a:t>
                </a:r>
              </a:p>
            </p:txBody>
          </p:sp>
          <p:sp>
            <p:nvSpPr>
              <p:cNvPr id="1171562" name="Text Box 106"/>
              <p:cNvSpPr txBox="1">
                <a:spLocks noChangeArrowheads="1"/>
              </p:cNvSpPr>
              <p:nvPr/>
            </p:nvSpPr>
            <p:spPr bwMode="auto">
              <a:xfrm>
                <a:off x="3515" y="3271"/>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2</a:t>
                </a:r>
              </a:p>
            </p:txBody>
          </p:sp>
          <p:sp>
            <p:nvSpPr>
              <p:cNvPr id="1171563" name="Text Box 107"/>
              <p:cNvSpPr txBox="1">
                <a:spLocks noChangeArrowheads="1"/>
              </p:cNvSpPr>
              <p:nvPr/>
            </p:nvSpPr>
            <p:spPr bwMode="auto">
              <a:xfrm>
                <a:off x="3742" y="3271"/>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1</a:t>
                </a:r>
              </a:p>
            </p:txBody>
          </p:sp>
          <p:sp>
            <p:nvSpPr>
              <p:cNvPr id="1171564" name="Text Box 108"/>
              <p:cNvSpPr txBox="1">
                <a:spLocks noChangeArrowheads="1"/>
              </p:cNvSpPr>
              <p:nvPr/>
            </p:nvSpPr>
            <p:spPr bwMode="auto">
              <a:xfrm>
                <a:off x="3923" y="3271"/>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1</a:t>
                </a:r>
              </a:p>
            </p:txBody>
          </p:sp>
          <p:sp>
            <p:nvSpPr>
              <p:cNvPr id="1171565" name="Text Box 109"/>
              <p:cNvSpPr txBox="1">
                <a:spLocks noChangeArrowheads="1"/>
              </p:cNvSpPr>
              <p:nvPr/>
            </p:nvSpPr>
            <p:spPr bwMode="auto">
              <a:xfrm>
                <a:off x="4082" y="3271"/>
                <a:ext cx="187" cy="2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i="1">
                    <a:solidFill>
                      <a:srgbClr val="FF3300"/>
                    </a:solidFill>
                  </a:rPr>
                  <a:t>2</a:t>
                </a:r>
              </a:p>
            </p:txBody>
          </p:sp>
        </p:grpSp>
      </p:grpSp>
      <p:grpSp>
        <p:nvGrpSpPr>
          <p:cNvPr id="12" name="Group 130"/>
          <p:cNvGrpSpPr>
            <a:grpSpLocks/>
          </p:cNvGrpSpPr>
          <p:nvPr/>
        </p:nvGrpSpPr>
        <p:grpSpPr bwMode="auto">
          <a:xfrm>
            <a:off x="1654175" y="3571875"/>
            <a:ext cx="2557463" cy="2303463"/>
            <a:chOff x="1723" y="2183"/>
            <a:chExt cx="1611" cy="1451"/>
          </a:xfrm>
        </p:grpSpPr>
        <p:sp>
          <p:nvSpPr>
            <p:cNvPr id="1171571" name="Rectangle 115"/>
            <p:cNvSpPr>
              <a:spLocks noChangeArrowheads="1"/>
            </p:cNvSpPr>
            <p:nvPr/>
          </p:nvSpPr>
          <p:spPr bwMode="auto">
            <a:xfrm>
              <a:off x="2721" y="2183"/>
              <a:ext cx="68" cy="68"/>
            </a:xfrm>
            <a:prstGeom prst="rect">
              <a:avLst/>
            </a:prstGeom>
            <a:solidFill>
              <a:srgbClr val="FF3300"/>
            </a:solidFill>
            <a:ln w="28575" algn="ctr">
              <a:solidFill>
                <a:schemeClr val="tx2"/>
              </a:solidFill>
              <a:miter lim="800000"/>
              <a:headEnd/>
              <a:tailEnd/>
            </a:ln>
            <a:effectLst/>
          </p:spPr>
          <p:txBody>
            <a:bodyPr wrap="none" anchor="ctr"/>
            <a:lstStyle/>
            <a:p>
              <a:endParaRPr lang="en-US" sz="1600"/>
            </a:p>
          </p:txBody>
        </p:sp>
        <p:sp>
          <p:nvSpPr>
            <p:cNvPr id="1171573" name="Rectangle 117"/>
            <p:cNvSpPr>
              <a:spLocks noChangeArrowheads="1"/>
            </p:cNvSpPr>
            <p:nvPr/>
          </p:nvSpPr>
          <p:spPr bwMode="auto">
            <a:xfrm>
              <a:off x="2358" y="3566"/>
              <a:ext cx="68" cy="68"/>
            </a:xfrm>
            <a:prstGeom prst="rect">
              <a:avLst/>
            </a:prstGeom>
            <a:solidFill>
              <a:srgbClr val="FF3300"/>
            </a:solidFill>
            <a:ln w="28575" algn="ctr">
              <a:solidFill>
                <a:schemeClr val="tx2"/>
              </a:solidFill>
              <a:miter lim="800000"/>
              <a:headEnd/>
              <a:tailEnd/>
            </a:ln>
            <a:effectLst/>
          </p:spPr>
          <p:txBody>
            <a:bodyPr wrap="none" anchor="ctr"/>
            <a:lstStyle/>
            <a:p>
              <a:endParaRPr lang="en-US" sz="1600"/>
            </a:p>
          </p:txBody>
        </p:sp>
        <p:sp>
          <p:nvSpPr>
            <p:cNvPr id="1171574" name="Rectangle 118"/>
            <p:cNvSpPr>
              <a:spLocks noChangeArrowheads="1"/>
            </p:cNvSpPr>
            <p:nvPr/>
          </p:nvSpPr>
          <p:spPr bwMode="auto">
            <a:xfrm>
              <a:off x="2222" y="3566"/>
              <a:ext cx="68" cy="68"/>
            </a:xfrm>
            <a:prstGeom prst="rect">
              <a:avLst/>
            </a:prstGeom>
            <a:solidFill>
              <a:srgbClr val="FF3300"/>
            </a:solidFill>
            <a:ln w="28575" algn="ctr">
              <a:solidFill>
                <a:schemeClr val="tx2"/>
              </a:solidFill>
              <a:miter lim="800000"/>
              <a:headEnd/>
              <a:tailEnd/>
            </a:ln>
            <a:effectLst/>
          </p:spPr>
          <p:txBody>
            <a:bodyPr wrap="none" anchor="ctr"/>
            <a:lstStyle/>
            <a:p>
              <a:endParaRPr lang="en-US" sz="1600"/>
            </a:p>
          </p:txBody>
        </p:sp>
        <p:sp>
          <p:nvSpPr>
            <p:cNvPr id="1171575" name="Rectangle 119"/>
            <p:cNvSpPr>
              <a:spLocks noChangeArrowheads="1"/>
            </p:cNvSpPr>
            <p:nvPr/>
          </p:nvSpPr>
          <p:spPr bwMode="auto">
            <a:xfrm>
              <a:off x="2585" y="3566"/>
              <a:ext cx="68" cy="68"/>
            </a:xfrm>
            <a:prstGeom prst="rect">
              <a:avLst/>
            </a:prstGeom>
            <a:solidFill>
              <a:srgbClr val="FF3300"/>
            </a:solidFill>
            <a:ln w="28575" algn="ctr">
              <a:solidFill>
                <a:schemeClr val="tx2"/>
              </a:solidFill>
              <a:miter lim="800000"/>
              <a:headEnd/>
              <a:tailEnd/>
            </a:ln>
            <a:effectLst/>
          </p:spPr>
          <p:txBody>
            <a:bodyPr wrap="none" anchor="ctr"/>
            <a:lstStyle/>
            <a:p>
              <a:endParaRPr lang="en-US" sz="1600"/>
            </a:p>
          </p:txBody>
        </p:sp>
        <p:sp>
          <p:nvSpPr>
            <p:cNvPr id="1171576" name="Rectangle 120"/>
            <p:cNvSpPr>
              <a:spLocks noChangeArrowheads="1"/>
            </p:cNvSpPr>
            <p:nvPr/>
          </p:nvSpPr>
          <p:spPr bwMode="auto">
            <a:xfrm>
              <a:off x="2608" y="3135"/>
              <a:ext cx="68" cy="68"/>
            </a:xfrm>
            <a:prstGeom prst="rect">
              <a:avLst/>
            </a:prstGeom>
            <a:solidFill>
              <a:srgbClr val="FF3300"/>
            </a:solidFill>
            <a:ln w="28575" algn="ctr">
              <a:solidFill>
                <a:schemeClr val="tx2"/>
              </a:solidFill>
              <a:miter lim="800000"/>
              <a:headEnd/>
              <a:tailEnd/>
            </a:ln>
            <a:effectLst/>
          </p:spPr>
          <p:txBody>
            <a:bodyPr wrap="none" anchor="ctr"/>
            <a:lstStyle/>
            <a:p>
              <a:endParaRPr lang="en-US" sz="1600"/>
            </a:p>
          </p:txBody>
        </p:sp>
        <p:sp>
          <p:nvSpPr>
            <p:cNvPr id="1171577" name="Rectangle 121"/>
            <p:cNvSpPr>
              <a:spLocks noChangeArrowheads="1"/>
            </p:cNvSpPr>
            <p:nvPr/>
          </p:nvSpPr>
          <p:spPr bwMode="auto">
            <a:xfrm>
              <a:off x="2381" y="3135"/>
              <a:ext cx="68" cy="68"/>
            </a:xfrm>
            <a:prstGeom prst="rect">
              <a:avLst/>
            </a:prstGeom>
            <a:solidFill>
              <a:srgbClr val="FF3300"/>
            </a:solidFill>
            <a:ln w="28575" algn="ctr">
              <a:solidFill>
                <a:schemeClr val="tx2"/>
              </a:solidFill>
              <a:miter lim="800000"/>
              <a:headEnd/>
              <a:tailEnd/>
            </a:ln>
            <a:effectLst/>
          </p:spPr>
          <p:txBody>
            <a:bodyPr wrap="none" anchor="ctr"/>
            <a:lstStyle/>
            <a:p>
              <a:endParaRPr lang="en-US" sz="1600"/>
            </a:p>
          </p:txBody>
        </p:sp>
        <p:sp>
          <p:nvSpPr>
            <p:cNvPr id="1171578" name="Rectangle 122"/>
            <p:cNvSpPr>
              <a:spLocks noChangeArrowheads="1"/>
            </p:cNvSpPr>
            <p:nvPr/>
          </p:nvSpPr>
          <p:spPr bwMode="auto">
            <a:xfrm>
              <a:off x="1973" y="3135"/>
              <a:ext cx="68" cy="68"/>
            </a:xfrm>
            <a:prstGeom prst="rect">
              <a:avLst/>
            </a:prstGeom>
            <a:solidFill>
              <a:srgbClr val="FF3300"/>
            </a:solidFill>
            <a:ln w="28575" algn="ctr">
              <a:solidFill>
                <a:schemeClr val="tx2"/>
              </a:solidFill>
              <a:miter lim="800000"/>
              <a:headEnd/>
              <a:tailEnd/>
            </a:ln>
            <a:effectLst/>
          </p:spPr>
          <p:txBody>
            <a:bodyPr wrap="none" anchor="ctr"/>
            <a:lstStyle/>
            <a:p>
              <a:endParaRPr lang="en-US" sz="1600"/>
            </a:p>
          </p:txBody>
        </p:sp>
        <p:sp>
          <p:nvSpPr>
            <p:cNvPr id="1171579" name="Rectangle 123"/>
            <p:cNvSpPr>
              <a:spLocks noChangeArrowheads="1"/>
            </p:cNvSpPr>
            <p:nvPr/>
          </p:nvSpPr>
          <p:spPr bwMode="auto">
            <a:xfrm>
              <a:off x="3175" y="3566"/>
              <a:ext cx="68" cy="68"/>
            </a:xfrm>
            <a:prstGeom prst="rect">
              <a:avLst/>
            </a:prstGeom>
            <a:solidFill>
              <a:srgbClr val="FF3300"/>
            </a:solidFill>
            <a:ln w="28575" algn="ctr">
              <a:solidFill>
                <a:schemeClr val="tx2"/>
              </a:solidFill>
              <a:miter lim="800000"/>
              <a:headEnd/>
              <a:tailEnd/>
            </a:ln>
            <a:effectLst/>
          </p:spPr>
          <p:txBody>
            <a:bodyPr wrap="none" anchor="ctr"/>
            <a:lstStyle/>
            <a:p>
              <a:endParaRPr lang="en-US" sz="1600"/>
            </a:p>
          </p:txBody>
        </p:sp>
        <p:sp>
          <p:nvSpPr>
            <p:cNvPr id="1171580" name="Rectangle 124"/>
            <p:cNvSpPr>
              <a:spLocks noChangeArrowheads="1"/>
            </p:cNvSpPr>
            <p:nvPr/>
          </p:nvSpPr>
          <p:spPr bwMode="auto">
            <a:xfrm>
              <a:off x="3266" y="3135"/>
              <a:ext cx="68" cy="68"/>
            </a:xfrm>
            <a:prstGeom prst="rect">
              <a:avLst/>
            </a:prstGeom>
            <a:solidFill>
              <a:srgbClr val="FF3300"/>
            </a:solidFill>
            <a:ln w="28575" algn="ctr">
              <a:solidFill>
                <a:schemeClr val="tx2"/>
              </a:solidFill>
              <a:miter lim="800000"/>
              <a:headEnd/>
              <a:tailEnd/>
            </a:ln>
            <a:effectLst/>
          </p:spPr>
          <p:txBody>
            <a:bodyPr wrap="none" anchor="ctr"/>
            <a:lstStyle/>
            <a:p>
              <a:endParaRPr lang="en-US" sz="1600"/>
            </a:p>
          </p:txBody>
        </p:sp>
        <p:sp>
          <p:nvSpPr>
            <p:cNvPr id="1171581" name="Rectangle 125"/>
            <p:cNvSpPr>
              <a:spLocks noChangeArrowheads="1"/>
            </p:cNvSpPr>
            <p:nvPr/>
          </p:nvSpPr>
          <p:spPr bwMode="auto">
            <a:xfrm>
              <a:off x="2993" y="3135"/>
              <a:ext cx="68" cy="68"/>
            </a:xfrm>
            <a:prstGeom prst="rect">
              <a:avLst/>
            </a:prstGeom>
            <a:solidFill>
              <a:srgbClr val="FF3300"/>
            </a:solidFill>
            <a:ln w="28575" algn="ctr">
              <a:solidFill>
                <a:schemeClr val="tx2"/>
              </a:solidFill>
              <a:miter lim="800000"/>
              <a:headEnd/>
              <a:tailEnd/>
            </a:ln>
            <a:effectLst/>
          </p:spPr>
          <p:txBody>
            <a:bodyPr wrap="none" anchor="ctr"/>
            <a:lstStyle/>
            <a:p>
              <a:endParaRPr lang="en-US" sz="1600"/>
            </a:p>
          </p:txBody>
        </p:sp>
        <p:sp>
          <p:nvSpPr>
            <p:cNvPr id="1171582" name="Rectangle 126"/>
            <p:cNvSpPr>
              <a:spLocks noChangeArrowheads="1"/>
            </p:cNvSpPr>
            <p:nvPr/>
          </p:nvSpPr>
          <p:spPr bwMode="auto">
            <a:xfrm>
              <a:off x="2993" y="2636"/>
              <a:ext cx="68" cy="68"/>
            </a:xfrm>
            <a:prstGeom prst="rect">
              <a:avLst/>
            </a:prstGeom>
            <a:solidFill>
              <a:srgbClr val="FF3300"/>
            </a:solidFill>
            <a:ln w="28575" algn="ctr">
              <a:solidFill>
                <a:schemeClr val="tx2"/>
              </a:solidFill>
              <a:miter lim="800000"/>
              <a:headEnd/>
              <a:tailEnd/>
            </a:ln>
            <a:effectLst/>
          </p:spPr>
          <p:txBody>
            <a:bodyPr wrap="none" anchor="ctr"/>
            <a:lstStyle/>
            <a:p>
              <a:endParaRPr lang="en-US" sz="1600"/>
            </a:p>
          </p:txBody>
        </p:sp>
        <p:sp>
          <p:nvSpPr>
            <p:cNvPr id="1171583" name="Rectangle 127"/>
            <p:cNvSpPr>
              <a:spLocks noChangeArrowheads="1"/>
            </p:cNvSpPr>
            <p:nvPr/>
          </p:nvSpPr>
          <p:spPr bwMode="auto">
            <a:xfrm>
              <a:off x="2449" y="2636"/>
              <a:ext cx="68" cy="68"/>
            </a:xfrm>
            <a:prstGeom prst="rect">
              <a:avLst/>
            </a:prstGeom>
            <a:solidFill>
              <a:srgbClr val="FF3300"/>
            </a:solidFill>
            <a:ln w="28575" algn="ctr">
              <a:solidFill>
                <a:schemeClr val="tx2"/>
              </a:solidFill>
              <a:miter lim="800000"/>
              <a:headEnd/>
              <a:tailEnd/>
            </a:ln>
            <a:effectLst/>
          </p:spPr>
          <p:txBody>
            <a:bodyPr wrap="none" anchor="ctr"/>
            <a:lstStyle/>
            <a:p>
              <a:endParaRPr lang="en-US" sz="1600"/>
            </a:p>
          </p:txBody>
        </p:sp>
        <p:sp>
          <p:nvSpPr>
            <p:cNvPr id="1171584" name="Rectangle 128"/>
            <p:cNvSpPr>
              <a:spLocks noChangeArrowheads="1"/>
            </p:cNvSpPr>
            <p:nvPr/>
          </p:nvSpPr>
          <p:spPr bwMode="auto">
            <a:xfrm>
              <a:off x="2200" y="2636"/>
              <a:ext cx="68" cy="68"/>
            </a:xfrm>
            <a:prstGeom prst="rect">
              <a:avLst/>
            </a:prstGeom>
            <a:solidFill>
              <a:srgbClr val="FF3300"/>
            </a:solidFill>
            <a:ln w="28575" algn="ctr">
              <a:solidFill>
                <a:schemeClr val="tx2"/>
              </a:solidFill>
              <a:miter lim="800000"/>
              <a:headEnd/>
              <a:tailEnd/>
            </a:ln>
            <a:effectLst/>
          </p:spPr>
          <p:txBody>
            <a:bodyPr wrap="none" anchor="ctr"/>
            <a:lstStyle/>
            <a:p>
              <a:endParaRPr lang="en-US" sz="1600"/>
            </a:p>
          </p:txBody>
        </p:sp>
        <p:sp>
          <p:nvSpPr>
            <p:cNvPr id="1171585" name="Rectangle 129"/>
            <p:cNvSpPr>
              <a:spLocks noChangeArrowheads="1"/>
            </p:cNvSpPr>
            <p:nvPr/>
          </p:nvSpPr>
          <p:spPr bwMode="auto">
            <a:xfrm>
              <a:off x="1723" y="2636"/>
              <a:ext cx="68" cy="68"/>
            </a:xfrm>
            <a:prstGeom prst="rect">
              <a:avLst/>
            </a:prstGeom>
            <a:solidFill>
              <a:srgbClr val="FF3300"/>
            </a:solidFill>
            <a:ln w="28575" algn="ctr">
              <a:solidFill>
                <a:schemeClr val="tx2"/>
              </a:solidFill>
              <a:miter lim="800000"/>
              <a:headEnd/>
              <a:tailEnd/>
            </a:ln>
            <a:effectLst/>
          </p:spPr>
          <p:txBody>
            <a:bodyPr wrap="none" anchor="ctr"/>
            <a:lstStyle/>
            <a:p>
              <a:endParaRPr lang="en-US" sz="1600"/>
            </a:p>
          </p:txBody>
        </p:sp>
      </p:grpSp>
      <p:sp>
        <p:nvSpPr>
          <p:cNvPr id="1171587" name="Text Box 131"/>
          <p:cNvSpPr txBox="1">
            <a:spLocks noChangeArrowheads="1"/>
          </p:cNvSpPr>
          <p:nvPr/>
        </p:nvSpPr>
        <p:spPr bwMode="auto">
          <a:xfrm>
            <a:off x="71438" y="5646738"/>
            <a:ext cx="838200" cy="336550"/>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a:t>Level 0</a:t>
            </a:r>
          </a:p>
        </p:txBody>
      </p:sp>
      <p:sp>
        <p:nvSpPr>
          <p:cNvPr id="1171588" name="Text Box 132"/>
          <p:cNvSpPr txBox="1">
            <a:spLocks noChangeArrowheads="1"/>
          </p:cNvSpPr>
          <p:nvPr/>
        </p:nvSpPr>
        <p:spPr bwMode="auto">
          <a:xfrm>
            <a:off x="71438" y="4922838"/>
            <a:ext cx="838200" cy="336550"/>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a:t>Level 1</a:t>
            </a:r>
          </a:p>
        </p:txBody>
      </p:sp>
      <p:sp>
        <p:nvSpPr>
          <p:cNvPr id="1171589" name="Text Box 133"/>
          <p:cNvSpPr txBox="1">
            <a:spLocks noChangeArrowheads="1"/>
          </p:cNvSpPr>
          <p:nvPr/>
        </p:nvSpPr>
        <p:spPr bwMode="auto">
          <a:xfrm>
            <a:off x="71438" y="4167188"/>
            <a:ext cx="838200" cy="336550"/>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a:t>Level 2</a:t>
            </a:r>
          </a:p>
        </p:txBody>
      </p:sp>
      <p:sp>
        <p:nvSpPr>
          <p:cNvPr id="1171590" name="Text Box 134"/>
          <p:cNvSpPr txBox="1">
            <a:spLocks noChangeArrowheads="1"/>
          </p:cNvSpPr>
          <p:nvPr/>
        </p:nvSpPr>
        <p:spPr bwMode="auto">
          <a:xfrm>
            <a:off x="71438" y="3446463"/>
            <a:ext cx="838200" cy="336550"/>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600"/>
              <a:t>Level 3</a:t>
            </a:r>
          </a:p>
        </p:txBody>
      </p:sp>
      <p:sp>
        <p:nvSpPr>
          <p:cNvPr id="1171591" name="Rectangle 135"/>
          <p:cNvSpPr>
            <a:spLocks noChangeArrowheads="1"/>
          </p:cNvSpPr>
          <p:nvPr/>
        </p:nvSpPr>
        <p:spPr bwMode="auto">
          <a:xfrm>
            <a:off x="4960898" y="3102446"/>
            <a:ext cx="3960813" cy="2548709"/>
          </a:xfrm>
          <a:prstGeom prst="rect">
            <a:avLst/>
          </a:prstGeom>
          <a:noFill/>
          <a:ln w="9525">
            <a:noFill/>
            <a:miter lim="800000"/>
            <a:headEnd/>
            <a:tailEnd/>
          </a:ln>
          <a:effectLst/>
        </p:spPr>
        <p:txBody>
          <a:bodyPr/>
          <a:lstStyle/>
          <a:p>
            <a:pPr marL="742950" lvl="1" indent="-285750" algn="l">
              <a:buFontTx/>
              <a:buChar char="–"/>
            </a:pPr>
            <a:r>
              <a:rPr lang="en-US" sz="1800" dirty="0"/>
              <a:t>Per level at most 2</a:t>
            </a:r>
            <a:r>
              <a:rPr lang="en-US" sz="1800" b="1" baseline="50000" dirty="0"/>
              <a:t>2</a:t>
            </a:r>
            <a:r>
              <a:rPr lang="en-US" sz="1800" b="1" baseline="50000" dirty="0">
                <a:latin typeface="Symbol" pitchFamily="18" charset="2"/>
                <a:sym typeface="Symbol" pitchFamily="18" charset="2"/>
              </a:rPr>
              <a:t></a:t>
            </a:r>
            <a:r>
              <a:rPr lang="en-US" sz="1800" dirty="0"/>
              <a:t> </a:t>
            </a:r>
            <a:r>
              <a:rPr lang="en-US" sz="1800" b="1" dirty="0">
                <a:latin typeface="cmsy10" pitchFamily="34" charset="0"/>
              </a:rPr>
              <a:t>¢</a:t>
            </a:r>
            <a:r>
              <a:rPr lang="en-US" sz="1800" dirty="0"/>
              <a:t> 2</a:t>
            </a:r>
            <a:r>
              <a:rPr lang="en-US" sz="1800" dirty="0">
                <a:latin typeface="Symbol" pitchFamily="18" charset="2"/>
                <a:sym typeface="Symbol" pitchFamily="18" charset="2"/>
              </a:rPr>
              <a:t></a:t>
            </a:r>
            <a:r>
              <a:rPr lang="en-US" sz="1800" dirty="0"/>
              <a:t> bits</a:t>
            </a:r>
          </a:p>
          <a:p>
            <a:pPr marL="742950" lvl="1" indent="-285750" algn="l">
              <a:buFontTx/>
              <a:buChar char="–"/>
            </a:pPr>
            <a:r>
              <a:rPr lang="en-US" sz="1800" b="1" dirty="0">
                <a:latin typeface="cmsy10" pitchFamily="34" charset="0"/>
              </a:rPr>
              <a:t>d</a:t>
            </a:r>
            <a:r>
              <a:rPr lang="en-US" sz="1800" dirty="0"/>
              <a:t> </a:t>
            </a:r>
            <a:r>
              <a:rPr lang="en-US" sz="1800" dirty="0" smtClean="0"/>
              <a:t>log </a:t>
            </a:r>
            <a:r>
              <a:rPr lang="en-US" sz="1800" i="1" dirty="0" smtClean="0"/>
              <a:t>D</a:t>
            </a:r>
            <a:r>
              <a:rPr lang="en-US" sz="1800" b="1" dirty="0" smtClean="0">
                <a:latin typeface="cmsy10" pitchFamily="34" charset="0"/>
              </a:rPr>
              <a:t>e</a:t>
            </a:r>
            <a:r>
              <a:rPr lang="en-US" sz="1800" dirty="0" smtClean="0"/>
              <a:t> levels</a:t>
            </a:r>
          </a:p>
          <a:p>
            <a:pPr marL="742950" lvl="1" indent="-285750" algn="l">
              <a:buFontTx/>
              <a:buChar char="–"/>
            </a:pPr>
            <a:r>
              <a:rPr lang="en-US" sz="1800" dirty="0" smtClean="0"/>
              <a:t>With </a:t>
            </a:r>
            <a:r>
              <a:rPr lang="en-US" sz="1800" dirty="0" smtClean="0">
                <a:latin typeface="cmmi10"/>
              </a:rPr>
              <a:t>¢</a:t>
            </a:r>
            <a:r>
              <a:rPr lang="en-US" sz="1800" dirty="0" smtClean="0"/>
              <a:t> neighbors, the next hop can be determined with log </a:t>
            </a:r>
            <a:r>
              <a:rPr lang="en-US" sz="1800" dirty="0" smtClean="0">
                <a:latin typeface="cmmi10"/>
              </a:rPr>
              <a:t>¢ </a:t>
            </a:r>
            <a:r>
              <a:rPr lang="en-US" sz="1800" dirty="0" smtClean="0"/>
              <a:t>bits.</a:t>
            </a:r>
            <a:endParaRPr lang="en-US" sz="1800" dirty="0"/>
          </a:p>
          <a:p>
            <a:pPr marL="742950" lvl="1" indent="-285750" algn="l"/>
            <a:r>
              <a:rPr lang="en-US" sz="1800" b="1" dirty="0">
                <a:latin typeface="cmsy10" pitchFamily="34" charset="0"/>
              </a:rPr>
              <a:t>)</a:t>
            </a:r>
            <a:r>
              <a:rPr lang="en-US" sz="1800" dirty="0"/>
              <a:t> </a:t>
            </a:r>
            <a:r>
              <a:rPr lang="en-US" sz="1800" dirty="0" smtClean="0"/>
              <a:t>For a constant </a:t>
            </a:r>
            <a:r>
              <a:rPr lang="en-US" sz="1800" dirty="0" smtClean="0">
                <a:latin typeface="Symbol" pitchFamily="18" charset="2"/>
                <a:sym typeface="Symbol" pitchFamily="18" charset="2"/>
              </a:rPr>
              <a:t></a:t>
            </a:r>
            <a:r>
              <a:rPr lang="en-US" sz="1800" b="1" dirty="0" smtClean="0">
                <a:latin typeface="Symbol" pitchFamily="18" charset="2"/>
                <a:sym typeface="Symbol" pitchFamily="18" charset="2"/>
              </a:rPr>
              <a:t> </a:t>
            </a:r>
            <a:r>
              <a:rPr lang="en-US" sz="1800" dirty="0" smtClean="0"/>
              <a:t>an the routing table size at each node is </a:t>
            </a:r>
            <a:r>
              <a:rPr lang="en-US" sz="1800" dirty="0" smtClean="0">
                <a:solidFill>
                  <a:srgbClr val="FF0000"/>
                </a:solidFill>
              </a:rPr>
              <a:t>O(log </a:t>
            </a:r>
            <a:r>
              <a:rPr lang="en-US" sz="1800" dirty="0" smtClean="0">
                <a:solidFill>
                  <a:srgbClr val="FF0000"/>
                </a:solidFill>
                <a:latin typeface="cmmi10"/>
              </a:rPr>
              <a:t>¢</a:t>
            </a:r>
            <a:r>
              <a:rPr lang="en-US" sz="1800" dirty="0" smtClean="0">
                <a:solidFill>
                  <a:srgbClr val="FF0000"/>
                </a:solidFill>
                <a:latin typeface="cmsy10"/>
              </a:rPr>
              <a:t>¢</a:t>
            </a:r>
            <a:r>
              <a:rPr lang="en-US" sz="1800" dirty="0" smtClean="0">
                <a:solidFill>
                  <a:srgbClr val="FF0000"/>
                </a:solidFill>
              </a:rPr>
              <a:t>log </a:t>
            </a:r>
            <a:r>
              <a:rPr lang="en-US" sz="1800" i="1" dirty="0" smtClean="0">
                <a:solidFill>
                  <a:srgbClr val="FF0000"/>
                </a:solidFill>
              </a:rPr>
              <a:t>D</a:t>
            </a:r>
            <a:r>
              <a:rPr lang="en-US" sz="1800" dirty="0" smtClean="0">
                <a:solidFill>
                  <a:srgbClr val="FF0000"/>
                </a:solidFill>
              </a:rPr>
              <a:t>) </a:t>
            </a:r>
            <a:endParaRPr lang="en-US" sz="1800" b="1" dirty="0">
              <a:solidFill>
                <a:srgbClr val="FF0000"/>
              </a:solidFill>
              <a:latin typeface="Symbol" pitchFamily="18" charset="2"/>
              <a:sym typeface="Symbol" pitchFamily="18" charset="2"/>
            </a:endParaRPr>
          </a:p>
        </p:txBody>
      </p:sp>
      <p:grpSp>
        <p:nvGrpSpPr>
          <p:cNvPr id="13" name="Group 137"/>
          <p:cNvGrpSpPr>
            <a:grpSpLocks/>
          </p:cNvGrpSpPr>
          <p:nvPr/>
        </p:nvGrpSpPr>
        <p:grpSpPr bwMode="auto">
          <a:xfrm>
            <a:off x="971550" y="6129338"/>
            <a:ext cx="4718050" cy="503237"/>
            <a:chOff x="1020" y="1752"/>
            <a:chExt cx="2972" cy="1511"/>
          </a:xfrm>
        </p:grpSpPr>
        <p:sp>
          <p:nvSpPr>
            <p:cNvPr id="1171594" name="Oval 138"/>
            <p:cNvSpPr>
              <a:spLocks noChangeArrowheads="1"/>
            </p:cNvSpPr>
            <p:nvPr/>
          </p:nvSpPr>
          <p:spPr bwMode="auto">
            <a:xfrm>
              <a:off x="2381" y="1936"/>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595" name="Oval 139"/>
            <p:cNvSpPr>
              <a:spLocks noChangeArrowheads="1"/>
            </p:cNvSpPr>
            <p:nvPr/>
          </p:nvSpPr>
          <p:spPr bwMode="auto">
            <a:xfrm>
              <a:off x="3463" y="1838"/>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596" name="Oval 140"/>
            <p:cNvSpPr>
              <a:spLocks noChangeArrowheads="1"/>
            </p:cNvSpPr>
            <p:nvPr/>
          </p:nvSpPr>
          <p:spPr bwMode="auto">
            <a:xfrm>
              <a:off x="2774" y="2256"/>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597" name="Oval 141"/>
            <p:cNvSpPr>
              <a:spLocks noChangeArrowheads="1"/>
            </p:cNvSpPr>
            <p:nvPr/>
          </p:nvSpPr>
          <p:spPr bwMode="auto">
            <a:xfrm>
              <a:off x="3192" y="1961"/>
              <a:ext cx="99"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598" name="Oval 142"/>
            <p:cNvSpPr>
              <a:spLocks noChangeArrowheads="1"/>
            </p:cNvSpPr>
            <p:nvPr/>
          </p:nvSpPr>
          <p:spPr bwMode="auto">
            <a:xfrm>
              <a:off x="2959" y="2059"/>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599" name="Oval 143"/>
            <p:cNvSpPr>
              <a:spLocks noChangeArrowheads="1"/>
            </p:cNvSpPr>
            <p:nvPr/>
          </p:nvSpPr>
          <p:spPr bwMode="auto">
            <a:xfrm>
              <a:off x="3659" y="1986"/>
              <a:ext cx="99"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600" name="Oval 144"/>
            <p:cNvSpPr>
              <a:spLocks noChangeArrowheads="1"/>
            </p:cNvSpPr>
            <p:nvPr/>
          </p:nvSpPr>
          <p:spPr bwMode="auto">
            <a:xfrm>
              <a:off x="2639" y="2244"/>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601" name="Oval 145"/>
            <p:cNvSpPr>
              <a:spLocks noChangeArrowheads="1"/>
            </p:cNvSpPr>
            <p:nvPr/>
          </p:nvSpPr>
          <p:spPr bwMode="auto">
            <a:xfrm>
              <a:off x="2823" y="2453"/>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602" name="Oval 146"/>
            <p:cNvSpPr>
              <a:spLocks noChangeArrowheads="1"/>
            </p:cNvSpPr>
            <p:nvPr/>
          </p:nvSpPr>
          <p:spPr bwMode="auto">
            <a:xfrm>
              <a:off x="3119" y="2256"/>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603" name="Oval 147"/>
            <p:cNvSpPr>
              <a:spLocks noChangeArrowheads="1"/>
            </p:cNvSpPr>
            <p:nvPr/>
          </p:nvSpPr>
          <p:spPr bwMode="auto">
            <a:xfrm>
              <a:off x="2504" y="2244"/>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604" name="Oval 148"/>
            <p:cNvSpPr>
              <a:spLocks noChangeArrowheads="1"/>
            </p:cNvSpPr>
            <p:nvPr/>
          </p:nvSpPr>
          <p:spPr bwMode="auto">
            <a:xfrm>
              <a:off x="3291" y="2379"/>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605" name="Oval 149"/>
            <p:cNvSpPr>
              <a:spLocks noChangeArrowheads="1"/>
            </p:cNvSpPr>
            <p:nvPr/>
          </p:nvSpPr>
          <p:spPr bwMode="auto">
            <a:xfrm>
              <a:off x="3241" y="2109"/>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606" name="Oval 150"/>
            <p:cNvSpPr>
              <a:spLocks noChangeArrowheads="1"/>
            </p:cNvSpPr>
            <p:nvPr/>
          </p:nvSpPr>
          <p:spPr bwMode="auto">
            <a:xfrm>
              <a:off x="3414" y="2084"/>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607" name="Oval 151"/>
            <p:cNvSpPr>
              <a:spLocks noChangeArrowheads="1"/>
            </p:cNvSpPr>
            <p:nvPr/>
          </p:nvSpPr>
          <p:spPr bwMode="auto">
            <a:xfrm>
              <a:off x="3414" y="2306"/>
              <a:ext cx="98" cy="98"/>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608" name="Oval 152"/>
            <p:cNvSpPr>
              <a:spLocks noChangeArrowheads="1"/>
            </p:cNvSpPr>
            <p:nvPr/>
          </p:nvSpPr>
          <p:spPr bwMode="auto">
            <a:xfrm>
              <a:off x="3291" y="1752"/>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609" name="Oval 153"/>
            <p:cNvSpPr>
              <a:spLocks noChangeArrowheads="1"/>
            </p:cNvSpPr>
            <p:nvPr/>
          </p:nvSpPr>
          <p:spPr bwMode="auto">
            <a:xfrm>
              <a:off x="2848" y="1937"/>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610" name="Oval 154"/>
            <p:cNvSpPr>
              <a:spLocks noChangeArrowheads="1"/>
            </p:cNvSpPr>
            <p:nvPr/>
          </p:nvSpPr>
          <p:spPr bwMode="auto">
            <a:xfrm>
              <a:off x="3192" y="2453"/>
              <a:ext cx="99"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611" name="Oval 155"/>
            <p:cNvSpPr>
              <a:spLocks noChangeArrowheads="1"/>
            </p:cNvSpPr>
            <p:nvPr/>
          </p:nvSpPr>
          <p:spPr bwMode="auto">
            <a:xfrm>
              <a:off x="2996" y="2355"/>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612" name="Oval 156"/>
            <p:cNvSpPr>
              <a:spLocks noChangeArrowheads="1"/>
            </p:cNvSpPr>
            <p:nvPr/>
          </p:nvSpPr>
          <p:spPr bwMode="auto">
            <a:xfrm>
              <a:off x="3561" y="2084"/>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613" name="Oval 157"/>
            <p:cNvSpPr>
              <a:spLocks noChangeArrowheads="1"/>
            </p:cNvSpPr>
            <p:nvPr/>
          </p:nvSpPr>
          <p:spPr bwMode="auto">
            <a:xfrm>
              <a:off x="2712" y="1961"/>
              <a:ext cx="99"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614" name="Oval 158"/>
            <p:cNvSpPr>
              <a:spLocks noChangeArrowheads="1"/>
            </p:cNvSpPr>
            <p:nvPr/>
          </p:nvSpPr>
          <p:spPr bwMode="auto">
            <a:xfrm>
              <a:off x="2872" y="2195"/>
              <a:ext cx="99"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615" name="Oval 159"/>
            <p:cNvSpPr>
              <a:spLocks noChangeArrowheads="1"/>
            </p:cNvSpPr>
            <p:nvPr/>
          </p:nvSpPr>
          <p:spPr bwMode="auto">
            <a:xfrm>
              <a:off x="3659" y="2281"/>
              <a:ext cx="99"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616" name="Oval 160"/>
            <p:cNvSpPr>
              <a:spLocks noChangeArrowheads="1"/>
            </p:cNvSpPr>
            <p:nvPr/>
          </p:nvSpPr>
          <p:spPr bwMode="auto">
            <a:xfrm>
              <a:off x="3611" y="1863"/>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617" name="Oval 161"/>
            <p:cNvSpPr>
              <a:spLocks noChangeArrowheads="1"/>
            </p:cNvSpPr>
            <p:nvPr/>
          </p:nvSpPr>
          <p:spPr bwMode="auto">
            <a:xfrm>
              <a:off x="3537" y="2404"/>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618" name="Oval 162"/>
            <p:cNvSpPr>
              <a:spLocks noChangeArrowheads="1"/>
            </p:cNvSpPr>
            <p:nvPr/>
          </p:nvSpPr>
          <p:spPr bwMode="auto">
            <a:xfrm>
              <a:off x="3709" y="2379"/>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619" name="Line 163"/>
            <p:cNvSpPr>
              <a:spLocks noChangeShapeType="1"/>
            </p:cNvSpPr>
            <p:nvPr/>
          </p:nvSpPr>
          <p:spPr bwMode="auto">
            <a:xfrm flipH="1" flipV="1">
              <a:off x="2799" y="1863"/>
              <a:ext cx="98" cy="123"/>
            </a:xfrm>
            <a:prstGeom prst="line">
              <a:avLst/>
            </a:prstGeom>
            <a:noFill/>
            <a:ln w="12700">
              <a:solidFill>
                <a:schemeClr val="hlink"/>
              </a:solidFill>
              <a:round/>
              <a:headEnd/>
              <a:tailEnd/>
            </a:ln>
            <a:effectLst/>
          </p:spPr>
          <p:txBody>
            <a:bodyPr/>
            <a:lstStyle/>
            <a:p>
              <a:endParaRPr lang="en-US" sz="1600"/>
            </a:p>
          </p:txBody>
        </p:sp>
        <p:sp>
          <p:nvSpPr>
            <p:cNvPr id="1171620" name="Line 164"/>
            <p:cNvSpPr>
              <a:spLocks noChangeShapeType="1"/>
            </p:cNvSpPr>
            <p:nvPr/>
          </p:nvSpPr>
          <p:spPr bwMode="auto">
            <a:xfrm flipV="1">
              <a:off x="3242" y="1888"/>
              <a:ext cx="24" cy="123"/>
            </a:xfrm>
            <a:prstGeom prst="line">
              <a:avLst/>
            </a:prstGeom>
            <a:noFill/>
            <a:ln w="12700">
              <a:solidFill>
                <a:schemeClr val="hlink"/>
              </a:solidFill>
              <a:round/>
              <a:headEnd/>
              <a:tailEnd/>
            </a:ln>
            <a:effectLst/>
          </p:spPr>
          <p:txBody>
            <a:bodyPr/>
            <a:lstStyle/>
            <a:p>
              <a:endParaRPr lang="en-US" sz="1600"/>
            </a:p>
          </p:txBody>
        </p:sp>
        <p:sp>
          <p:nvSpPr>
            <p:cNvPr id="1171621" name="Line 165"/>
            <p:cNvSpPr>
              <a:spLocks noChangeShapeType="1"/>
            </p:cNvSpPr>
            <p:nvPr/>
          </p:nvSpPr>
          <p:spPr bwMode="auto">
            <a:xfrm flipV="1">
              <a:off x="3266" y="1814"/>
              <a:ext cx="74" cy="74"/>
            </a:xfrm>
            <a:prstGeom prst="line">
              <a:avLst/>
            </a:prstGeom>
            <a:noFill/>
            <a:ln w="12700">
              <a:solidFill>
                <a:schemeClr val="hlink"/>
              </a:solidFill>
              <a:round/>
              <a:headEnd/>
              <a:tailEnd/>
            </a:ln>
            <a:effectLst/>
          </p:spPr>
          <p:txBody>
            <a:bodyPr/>
            <a:lstStyle/>
            <a:p>
              <a:endParaRPr lang="en-US" sz="1600"/>
            </a:p>
          </p:txBody>
        </p:sp>
        <p:sp>
          <p:nvSpPr>
            <p:cNvPr id="1171622" name="Line 166"/>
            <p:cNvSpPr>
              <a:spLocks noChangeShapeType="1"/>
            </p:cNvSpPr>
            <p:nvPr/>
          </p:nvSpPr>
          <p:spPr bwMode="auto">
            <a:xfrm>
              <a:off x="3340" y="1814"/>
              <a:ext cx="49" cy="197"/>
            </a:xfrm>
            <a:prstGeom prst="line">
              <a:avLst/>
            </a:prstGeom>
            <a:noFill/>
            <a:ln w="12700">
              <a:solidFill>
                <a:schemeClr val="hlink"/>
              </a:solidFill>
              <a:round/>
              <a:headEnd/>
              <a:tailEnd/>
            </a:ln>
            <a:effectLst/>
          </p:spPr>
          <p:txBody>
            <a:bodyPr/>
            <a:lstStyle/>
            <a:p>
              <a:endParaRPr lang="en-US" sz="1600"/>
            </a:p>
          </p:txBody>
        </p:sp>
        <p:sp>
          <p:nvSpPr>
            <p:cNvPr id="1171623" name="Line 167"/>
            <p:cNvSpPr>
              <a:spLocks noChangeShapeType="1"/>
            </p:cNvSpPr>
            <p:nvPr/>
          </p:nvSpPr>
          <p:spPr bwMode="auto">
            <a:xfrm flipH="1">
              <a:off x="3242" y="2011"/>
              <a:ext cx="147" cy="0"/>
            </a:xfrm>
            <a:prstGeom prst="line">
              <a:avLst/>
            </a:prstGeom>
            <a:noFill/>
            <a:ln w="12700">
              <a:solidFill>
                <a:schemeClr val="hlink"/>
              </a:solidFill>
              <a:round/>
              <a:headEnd/>
              <a:tailEnd/>
            </a:ln>
            <a:effectLst/>
          </p:spPr>
          <p:txBody>
            <a:bodyPr/>
            <a:lstStyle/>
            <a:p>
              <a:endParaRPr lang="en-US" sz="1600"/>
            </a:p>
          </p:txBody>
        </p:sp>
        <p:sp>
          <p:nvSpPr>
            <p:cNvPr id="1171624" name="Line 168"/>
            <p:cNvSpPr>
              <a:spLocks noChangeShapeType="1"/>
            </p:cNvSpPr>
            <p:nvPr/>
          </p:nvSpPr>
          <p:spPr bwMode="auto">
            <a:xfrm>
              <a:off x="3242" y="2011"/>
              <a:ext cx="49" cy="147"/>
            </a:xfrm>
            <a:prstGeom prst="line">
              <a:avLst/>
            </a:prstGeom>
            <a:noFill/>
            <a:ln w="12700">
              <a:solidFill>
                <a:schemeClr val="hlink"/>
              </a:solidFill>
              <a:round/>
              <a:headEnd/>
              <a:tailEnd/>
            </a:ln>
            <a:effectLst/>
          </p:spPr>
          <p:txBody>
            <a:bodyPr/>
            <a:lstStyle/>
            <a:p>
              <a:endParaRPr lang="en-US" sz="1600"/>
            </a:p>
          </p:txBody>
        </p:sp>
        <p:sp>
          <p:nvSpPr>
            <p:cNvPr id="1171625" name="Line 169"/>
            <p:cNvSpPr>
              <a:spLocks noChangeShapeType="1"/>
            </p:cNvSpPr>
            <p:nvPr/>
          </p:nvSpPr>
          <p:spPr bwMode="auto">
            <a:xfrm flipV="1">
              <a:off x="3291" y="2134"/>
              <a:ext cx="172" cy="24"/>
            </a:xfrm>
            <a:prstGeom prst="line">
              <a:avLst/>
            </a:prstGeom>
            <a:noFill/>
            <a:ln w="12700">
              <a:solidFill>
                <a:schemeClr val="hlink"/>
              </a:solidFill>
              <a:round/>
              <a:headEnd/>
              <a:tailEnd/>
            </a:ln>
            <a:effectLst/>
          </p:spPr>
          <p:txBody>
            <a:bodyPr/>
            <a:lstStyle/>
            <a:p>
              <a:endParaRPr lang="en-US" sz="1600"/>
            </a:p>
          </p:txBody>
        </p:sp>
        <p:sp>
          <p:nvSpPr>
            <p:cNvPr id="1171626" name="Line 170"/>
            <p:cNvSpPr>
              <a:spLocks noChangeShapeType="1"/>
            </p:cNvSpPr>
            <p:nvPr/>
          </p:nvSpPr>
          <p:spPr bwMode="auto">
            <a:xfrm flipH="1" flipV="1">
              <a:off x="3389" y="2011"/>
              <a:ext cx="74" cy="123"/>
            </a:xfrm>
            <a:prstGeom prst="line">
              <a:avLst/>
            </a:prstGeom>
            <a:noFill/>
            <a:ln w="12700">
              <a:solidFill>
                <a:schemeClr val="hlink"/>
              </a:solidFill>
              <a:round/>
              <a:headEnd/>
              <a:tailEnd/>
            </a:ln>
            <a:effectLst/>
          </p:spPr>
          <p:txBody>
            <a:bodyPr/>
            <a:lstStyle/>
            <a:p>
              <a:endParaRPr lang="en-US" sz="1600"/>
            </a:p>
          </p:txBody>
        </p:sp>
        <p:sp>
          <p:nvSpPr>
            <p:cNvPr id="1171627" name="Line 171"/>
            <p:cNvSpPr>
              <a:spLocks noChangeShapeType="1"/>
            </p:cNvSpPr>
            <p:nvPr/>
          </p:nvSpPr>
          <p:spPr bwMode="auto">
            <a:xfrm>
              <a:off x="3463" y="2134"/>
              <a:ext cx="148" cy="0"/>
            </a:xfrm>
            <a:prstGeom prst="line">
              <a:avLst/>
            </a:prstGeom>
            <a:noFill/>
            <a:ln w="12700">
              <a:solidFill>
                <a:schemeClr val="hlink"/>
              </a:solidFill>
              <a:round/>
              <a:headEnd/>
              <a:tailEnd/>
            </a:ln>
            <a:effectLst/>
          </p:spPr>
          <p:txBody>
            <a:bodyPr/>
            <a:lstStyle/>
            <a:p>
              <a:endParaRPr lang="en-US" sz="1600"/>
            </a:p>
          </p:txBody>
        </p:sp>
        <p:sp>
          <p:nvSpPr>
            <p:cNvPr id="1171628" name="Line 172"/>
            <p:cNvSpPr>
              <a:spLocks noChangeShapeType="1"/>
            </p:cNvSpPr>
            <p:nvPr/>
          </p:nvSpPr>
          <p:spPr bwMode="auto">
            <a:xfrm flipV="1">
              <a:off x="3414" y="1888"/>
              <a:ext cx="98" cy="123"/>
            </a:xfrm>
            <a:prstGeom prst="line">
              <a:avLst/>
            </a:prstGeom>
            <a:noFill/>
            <a:ln w="12700">
              <a:solidFill>
                <a:schemeClr val="hlink"/>
              </a:solidFill>
              <a:round/>
              <a:headEnd/>
              <a:tailEnd/>
            </a:ln>
            <a:effectLst/>
          </p:spPr>
          <p:txBody>
            <a:bodyPr/>
            <a:lstStyle/>
            <a:p>
              <a:endParaRPr lang="en-US" sz="1600"/>
            </a:p>
          </p:txBody>
        </p:sp>
        <p:sp>
          <p:nvSpPr>
            <p:cNvPr id="1171629" name="Line 173"/>
            <p:cNvSpPr>
              <a:spLocks noChangeShapeType="1"/>
            </p:cNvSpPr>
            <p:nvPr/>
          </p:nvSpPr>
          <p:spPr bwMode="auto">
            <a:xfrm>
              <a:off x="3512" y="1888"/>
              <a:ext cx="148" cy="24"/>
            </a:xfrm>
            <a:prstGeom prst="line">
              <a:avLst/>
            </a:prstGeom>
            <a:noFill/>
            <a:ln w="12700">
              <a:solidFill>
                <a:schemeClr val="hlink"/>
              </a:solidFill>
              <a:round/>
              <a:headEnd/>
              <a:tailEnd/>
            </a:ln>
            <a:effectLst/>
          </p:spPr>
          <p:txBody>
            <a:bodyPr/>
            <a:lstStyle/>
            <a:p>
              <a:endParaRPr lang="en-US" sz="1600"/>
            </a:p>
          </p:txBody>
        </p:sp>
        <p:sp>
          <p:nvSpPr>
            <p:cNvPr id="1171630" name="Line 174"/>
            <p:cNvSpPr>
              <a:spLocks noChangeShapeType="1"/>
            </p:cNvSpPr>
            <p:nvPr/>
          </p:nvSpPr>
          <p:spPr bwMode="auto">
            <a:xfrm>
              <a:off x="3660" y="1912"/>
              <a:ext cx="49" cy="123"/>
            </a:xfrm>
            <a:prstGeom prst="line">
              <a:avLst/>
            </a:prstGeom>
            <a:noFill/>
            <a:ln w="12700">
              <a:solidFill>
                <a:schemeClr val="hlink"/>
              </a:solidFill>
              <a:round/>
              <a:headEnd/>
              <a:tailEnd/>
            </a:ln>
            <a:effectLst/>
          </p:spPr>
          <p:txBody>
            <a:bodyPr/>
            <a:lstStyle/>
            <a:p>
              <a:endParaRPr lang="en-US" sz="1600"/>
            </a:p>
          </p:txBody>
        </p:sp>
        <p:sp>
          <p:nvSpPr>
            <p:cNvPr id="1171631" name="Line 175"/>
            <p:cNvSpPr>
              <a:spLocks noChangeShapeType="1"/>
            </p:cNvSpPr>
            <p:nvPr/>
          </p:nvSpPr>
          <p:spPr bwMode="auto">
            <a:xfrm flipH="1">
              <a:off x="3611" y="2035"/>
              <a:ext cx="98" cy="99"/>
            </a:xfrm>
            <a:prstGeom prst="line">
              <a:avLst/>
            </a:prstGeom>
            <a:noFill/>
            <a:ln w="12700">
              <a:solidFill>
                <a:schemeClr val="hlink"/>
              </a:solidFill>
              <a:round/>
              <a:headEnd/>
              <a:tailEnd/>
            </a:ln>
            <a:effectLst/>
          </p:spPr>
          <p:txBody>
            <a:bodyPr/>
            <a:lstStyle/>
            <a:p>
              <a:endParaRPr lang="en-US" sz="1600"/>
            </a:p>
          </p:txBody>
        </p:sp>
        <p:sp>
          <p:nvSpPr>
            <p:cNvPr id="1171632" name="Line 176"/>
            <p:cNvSpPr>
              <a:spLocks noChangeShapeType="1"/>
            </p:cNvSpPr>
            <p:nvPr/>
          </p:nvSpPr>
          <p:spPr bwMode="auto">
            <a:xfrm flipH="1">
              <a:off x="3045" y="2306"/>
              <a:ext cx="123" cy="98"/>
            </a:xfrm>
            <a:prstGeom prst="line">
              <a:avLst/>
            </a:prstGeom>
            <a:noFill/>
            <a:ln w="12700">
              <a:solidFill>
                <a:schemeClr val="hlink"/>
              </a:solidFill>
              <a:round/>
              <a:headEnd/>
              <a:tailEnd/>
            </a:ln>
            <a:effectLst/>
          </p:spPr>
          <p:txBody>
            <a:bodyPr/>
            <a:lstStyle/>
            <a:p>
              <a:endParaRPr lang="en-US" sz="1600"/>
            </a:p>
          </p:txBody>
        </p:sp>
        <p:sp>
          <p:nvSpPr>
            <p:cNvPr id="1171633" name="Line 177"/>
            <p:cNvSpPr>
              <a:spLocks noChangeShapeType="1"/>
            </p:cNvSpPr>
            <p:nvPr/>
          </p:nvSpPr>
          <p:spPr bwMode="auto">
            <a:xfrm flipH="1" flipV="1">
              <a:off x="2922" y="2232"/>
              <a:ext cx="123" cy="172"/>
            </a:xfrm>
            <a:prstGeom prst="line">
              <a:avLst/>
            </a:prstGeom>
            <a:noFill/>
            <a:ln w="12700">
              <a:solidFill>
                <a:schemeClr val="hlink"/>
              </a:solidFill>
              <a:round/>
              <a:headEnd/>
              <a:tailEnd/>
            </a:ln>
            <a:effectLst/>
          </p:spPr>
          <p:txBody>
            <a:bodyPr/>
            <a:lstStyle/>
            <a:p>
              <a:endParaRPr lang="en-US" sz="1600"/>
            </a:p>
          </p:txBody>
        </p:sp>
        <p:sp>
          <p:nvSpPr>
            <p:cNvPr id="1171634" name="Line 178"/>
            <p:cNvSpPr>
              <a:spLocks noChangeShapeType="1"/>
            </p:cNvSpPr>
            <p:nvPr/>
          </p:nvSpPr>
          <p:spPr bwMode="auto">
            <a:xfrm flipH="1">
              <a:off x="2823" y="2232"/>
              <a:ext cx="99" cy="74"/>
            </a:xfrm>
            <a:prstGeom prst="line">
              <a:avLst/>
            </a:prstGeom>
            <a:noFill/>
            <a:ln w="12700">
              <a:solidFill>
                <a:schemeClr val="hlink"/>
              </a:solidFill>
              <a:round/>
              <a:headEnd/>
              <a:tailEnd/>
            </a:ln>
            <a:effectLst/>
          </p:spPr>
          <p:txBody>
            <a:bodyPr/>
            <a:lstStyle/>
            <a:p>
              <a:endParaRPr lang="en-US" sz="1600"/>
            </a:p>
          </p:txBody>
        </p:sp>
        <p:sp>
          <p:nvSpPr>
            <p:cNvPr id="1171635" name="Line 179"/>
            <p:cNvSpPr>
              <a:spLocks noChangeShapeType="1"/>
            </p:cNvSpPr>
            <p:nvPr/>
          </p:nvSpPr>
          <p:spPr bwMode="auto">
            <a:xfrm>
              <a:off x="2823" y="2306"/>
              <a:ext cx="49" cy="197"/>
            </a:xfrm>
            <a:prstGeom prst="line">
              <a:avLst/>
            </a:prstGeom>
            <a:noFill/>
            <a:ln w="12700">
              <a:solidFill>
                <a:schemeClr val="hlink"/>
              </a:solidFill>
              <a:round/>
              <a:headEnd/>
              <a:tailEnd/>
            </a:ln>
            <a:effectLst/>
          </p:spPr>
          <p:txBody>
            <a:bodyPr/>
            <a:lstStyle/>
            <a:p>
              <a:endParaRPr lang="en-US" sz="1600"/>
            </a:p>
          </p:txBody>
        </p:sp>
        <p:sp>
          <p:nvSpPr>
            <p:cNvPr id="1171636" name="Line 180"/>
            <p:cNvSpPr>
              <a:spLocks noChangeShapeType="1"/>
            </p:cNvSpPr>
            <p:nvPr/>
          </p:nvSpPr>
          <p:spPr bwMode="auto">
            <a:xfrm flipV="1">
              <a:off x="2872" y="2404"/>
              <a:ext cx="173" cy="99"/>
            </a:xfrm>
            <a:prstGeom prst="line">
              <a:avLst/>
            </a:prstGeom>
            <a:noFill/>
            <a:ln w="12700">
              <a:solidFill>
                <a:schemeClr val="hlink"/>
              </a:solidFill>
              <a:round/>
              <a:headEnd/>
              <a:tailEnd/>
            </a:ln>
            <a:effectLst/>
          </p:spPr>
          <p:txBody>
            <a:bodyPr/>
            <a:lstStyle/>
            <a:p>
              <a:endParaRPr lang="en-US" sz="1600"/>
            </a:p>
          </p:txBody>
        </p:sp>
        <p:sp>
          <p:nvSpPr>
            <p:cNvPr id="1171637" name="Line 181"/>
            <p:cNvSpPr>
              <a:spLocks noChangeShapeType="1"/>
            </p:cNvSpPr>
            <p:nvPr/>
          </p:nvSpPr>
          <p:spPr bwMode="auto">
            <a:xfrm>
              <a:off x="3045" y="2404"/>
              <a:ext cx="197" cy="99"/>
            </a:xfrm>
            <a:prstGeom prst="line">
              <a:avLst/>
            </a:prstGeom>
            <a:noFill/>
            <a:ln w="12700">
              <a:solidFill>
                <a:schemeClr val="hlink"/>
              </a:solidFill>
              <a:round/>
              <a:headEnd/>
              <a:tailEnd/>
            </a:ln>
            <a:effectLst/>
          </p:spPr>
          <p:txBody>
            <a:bodyPr/>
            <a:lstStyle/>
            <a:p>
              <a:endParaRPr lang="en-US" sz="1600"/>
            </a:p>
          </p:txBody>
        </p:sp>
        <p:sp>
          <p:nvSpPr>
            <p:cNvPr id="1171638" name="Line 182"/>
            <p:cNvSpPr>
              <a:spLocks noChangeShapeType="1"/>
            </p:cNvSpPr>
            <p:nvPr/>
          </p:nvSpPr>
          <p:spPr bwMode="auto">
            <a:xfrm flipV="1">
              <a:off x="3242" y="2429"/>
              <a:ext cx="98" cy="74"/>
            </a:xfrm>
            <a:prstGeom prst="line">
              <a:avLst/>
            </a:prstGeom>
            <a:noFill/>
            <a:ln w="12700">
              <a:solidFill>
                <a:schemeClr val="hlink"/>
              </a:solidFill>
              <a:round/>
              <a:headEnd/>
              <a:tailEnd/>
            </a:ln>
            <a:effectLst/>
          </p:spPr>
          <p:txBody>
            <a:bodyPr/>
            <a:lstStyle/>
            <a:p>
              <a:endParaRPr lang="en-US" sz="1600"/>
            </a:p>
          </p:txBody>
        </p:sp>
        <p:sp>
          <p:nvSpPr>
            <p:cNvPr id="1171639" name="Line 183"/>
            <p:cNvSpPr>
              <a:spLocks noChangeShapeType="1"/>
            </p:cNvSpPr>
            <p:nvPr/>
          </p:nvSpPr>
          <p:spPr bwMode="auto">
            <a:xfrm flipV="1">
              <a:off x="3340" y="2355"/>
              <a:ext cx="123" cy="74"/>
            </a:xfrm>
            <a:prstGeom prst="line">
              <a:avLst/>
            </a:prstGeom>
            <a:noFill/>
            <a:ln w="12700">
              <a:solidFill>
                <a:schemeClr val="hlink"/>
              </a:solidFill>
              <a:round/>
              <a:headEnd/>
              <a:tailEnd/>
            </a:ln>
            <a:effectLst/>
          </p:spPr>
          <p:txBody>
            <a:bodyPr/>
            <a:lstStyle/>
            <a:p>
              <a:endParaRPr lang="en-US" sz="1600"/>
            </a:p>
          </p:txBody>
        </p:sp>
        <p:sp>
          <p:nvSpPr>
            <p:cNvPr id="1171640" name="Line 184"/>
            <p:cNvSpPr>
              <a:spLocks noChangeShapeType="1"/>
            </p:cNvSpPr>
            <p:nvPr/>
          </p:nvSpPr>
          <p:spPr bwMode="auto">
            <a:xfrm flipH="1" flipV="1">
              <a:off x="3291" y="2158"/>
              <a:ext cx="172" cy="197"/>
            </a:xfrm>
            <a:prstGeom prst="line">
              <a:avLst/>
            </a:prstGeom>
            <a:noFill/>
            <a:ln w="12700">
              <a:solidFill>
                <a:schemeClr val="hlink"/>
              </a:solidFill>
              <a:round/>
              <a:headEnd/>
              <a:tailEnd/>
            </a:ln>
            <a:effectLst/>
          </p:spPr>
          <p:txBody>
            <a:bodyPr/>
            <a:lstStyle/>
            <a:p>
              <a:endParaRPr lang="en-US" sz="1600"/>
            </a:p>
          </p:txBody>
        </p:sp>
        <p:sp>
          <p:nvSpPr>
            <p:cNvPr id="1171641" name="Line 185"/>
            <p:cNvSpPr>
              <a:spLocks noChangeShapeType="1"/>
            </p:cNvSpPr>
            <p:nvPr/>
          </p:nvSpPr>
          <p:spPr bwMode="auto">
            <a:xfrm>
              <a:off x="3463" y="2134"/>
              <a:ext cx="0" cy="197"/>
            </a:xfrm>
            <a:prstGeom prst="line">
              <a:avLst/>
            </a:prstGeom>
            <a:noFill/>
            <a:ln w="12700">
              <a:solidFill>
                <a:schemeClr val="hlink"/>
              </a:solidFill>
              <a:round/>
              <a:headEnd/>
              <a:tailEnd/>
            </a:ln>
            <a:effectLst/>
          </p:spPr>
          <p:txBody>
            <a:bodyPr/>
            <a:lstStyle/>
            <a:p>
              <a:endParaRPr lang="en-US" sz="1600"/>
            </a:p>
          </p:txBody>
        </p:sp>
        <p:sp>
          <p:nvSpPr>
            <p:cNvPr id="1171642" name="Line 186"/>
            <p:cNvSpPr>
              <a:spLocks noChangeShapeType="1"/>
            </p:cNvSpPr>
            <p:nvPr/>
          </p:nvSpPr>
          <p:spPr bwMode="auto">
            <a:xfrm>
              <a:off x="3463" y="2355"/>
              <a:ext cx="123" cy="98"/>
            </a:xfrm>
            <a:prstGeom prst="line">
              <a:avLst/>
            </a:prstGeom>
            <a:noFill/>
            <a:ln w="12700">
              <a:solidFill>
                <a:schemeClr val="hlink"/>
              </a:solidFill>
              <a:round/>
              <a:headEnd/>
              <a:tailEnd/>
            </a:ln>
            <a:effectLst/>
          </p:spPr>
          <p:txBody>
            <a:bodyPr/>
            <a:lstStyle/>
            <a:p>
              <a:endParaRPr lang="en-US" sz="1600"/>
            </a:p>
          </p:txBody>
        </p:sp>
        <p:sp>
          <p:nvSpPr>
            <p:cNvPr id="1171643" name="Line 187"/>
            <p:cNvSpPr>
              <a:spLocks noChangeShapeType="1"/>
            </p:cNvSpPr>
            <p:nvPr/>
          </p:nvSpPr>
          <p:spPr bwMode="auto">
            <a:xfrm flipV="1">
              <a:off x="3586" y="2331"/>
              <a:ext cx="123" cy="122"/>
            </a:xfrm>
            <a:prstGeom prst="line">
              <a:avLst/>
            </a:prstGeom>
            <a:noFill/>
            <a:ln w="12700">
              <a:solidFill>
                <a:schemeClr val="hlink"/>
              </a:solidFill>
              <a:round/>
              <a:headEnd/>
              <a:tailEnd/>
            </a:ln>
            <a:effectLst/>
          </p:spPr>
          <p:txBody>
            <a:bodyPr/>
            <a:lstStyle/>
            <a:p>
              <a:endParaRPr lang="en-US" sz="1600"/>
            </a:p>
          </p:txBody>
        </p:sp>
        <p:sp>
          <p:nvSpPr>
            <p:cNvPr id="1171644" name="Line 188"/>
            <p:cNvSpPr>
              <a:spLocks noChangeShapeType="1"/>
            </p:cNvSpPr>
            <p:nvPr/>
          </p:nvSpPr>
          <p:spPr bwMode="auto">
            <a:xfrm>
              <a:off x="3709" y="2331"/>
              <a:ext cx="74" cy="98"/>
            </a:xfrm>
            <a:prstGeom prst="line">
              <a:avLst/>
            </a:prstGeom>
            <a:noFill/>
            <a:ln w="12700">
              <a:solidFill>
                <a:schemeClr val="hlink"/>
              </a:solidFill>
              <a:round/>
              <a:headEnd/>
              <a:tailEnd/>
            </a:ln>
            <a:effectLst/>
          </p:spPr>
          <p:txBody>
            <a:bodyPr/>
            <a:lstStyle/>
            <a:p>
              <a:endParaRPr lang="en-US" sz="1600"/>
            </a:p>
          </p:txBody>
        </p:sp>
        <p:sp>
          <p:nvSpPr>
            <p:cNvPr id="1171645" name="Line 189"/>
            <p:cNvSpPr>
              <a:spLocks noChangeShapeType="1"/>
            </p:cNvSpPr>
            <p:nvPr/>
          </p:nvSpPr>
          <p:spPr bwMode="auto">
            <a:xfrm flipH="1">
              <a:off x="3586" y="2429"/>
              <a:ext cx="197" cy="24"/>
            </a:xfrm>
            <a:prstGeom prst="line">
              <a:avLst/>
            </a:prstGeom>
            <a:noFill/>
            <a:ln w="12700">
              <a:solidFill>
                <a:schemeClr val="hlink"/>
              </a:solidFill>
              <a:round/>
              <a:headEnd/>
              <a:tailEnd/>
            </a:ln>
            <a:effectLst/>
          </p:spPr>
          <p:txBody>
            <a:bodyPr/>
            <a:lstStyle/>
            <a:p>
              <a:endParaRPr lang="en-US" sz="1600"/>
            </a:p>
          </p:txBody>
        </p:sp>
        <p:sp>
          <p:nvSpPr>
            <p:cNvPr id="1171646" name="Line 190"/>
            <p:cNvSpPr>
              <a:spLocks noChangeShapeType="1"/>
            </p:cNvSpPr>
            <p:nvPr/>
          </p:nvSpPr>
          <p:spPr bwMode="auto">
            <a:xfrm>
              <a:off x="3611" y="2134"/>
              <a:ext cx="98" cy="197"/>
            </a:xfrm>
            <a:prstGeom prst="line">
              <a:avLst/>
            </a:prstGeom>
            <a:noFill/>
            <a:ln w="12700">
              <a:solidFill>
                <a:schemeClr val="hlink"/>
              </a:solidFill>
              <a:round/>
              <a:headEnd/>
              <a:tailEnd/>
            </a:ln>
            <a:effectLst/>
          </p:spPr>
          <p:txBody>
            <a:bodyPr/>
            <a:lstStyle/>
            <a:p>
              <a:endParaRPr lang="en-US" sz="1600"/>
            </a:p>
          </p:txBody>
        </p:sp>
        <p:sp>
          <p:nvSpPr>
            <p:cNvPr id="1171647" name="Line 191"/>
            <p:cNvSpPr>
              <a:spLocks noChangeShapeType="1"/>
            </p:cNvSpPr>
            <p:nvPr/>
          </p:nvSpPr>
          <p:spPr bwMode="auto">
            <a:xfrm>
              <a:off x="3168" y="2306"/>
              <a:ext cx="172" cy="123"/>
            </a:xfrm>
            <a:prstGeom prst="line">
              <a:avLst/>
            </a:prstGeom>
            <a:noFill/>
            <a:ln w="12700">
              <a:solidFill>
                <a:schemeClr val="hlink"/>
              </a:solidFill>
              <a:round/>
              <a:headEnd/>
              <a:tailEnd/>
            </a:ln>
            <a:effectLst/>
          </p:spPr>
          <p:txBody>
            <a:bodyPr/>
            <a:lstStyle/>
            <a:p>
              <a:endParaRPr lang="en-US" sz="1600"/>
            </a:p>
          </p:txBody>
        </p:sp>
        <p:sp>
          <p:nvSpPr>
            <p:cNvPr id="1171648" name="Line 192"/>
            <p:cNvSpPr>
              <a:spLocks noChangeShapeType="1"/>
            </p:cNvSpPr>
            <p:nvPr/>
          </p:nvSpPr>
          <p:spPr bwMode="auto">
            <a:xfrm>
              <a:off x="3168" y="2306"/>
              <a:ext cx="74" cy="197"/>
            </a:xfrm>
            <a:prstGeom prst="line">
              <a:avLst/>
            </a:prstGeom>
            <a:noFill/>
            <a:ln w="12700">
              <a:solidFill>
                <a:schemeClr val="hlink"/>
              </a:solidFill>
              <a:round/>
              <a:headEnd/>
              <a:tailEnd/>
            </a:ln>
            <a:effectLst/>
          </p:spPr>
          <p:txBody>
            <a:bodyPr/>
            <a:lstStyle/>
            <a:p>
              <a:endParaRPr lang="en-US" sz="1600"/>
            </a:p>
          </p:txBody>
        </p:sp>
        <p:sp>
          <p:nvSpPr>
            <p:cNvPr id="1171649" name="Line 193"/>
            <p:cNvSpPr>
              <a:spLocks noChangeShapeType="1"/>
            </p:cNvSpPr>
            <p:nvPr/>
          </p:nvSpPr>
          <p:spPr bwMode="auto">
            <a:xfrm flipV="1">
              <a:off x="3168" y="2158"/>
              <a:ext cx="123" cy="123"/>
            </a:xfrm>
            <a:prstGeom prst="line">
              <a:avLst/>
            </a:prstGeom>
            <a:noFill/>
            <a:ln w="12700">
              <a:solidFill>
                <a:schemeClr val="hlink"/>
              </a:solidFill>
              <a:round/>
              <a:headEnd/>
              <a:tailEnd/>
            </a:ln>
            <a:effectLst/>
          </p:spPr>
          <p:txBody>
            <a:bodyPr/>
            <a:lstStyle/>
            <a:p>
              <a:endParaRPr lang="en-US" sz="1600"/>
            </a:p>
          </p:txBody>
        </p:sp>
        <p:sp>
          <p:nvSpPr>
            <p:cNvPr id="1171650" name="Line 194"/>
            <p:cNvSpPr>
              <a:spLocks noChangeShapeType="1"/>
            </p:cNvSpPr>
            <p:nvPr/>
          </p:nvSpPr>
          <p:spPr bwMode="auto">
            <a:xfrm flipH="1">
              <a:off x="3291" y="2011"/>
              <a:ext cx="98" cy="147"/>
            </a:xfrm>
            <a:prstGeom prst="line">
              <a:avLst/>
            </a:prstGeom>
            <a:noFill/>
            <a:ln w="12700">
              <a:solidFill>
                <a:schemeClr val="hlink"/>
              </a:solidFill>
              <a:round/>
              <a:headEnd/>
              <a:tailEnd/>
            </a:ln>
            <a:effectLst/>
          </p:spPr>
          <p:txBody>
            <a:bodyPr/>
            <a:lstStyle/>
            <a:p>
              <a:endParaRPr lang="en-US" sz="1600"/>
            </a:p>
          </p:txBody>
        </p:sp>
        <p:sp>
          <p:nvSpPr>
            <p:cNvPr id="1171651" name="Line 195"/>
            <p:cNvSpPr>
              <a:spLocks noChangeShapeType="1"/>
            </p:cNvSpPr>
            <p:nvPr/>
          </p:nvSpPr>
          <p:spPr bwMode="auto">
            <a:xfrm flipH="1">
              <a:off x="2922" y="2109"/>
              <a:ext cx="86" cy="135"/>
            </a:xfrm>
            <a:prstGeom prst="line">
              <a:avLst/>
            </a:prstGeom>
            <a:noFill/>
            <a:ln w="12700">
              <a:solidFill>
                <a:schemeClr val="hlink"/>
              </a:solidFill>
              <a:round/>
              <a:headEnd/>
              <a:tailEnd/>
            </a:ln>
            <a:effectLst/>
          </p:spPr>
          <p:txBody>
            <a:bodyPr/>
            <a:lstStyle/>
            <a:p>
              <a:endParaRPr lang="en-US" sz="1600"/>
            </a:p>
          </p:txBody>
        </p:sp>
        <p:sp>
          <p:nvSpPr>
            <p:cNvPr id="1171652" name="Line 196"/>
            <p:cNvSpPr>
              <a:spLocks noChangeShapeType="1"/>
            </p:cNvSpPr>
            <p:nvPr/>
          </p:nvSpPr>
          <p:spPr bwMode="auto">
            <a:xfrm flipH="1" flipV="1">
              <a:off x="2885" y="1986"/>
              <a:ext cx="123" cy="123"/>
            </a:xfrm>
            <a:prstGeom prst="line">
              <a:avLst/>
            </a:prstGeom>
            <a:noFill/>
            <a:ln w="12700">
              <a:solidFill>
                <a:schemeClr val="hlink"/>
              </a:solidFill>
              <a:round/>
              <a:headEnd/>
              <a:tailEnd/>
            </a:ln>
            <a:effectLst/>
          </p:spPr>
          <p:txBody>
            <a:bodyPr/>
            <a:lstStyle/>
            <a:p>
              <a:endParaRPr lang="en-US" sz="1600"/>
            </a:p>
          </p:txBody>
        </p:sp>
        <p:sp>
          <p:nvSpPr>
            <p:cNvPr id="1171653" name="Line 197"/>
            <p:cNvSpPr>
              <a:spLocks noChangeShapeType="1"/>
            </p:cNvSpPr>
            <p:nvPr/>
          </p:nvSpPr>
          <p:spPr bwMode="auto">
            <a:xfrm flipH="1">
              <a:off x="2762" y="1986"/>
              <a:ext cx="147" cy="25"/>
            </a:xfrm>
            <a:prstGeom prst="line">
              <a:avLst/>
            </a:prstGeom>
            <a:noFill/>
            <a:ln w="12700">
              <a:solidFill>
                <a:schemeClr val="hlink"/>
              </a:solidFill>
              <a:round/>
              <a:headEnd/>
              <a:tailEnd/>
            </a:ln>
            <a:effectLst/>
          </p:spPr>
          <p:txBody>
            <a:bodyPr/>
            <a:lstStyle/>
            <a:p>
              <a:endParaRPr lang="en-US" sz="1600"/>
            </a:p>
          </p:txBody>
        </p:sp>
        <p:sp>
          <p:nvSpPr>
            <p:cNvPr id="1171654" name="Line 198"/>
            <p:cNvSpPr>
              <a:spLocks noChangeShapeType="1"/>
            </p:cNvSpPr>
            <p:nvPr/>
          </p:nvSpPr>
          <p:spPr bwMode="auto">
            <a:xfrm flipV="1">
              <a:off x="2749" y="1863"/>
              <a:ext cx="37" cy="135"/>
            </a:xfrm>
            <a:prstGeom prst="line">
              <a:avLst/>
            </a:prstGeom>
            <a:noFill/>
            <a:ln w="12700">
              <a:solidFill>
                <a:schemeClr val="hlink"/>
              </a:solidFill>
              <a:round/>
              <a:headEnd/>
              <a:tailEnd/>
            </a:ln>
            <a:effectLst/>
          </p:spPr>
          <p:txBody>
            <a:bodyPr/>
            <a:lstStyle/>
            <a:p>
              <a:endParaRPr lang="en-US" sz="1600"/>
            </a:p>
          </p:txBody>
        </p:sp>
        <p:sp>
          <p:nvSpPr>
            <p:cNvPr id="1171655" name="Line 199"/>
            <p:cNvSpPr>
              <a:spLocks noChangeShapeType="1"/>
            </p:cNvSpPr>
            <p:nvPr/>
          </p:nvSpPr>
          <p:spPr bwMode="auto">
            <a:xfrm>
              <a:off x="2602" y="1949"/>
              <a:ext cx="147" cy="49"/>
            </a:xfrm>
            <a:prstGeom prst="line">
              <a:avLst/>
            </a:prstGeom>
            <a:noFill/>
            <a:ln w="12700">
              <a:solidFill>
                <a:schemeClr val="hlink"/>
              </a:solidFill>
              <a:round/>
              <a:headEnd/>
              <a:tailEnd/>
            </a:ln>
            <a:effectLst/>
          </p:spPr>
          <p:txBody>
            <a:bodyPr/>
            <a:lstStyle/>
            <a:p>
              <a:endParaRPr lang="en-US" sz="1600"/>
            </a:p>
          </p:txBody>
        </p:sp>
        <p:sp>
          <p:nvSpPr>
            <p:cNvPr id="1171656" name="Line 200"/>
            <p:cNvSpPr>
              <a:spLocks noChangeShapeType="1"/>
            </p:cNvSpPr>
            <p:nvPr/>
          </p:nvSpPr>
          <p:spPr bwMode="auto">
            <a:xfrm flipH="1">
              <a:off x="2516" y="1998"/>
              <a:ext cx="246" cy="123"/>
            </a:xfrm>
            <a:prstGeom prst="line">
              <a:avLst/>
            </a:prstGeom>
            <a:noFill/>
            <a:ln w="12700">
              <a:solidFill>
                <a:schemeClr val="hlink"/>
              </a:solidFill>
              <a:round/>
              <a:headEnd/>
              <a:tailEnd/>
            </a:ln>
            <a:effectLst/>
          </p:spPr>
          <p:txBody>
            <a:bodyPr/>
            <a:lstStyle/>
            <a:p>
              <a:endParaRPr lang="en-US" sz="1600"/>
            </a:p>
          </p:txBody>
        </p:sp>
        <p:sp>
          <p:nvSpPr>
            <p:cNvPr id="1171657" name="Line 201"/>
            <p:cNvSpPr>
              <a:spLocks noChangeShapeType="1"/>
            </p:cNvSpPr>
            <p:nvPr/>
          </p:nvSpPr>
          <p:spPr bwMode="auto">
            <a:xfrm>
              <a:off x="2521" y="2146"/>
              <a:ext cx="31" cy="147"/>
            </a:xfrm>
            <a:prstGeom prst="line">
              <a:avLst/>
            </a:prstGeom>
            <a:noFill/>
            <a:ln w="12700">
              <a:solidFill>
                <a:schemeClr val="hlink"/>
              </a:solidFill>
              <a:round/>
              <a:headEnd/>
              <a:tailEnd/>
            </a:ln>
            <a:effectLst/>
          </p:spPr>
          <p:txBody>
            <a:bodyPr/>
            <a:lstStyle/>
            <a:p>
              <a:endParaRPr lang="en-US" sz="1600"/>
            </a:p>
          </p:txBody>
        </p:sp>
        <p:sp>
          <p:nvSpPr>
            <p:cNvPr id="1171658" name="Line 202"/>
            <p:cNvSpPr>
              <a:spLocks noChangeShapeType="1"/>
            </p:cNvSpPr>
            <p:nvPr/>
          </p:nvSpPr>
          <p:spPr bwMode="auto">
            <a:xfrm>
              <a:off x="2552" y="2293"/>
              <a:ext cx="136" cy="0"/>
            </a:xfrm>
            <a:prstGeom prst="line">
              <a:avLst/>
            </a:prstGeom>
            <a:noFill/>
            <a:ln w="12700">
              <a:solidFill>
                <a:schemeClr val="hlink"/>
              </a:solidFill>
              <a:round/>
              <a:headEnd/>
              <a:tailEnd/>
            </a:ln>
            <a:effectLst/>
          </p:spPr>
          <p:txBody>
            <a:bodyPr/>
            <a:lstStyle/>
            <a:p>
              <a:endParaRPr lang="en-US" sz="1600"/>
            </a:p>
          </p:txBody>
        </p:sp>
        <p:sp>
          <p:nvSpPr>
            <p:cNvPr id="1171659" name="Line 203"/>
            <p:cNvSpPr>
              <a:spLocks noChangeShapeType="1"/>
            </p:cNvSpPr>
            <p:nvPr/>
          </p:nvSpPr>
          <p:spPr bwMode="auto">
            <a:xfrm>
              <a:off x="2688" y="2293"/>
              <a:ext cx="123" cy="13"/>
            </a:xfrm>
            <a:prstGeom prst="line">
              <a:avLst/>
            </a:prstGeom>
            <a:noFill/>
            <a:ln w="12700">
              <a:solidFill>
                <a:schemeClr val="hlink"/>
              </a:solidFill>
              <a:round/>
              <a:headEnd/>
              <a:tailEnd/>
            </a:ln>
            <a:effectLst/>
          </p:spPr>
          <p:txBody>
            <a:bodyPr/>
            <a:lstStyle/>
            <a:p>
              <a:endParaRPr lang="en-US" sz="1600"/>
            </a:p>
          </p:txBody>
        </p:sp>
        <p:sp>
          <p:nvSpPr>
            <p:cNvPr id="1171660" name="Oval 204"/>
            <p:cNvSpPr>
              <a:spLocks noChangeArrowheads="1"/>
            </p:cNvSpPr>
            <p:nvPr/>
          </p:nvSpPr>
          <p:spPr bwMode="auto">
            <a:xfrm>
              <a:off x="2712" y="2084"/>
              <a:ext cx="99"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661" name="Line 205"/>
            <p:cNvSpPr>
              <a:spLocks noChangeShapeType="1"/>
            </p:cNvSpPr>
            <p:nvPr/>
          </p:nvSpPr>
          <p:spPr bwMode="auto">
            <a:xfrm flipV="1">
              <a:off x="2762" y="2011"/>
              <a:ext cx="0" cy="122"/>
            </a:xfrm>
            <a:prstGeom prst="line">
              <a:avLst/>
            </a:prstGeom>
            <a:noFill/>
            <a:ln w="12700">
              <a:solidFill>
                <a:schemeClr val="hlink"/>
              </a:solidFill>
              <a:round/>
              <a:headEnd/>
              <a:tailEnd/>
            </a:ln>
            <a:effectLst/>
          </p:spPr>
          <p:txBody>
            <a:bodyPr/>
            <a:lstStyle/>
            <a:p>
              <a:endParaRPr lang="en-US" sz="1600"/>
            </a:p>
          </p:txBody>
        </p:sp>
        <p:sp>
          <p:nvSpPr>
            <p:cNvPr id="1171662" name="Line 206"/>
            <p:cNvSpPr>
              <a:spLocks noChangeShapeType="1"/>
            </p:cNvSpPr>
            <p:nvPr/>
          </p:nvSpPr>
          <p:spPr bwMode="auto">
            <a:xfrm flipH="1">
              <a:off x="2688" y="2146"/>
              <a:ext cx="74" cy="147"/>
            </a:xfrm>
            <a:prstGeom prst="line">
              <a:avLst/>
            </a:prstGeom>
            <a:noFill/>
            <a:ln w="12700">
              <a:solidFill>
                <a:schemeClr val="hlink"/>
              </a:solidFill>
              <a:round/>
              <a:headEnd/>
              <a:tailEnd/>
            </a:ln>
            <a:effectLst/>
          </p:spPr>
          <p:txBody>
            <a:bodyPr/>
            <a:lstStyle/>
            <a:p>
              <a:endParaRPr lang="en-US" sz="1600"/>
            </a:p>
          </p:txBody>
        </p:sp>
        <p:sp>
          <p:nvSpPr>
            <p:cNvPr id="1171663" name="Line 207"/>
            <p:cNvSpPr>
              <a:spLocks noChangeShapeType="1"/>
            </p:cNvSpPr>
            <p:nvPr/>
          </p:nvSpPr>
          <p:spPr bwMode="auto">
            <a:xfrm>
              <a:off x="2762" y="2133"/>
              <a:ext cx="172" cy="111"/>
            </a:xfrm>
            <a:prstGeom prst="line">
              <a:avLst/>
            </a:prstGeom>
            <a:noFill/>
            <a:ln w="12700">
              <a:solidFill>
                <a:schemeClr val="hlink"/>
              </a:solidFill>
              <a:round/>
              <a:headEnd/>
              <a:tailEnd/>
            </a:ln>
            <a:effectLst/>
          </p:spPr>
          <p:txBody>
            <a:bodyPr/>
            <a:lstStyle/>
            <a:p>
              <a:endParaRPr lang="en-US" sz="1600"/>
            </a:p>
          </p:txBody>
        </p:sp>
        <p:sp>
          <p:nvSpPr>
            <p:cNvPr id="1171664" name="Line 208"/>
            <p:cNvSpPr>
              <a:spLocks noChangeShapeType="1"/>
            </p:cNvSpPr>
            <p:nvPr/>
          </p:nvSpPr>
          <p:spPr bwMode="auto">
            <a:xfrm flipV="1">
              <a:off x="2762" y="1986"/>
              <a:ext cx="135" cy="147"/>
            </a:xfrm>
            <a:prstGeom prst="line">
              <a:avLst/>
            </a:prstGeom>
            <a:noFill/>
            <a:ln w="12700">
              <a:solidFill>
                <a:schemeClr val="hlink"/>
              </a:solidFill>
              <a:round/>
              <a:headEnd/>
              <a:tailEnd/>
            </a:ln>
            <a:effectLst/>
          </p:spPr>
          <p:txBody>
            <a:bodyPr/>
            <a:lstStyle/>
            <a:p>
              <a:endParaRPr lang="en-US" sz="1600"/>
            </a:p>
          </p:txBody>
        </p:sp>
        <p:sp>
          <p:nvSpPr>
            <p:cNvPr id="1171665" name="Oval 209"/>
            <p:cNvSpPr>
              <a:spLocks noChangeArrowheads="1"/>
            </p:cNvSpPr>
            <p:nvPr/>
          </p:nvSpPr>
          <p:spPr bwMode="auto">
            <a:xfrm>
              <a:off x="3746" y="1777"/>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666" name="Oval 210"/>
            <p:cNvSpPr>
              <a:spLocks noChangeArrowheads="1"/>
            </p:cNvSpPr>
            <p:nvPr/>
          </p:nvSpPr>
          <p:spPr bwMode="auto">
            <a:xfrm>
              <a:off x="3894" y="1998"/>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667" name="Oval 211"/>
            <p:cNvSpPr>
              <a:spLocks noChangeArrowheads="1"/>
            </p:cNvSpPr>
            <p:nvPr/>
          </p:nvSpPr>
          <p:spPr bwMode="auto">
            <a:xfrm>
              <a:off x="3795" y="1900"/>
              <a:ext cx="98" cy="98"/>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668" name="Oval 212"/>
            <p:cNvSpPr>
              <a:spLocks noChangeArrowheads="1"/>
            </p:cNvSpPr>
            <p:nvPr/>
          </p:nvSpPr>
          <p:spPr bwMode="auto">
            <a:xfrm>
              <a:off x="3734" y="2109"/>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669" name="Oval 213"/>
            <p:cNvSpPr>
              <a:spLocks noChangeArrowheads="1"/>
            </p:cNvSpPr>
            <p:nvPr/>
          </p:nvSpPr>
          <p:spPr bwMode="auto">
            <a:xfrm>
              <a:off x="3881" y="2256"/>
              <a:ext cx="99"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670" name="Oval 214"/>
            <p:cNvSpPr>
              <a:spLocks noChangeArrowheads="1"/>
            </p:cNvSpPr>
            <p:nvPr/>
          </p:nvSpPr>
          <p:spPr bwMode="auto">
            <a:xfrm>
              <a:off x="2688" y="2379"/>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671" name="Line 215"/>
            <p:cNvSpPr>
              <a:spLocks noChangeShapeType="1"/>
            </p:cNvSpPr>
            <p:nvPr/>
          </p:nvSpPr>
          <p:spPr bwMode="auto">
            <a:xfrm flipV="1">
              <a:off x="2430" y="1961"/>
              <a:ext cx="184" cy="12"/>
            </a:xfrm>
            <a:prstGeom prst="line">
              <a:avLst/>
            </a:prstGeom>
            <a:noFill/>
            <a:ln w="12700">
              <a:solidFill>
                <a:schemeClr val="hlink"/>
              </a:solidFill>
              <a:round/>
              <a:headEnd/>
              <a:tailEnd/>
            </a:ln>
            <a:effectLst/>
          </p:spPr>
          <p:txBody>
            <a:bodyPr/>
            <a:lstStyle/>
            <a:p>
              <a:endParaRPr lang="en-US" sz="1600"/>
            </a:p>
          </p:txBody>
        </p:sp>
        <p:sp>
          <p:nvSpPr>
            <p:cNvPr id="1171672" name="Line 216"/>
            <p:cNvSpPr>
              <a:spLocks noChangeShapeType="1"/>
            </p:cNvSpPr>
            <p:nvPr/>
          </p:nvSpPr>
          <p:spPr bwMode="auto">
            <a:xfrm>
              <a:off x="2430" y="1986"/>
              <a:ext cx="98" cy="135"/>
            </a:xfrm>
            <a:prstGeom prst="line">
              <a:avLst/>
            </a:prstGeom>
            <a:noFill/>
            <a:ln w="12700">
              <a:solidFill>
                <a:schemeClr val="hlink"/>
              </a:solidFill>
              <a:round/>
              <a:headEnd/>
              <a:tailEnd/>
            </a:ln>
            <a:effectLst/>
          </p:spPr>
          <p:txBody>
            <a:bodyPr/>
            <a:lstStyle/>
            <a:p>
              <a:endParaRPr lang="en-US" sz="1600"/>
            </a:p>
          </p:txBody>
        </p:sp>
        <p:sp>
          <p:nvSpPr>
            <p:cNvPr id="1171673" name="Line 217"/>
            <p:cNvSpPr>
              <a:spLocks noChangeShapeType="1"/>
            </p:cNvSpPr>
            <p:nvPr/>
          </p:nvSpPr>
          <p:spPr bwMode="auto">
            <a:xfrm flipH="1" flipV="1">
              <a:off x="2676" y="2293"/>
              <a:ext cx="61" cy="136"/>
            </a:xfrm>
            <a:prstGeom prst="line">
              <a:avLst/>
            </a:prstGeom>
            <a:noFill/>
            <a:ln w="12700">
              <a:solidFill>
                <a:schemeClr val="hlink"/>
              </a:solidFill>
              <a:round/>
              <a:headEnd/>
              <a:tailEnd/>
            </a:ln>
            <a:effectLst/>
          </p:spPr>
          <p:txBody>
            <a:bodyPr/>
            <a:lstStyle/>
            <a:p>
              <a:endParaRPr lang="en-US" sz="1600"/>
            </a:p>
          </p:txBody>
        </p:sp>
        <p:sp>
          <p:nvSpPr>
            <p:cNvPr id="1171674" name="Line 218"/>
            <p:cNvSpPr>
              <a:spLocks noChangeShapeType="1"/>
            </p:cNvSpPr>
            <p:nvPr/>
          </p:nvSpPr>
          <p:spPr bwMode="auto">
            <a:xfrm flipV="1">
              <a:off x="2737" y="2293"/>
              <a:ext cx="86" cy="136"/>
            </a:xfrm>
            <a:prstGeom prst="line">
              <a:avLst/>
            </a:prstGeom>
            <a:noFill/>
            <a:ln w="12700">
              <a:solidFill>
                <a:schemeClr val="hlink"/>
              </a:solidFill>
              <a:round/>
              <a:headEnd/>
              <a:tailEnd/>
            </a:ln>
            <a:effectLst/>
          </p:spPr>
          <p:txBody>
            <a:bodyPr/>
            <a:lstStyle/>
            <a:p>
              <a:endParaRPr lang="en-US" sz="1600"/>
            </a:p>
          </p:txBody>
        </p:sp>
        <p:sp>
          <p:nvSpPr>
            <p:cNvPr id="1171675" name="Line 219"/>
            <p:cNvSpPr>
              <a:spLocks noChangeShapeType="1"/>
            </p:cNvSpPr>
            <p:nvPr/>
          </p:nvSpPr>
          <p:spPr bwMode="auto">
            <a:xfrm>
              <a:off x="2737" y="2429"/>
              <a:ext cx="135" cy="85"/>
            </a:xfrm>
            <a:prstGeom prst="line">
              <a:avLst/>
            </a:prstGeom>
            <a:noFill/>
            <a:ln w="12700">
              <a:solidFill>
                <a:schemeClr val="hlink"/>
              </a:solidFill>
              <a:round/>
              <a:headEnd/>
              <a:tailEnd/>
            </a:ln>
            <a:effectLst/>
          </p:spPr>
          <p:txBody>
            <a:bodyPr/>
            <a:lstStyle/>
            <a:p>
              <a:endParaRPr lang="en-US" sz="1600"/>
            </a:p>
          </p:txBody>
        </p:sp>
        <p:sp>
          <p:nvSpPr>
            <p:cNvPr id="1171676" name="Line 220"/>
            <p:cNvSpPr>
              <a:spLocks noChangeShapeType="1"/>
            </p:cNvSpPr>
            <p:nvPr/>
          </p:nvSpPr>
          <p:spPr bwMode="auto">
            <a:xfrm flipH="1">
              <a:off x="3648" y="1814"/>
              <a:ext cx="160" cy="98"/>
            </a:xfrm>
            <a:prstGeom prst="line">
              <a:avLst/>
            </a:prstGeom>
            <a:noFill/>
            <a:ln w="12700">
              <a:solidFill>
                <a:schemeClr val="hlink"/>
              </a:solidFill>
              <a:round/>
              <a:headEnd/>
              <a:tailEnd/>
            </a:ln>
            <a:effectLst/>
          </p:spPr>
          <p:txBody>
            <a:bodyPr/>
            <a:lstStyle/>
            <a:p>
              <a:endParaRPr lang="en-US" sz="1600"/>
            </a:p>
          </p:txBody>
        </p:sp>
        <p:sp>
          <p:nvSpPr>
            <p:cNvPr id="1171677" name="Line 221"/>
            <p:cNvSpPr>
              <a:spLocks noChangeShapeType="1"/>
            </p:cNvSpPr>
            <p:nvPr/>
          </p:nvSpPr>
          <p:spPr bwMode="auto">
            <a:xfrm>
              <a:off x="3808" y="1826"/>
              <a:ext cx="36" cy="110"/>
            </a:xfrm>
            <a:prstGeom prst="line">
              <a:avLst/>
            </a:prstGeom>
            <a:noFill/>
            <a:ln w="12700">
              <a:solidFill>
                <a:schemeClr val="hlink"/>
              </a:solidFill>
              <a:round/>
              <a:headEnd/>
              <a:tailEnd/>
            </a:ln>
            <a:effectLst/>
          </p:spPr>
          <p:txBody>
            <a:bodyPr/>
            <a:lstStyle/>
            <a:p>
              <a:endParaRPr lang="en-US" sz="1600"/>
            </a:p>
          </p:txBody>
        </p:sp>
        <p:sp>
          <p:nvSpPr>
            <p:cNvPr id="1171678" name="Line 222"/>
            <p:cNvSpPr>
              <a:spLocks noChangeShapeType="1"/>
            </p:cNvSpPr>
            <p:nvPr/>
          </p:nvSpPr>
          <p:spPr bwMode="auto">
            <a:xfrm flipH="1">
              <a:off x="3721" y="1936"/>
              <a:ext cx="123" cy="87"/>
            </a:xfrm>
            <a:prstGeom prst="line">
              <a:avLst/>
            </a:prstGeom>
            <a:noFill/>
            <a:ln w="12700">
              <a:solidFill>
                <a:schemeClr val="hlink"/>
              </a:solidFill>
              <a:round/>
              <a:headEnd/>
              <a:tailEnd/>
            </a:ln>
            <a:effectLst/>
          </p:spPr>
          <p:txBody>
            <a:bodyPr/>
            <a:lstStyle/>
            <a:p>
              <a:endParaRPr lang="en-US" sz="1600"/>
            </a:p>
          </p:txBody>
        </p:sp>
        <p:sp>
          <p:nvSpPr>
            <p:cNvPr id="1171679" name="Line 223"/>
            <p:cNvSpPr>
              <a:spLocks noChangeShapeType="1"/>
            </p:cNvSpPr>
            <p:nvPr/>
          </p:nvSpPr>
          <p:spPr bwMode="auto">
            <a:xfrm>
              <a:off x="3721" y="2023"/>
              <a:ext cx="50" cy="123"/>
            </a:xfrm>
            <a:prstGeom prst="line">
              <a:avLst/>
            </a:prstGeom>
            <a:noFill/>
            <a:ln w="12700">
              <a:solidFill>
                <a:schemeClr val="hlink"/>
              </a:solidFill>
              <a:round/>
              <a:headEnd/>
              <a:tailEnd/>
            </a:ln>
            <a:effectLst/>
          </p:spPr>
          <p:txBody>
            <a:bodyPr/>
            <a:lstStyle/>
            <a:p>
              <a:endParaRPr lang="en-US" sz="1600"/>
            </a:p>
          </p:txBody>
        </p:sp>
        <p:sp>
          <p:nvSpPr>
            <p:cNvPr id="1171680" name="Line 224"/>
            <p:cNvSpPr>
              <a:spLocks noChangeShapeType="1"/>
            </p:cNvSpPr>
            <p:nvPr/>
          </p:nvSpPr>
          <p:spPr bwMode="auto">
            <a:xfrm flipV="1">
              <a:off x="3771" y="2059"/>
              <a:ext cx="172" cy="99"/>
            </a:xfrm>
            <a:prstGeom prst="line">
              <a:avLst/>
            </a:prstGeom>
            <a:noFill/>
            <a:ln w="12700">
              <a:solidFill>
                <a:schemeClr val="hlink"/>
              </a:solidFill>
              <a:round/>
              <a:headEnd/>
              <a:tailEnd/>
            </a:ln>
            <a:effectLst/>
          </p:spPr>
          <p:txBody>
            <a:bodyPr/>
            <a:lstStyle/>
            <a:p>
              <a:endParaRPr lang="en-US" sz="1600"/>
            </a:p>
          </p:txBody>
        </p:sp>
        <p:sp>
          <p:nvSpPr>
            <p:cNvPr id="1171681" name="Line 225"/>
            <p:cNvSpPr>
              <a:spLocks noChangeShapeType="1"/>
            </p:cNvSpPr>
            <p:nvPr/>
          </p:nvSpPr>
          <p:spPr bwMode="auto">
            <a:xfrm flipH="1" flipV="1">
              <a:off x="3832" y="1924"/>
              <a:ext cx="111" cy="135"/>
            </a:xfrm>
            <a:prstGeom prst="line">
              <a:avLst/>
            </a:prstGeom>
            <a:noFill/>
            <a:ln w="12700">
              <a:solidFill>
                <a:schemeClr val="hlink"/>
              </a:solidFill>
              <a:round/>
              <a:headEnd/>
              <a:tailEnd/>
            </a:ln>
            <a:effectLst/>
          </p:spPr>
          <p:txBody>
            <a:bodyPr/>
            <a:lstStyle/>
            <a:p>
              <a:endParaRPr lang="en-US" sz="1600"/>
            </a:p>
          </p:txBody>
        </p:sp>
        <p:sp>
          <p:nvSpPr>
            <p:cNvPr id="1171682" name="Line 226"/>
            <p:cNvSpPr>
              <a:spLocks noChangeShapeType="1"/>
            </p:cNvSpPr>
            <p:nvPr/>
          </p:nvSpPr>
          <p:spPr bwMode="auto">
            <a:xfrm flipH="1" flipV="1">
              <a:off x="3623" y="2133"/>
              <a:ext cx="160" cy="25"/>
            </a:xfrm>
            <a:prstGeom prst="line">
              <a:avLst/>
            </a:prstGeom>
            <a:noFill/>
            <a:ln w="12700">
              <a:solidFill>
                <a:schemeClr val="hlink"/>
              </a:solidFill>
              <a:round/>
              <a:headEnd/>
              <a:tailEnd/>
            </a:ln>
            <a:effectLst/>
          </p:spPr>
          <p:txBody>
            <a:bodyPr/>
            <a:lstStyle/>
            <a:p>
              <a:endParaRPr lang="en-US" sz="1600"/>
            </a:p>
          </p:txBody>
        </p:sp>
        <p:sp>
          <p:nvSpPr>
            <p:cNvPr id="1171683" name="Line 227"/>
            <p:cNvSpPr>
              <a:spLocks noChangeShapeType="1"/>
            </p:cNvSpPr>
            <p:nvPr/>
          </p:nvSpPr>
          <p:spPr bwMode="auto">
            <a:xfrm flipH="1">
              <a:off x="3697" y="2158"/>
              <a:ext cx="86" cy="185"/>
            </a:xfrm>
            <a:prstGeom prst="line">
              <a:avLst/>
            </a:prstGeom>
            <a:noFill/>
            <a:ln w="12700">
              <a:solidFill>
                <a:schemeClr val="hlink"/>
              </a:solidFill>
              <a:round/>
              <a:headEnd/>
              <a:tailEnd/>
            </a:ln>
            <a:effectLst/>
          </p:spPr>
          <p:txBody>
            <a:bodyPr/>
            <a:lstStyle/>
            <a:p>
              <a:endParaRPr lang="en-US" sz="1600"/>
            </a:p>
          </p:txBody>
        </p:sp>
        <p:sp>
          <p:nvSpPr>
            <p:cNvPr id="1171684" name="Line 228"/>
            <p:cNvSpPr>
              <a:spLocks noChangeShapeType="1"/>
            </p:cNvSpPr>
            <p:nvPr/>
          </p:nvSpPr>
          <p:spPr bwMode="auto">
            <a:xfrm flipV="1">
              <a:off x="3709" y="2293"/>
              <a:ext cx="234" cy="37"/>
            </a:xfrm>
            <a:prstGeom prst="line">
              <a:avLst/>
            </a:prstGeom>
            <a:noFill/>
            <a:ln w="12700">
              <a:solidFill>
                <a:schemeClr val="hlink"/>
              </a:solidFill>
              <a:round/>
              <a:headEnd/>
              <a:tailEnd/>
            </a:ln>
            <a:effectLst/>
          </p:spPr>
          <p:txBody>
            <a:bodyPr/>
            <a:lstStyle/>
            <a:p>
              <a:endParaRPr lang="en-US" sz="1600"/>
            </a:p>
          </p:txBody>
        </p:sp>
        <p:sp>
          <p:nvSpPr>
            <p:cNvPr id="1171685" name="Line 229"/>
            <p:cNvSpPr>
              <a:spLocks noChangeShapeType="1"/>
            </p:cNvSpPr>
            <p:nvPr/>
          </p:nvSpPr>
          <p:spPr bwMode="auto">
            <a:xfrm flipH="1" flipV="1">
              <a:off x="3783" y="2158"/>
              <a:ext cx="160" cy="135"/>
            </a:xfrm>
            <a:prstGeom prst="line">
              <a:avLst/>
            </a:prstGeom>
            <a:noFill/>
            <a:ln w="12700">
              <a:solidFill>
                <a:schemeClr val="hlink"/>
              </a:solidFill>
              <a:round/>
              <a:headEnd/>
              <a:tailEnd/>
            </a:ln>
            <a:effectLst/>
          </p:spPr>
          <p:txBody>
            <a:bodyPr/>
            <a:lstStyle/>
            <a:p>
              <a:endParaRPr lang="en-US" sz="1600"/>
            </a:p>
          </p:txBody>
        </p:sp>
        <p:sp>
          <p:nvSpPr>
            <p:cNvPr id="1171686" name="Line 230"/>
            <p:cNvSpPr>
              <a:spLocks noChangeShapeType="1"/>
            </p:cNvSpPr>
            <p:nvPr/>
          </p:nvSpPr>
          <p:spPr bwMode="auto">
            <a:xfrm flipH="1">
              <a:off x="3758" y="2293"/>
              <a:ext cx="173" cy="136"/>
            </a:xfrm>
            <a:prstGeom prst="line">
              <a:avLst/>
            </a:prstGeom>
            <a:noFill/>
            <a:ln w="12700">
              <a:solidFill>
                <a:schemeClr val="hlink"/>
              </a:solidFill>
              <a:round/>
              <a:headEnd/>
              <a:tailEnd/>
            </a:ln>
            <a:effectLst/>
          </p:spPr>
          <p:txBody>
            <a:bodyPr/>
            <a:lstStyle/>
            <a:p>
              <a:endParaRPr lang="en-US" sz="1600"/>
            </a:p>
          </p:txBody>
        </p:sp>
        <p:sp>
          <p:nvSpPr>
            <p:cNvPr id="1171687" name="Line 231"/>
            <p:cNvSpPr>
              <a:spLocks noChangeShapeType="1"/>
            </p:cNvSpPr>
            <p:nvPr/>
          </p:nvSpPr>
          <p:spPr bwMode="auto">
            <a:xfrm flipV="1">
              <a:off x="3524" y="1912"/>
              <a:ext cx="136" cy="98"/>
            </a:xfrm>
            <a:prstGeom prst="line">
              <a:avLst/>
            </a:prstGeom>
            <a:noFill/>
            <a:ln w="12700">
              <a:solidFill>
                <a:schemeClr val="hlink"/>
              </a:solidFill>
              <a:round/>
              <a:headEnd/>
              <a:tailEnd/>
            </a:ln>
            <a:effectLst/>
          </p:spPr>
          <p:txBody>
            <a:bodyPr/>
            <a:lstStyle/>
            <a:p>
              <a:endParaRPr lang="en-US" sz="1600"/>
            </a:p>
          </p:txBody>
        </p:sp>
        <p:sp>
          <p:nvSpPr>
            <p:cNvPr id="1171688" name="Line 232"/>
            <p:cNvSpPr>
              <a:spLocks noChangeShapeType="1"/>
            </p:cNvSpPr>
            <p:nvPr/>
          </p:nvSpPr>
          <p:spPr bwMode="auto">
            <a:xfrm flipH="1" flipV="1">
              <a:off x="3512" y="1887"/>
              <a:ext cx="25" cy="123"/>
            </a:xfrm>
            <a:prstGeom prst="line">
              <a:avLst/>
            </a:prstGeom>
            <a:noFill/>
            <a:ln w="12700">
              <a:solidFill>
                <a:schemeClr val="hlink"/>
              </a:solidFill>
              <a:round/>
              <a:headEnd/>
              <a:tailEnd/>
            </a:ln>
            <a:effectLst/>
          </p:spPr>
          <p:txBody>
            <a:bodyPr/>
            <a:lstStyle/>
            <a:p>
              <a:endParaRPr lang="en-US" sz="1600"/>
            </a:p>
          </p:txBody>
        </p:sp>
        <p:sp>
          <p:nvSpPr>
            <p:cNvPr id="1171689" name="Line 233"/>
            <p:cNvSpPr>
              <a:spLocks noChangeShapeType="1"/>
            </p:cNvSpPr>
            <p:nvPr/>
          </p:nvSpPr>
          <p:spPr bwMode="auto">
            <a:xfrm flipH="1">
              <a:off x="3451" y="2023"/>
              <a:ext cx="86" cy="110"/>
            </a:xfrm>
            <a:prstGeom prst="line">
              <a:avLst/>
            </a:prstGeom>
            <a:noFill/>
            <a:ln w="12700">
              <a:solidFill>
                <a:schemeClr val="hlink"/>
              </a:solidFill>
              <a:round/>
              <a:headEnd/>
              <a:tailEnd/>
            </a:ln>
            <a:effectLst/>
          </p:spPr>
          <p:txBody>
            <a:bodyPr/>
            <a:lstStyle/>
            <a:p>
              <a:endParaRPr lang="en-US" sz="1600"/>
            </a:p>
          </p:txBody>
        </p:sp>
        <p:sp>
          <p:nvSpPr>
            <p:cNvPr id="1171690" name="Line 234"/>
            <p:cNvSpPr>
              <a:spLocks noChangeShapeType="1"/>
            </p:cNvSpPr>
            <p:nvPr/>
          </p:nvSpPr>
          <p:spPr bwMode="auto">
            <a:xfrm>
              <a:off x="3524" y="2010"/>
              <a:ext cx="87" cy="123"/>
            </a:xfrm>
            <a:prstGeom prst="line">
              <a:avLst/>
            </a:prstGeom>
            <a:noFill/>
            <a:ln w="12700">
              <a:solidFill>
                <a:schemeClr val="hlink"/>
              </a:solidFill>
              <a:round/>
              <a:headEnd/>
              <a:tailEnd/>
            </a:ln>
            <a:effectLst/>
          </p:spPr>
          <p:txBody>
            <a:bodyPr/>
            <a:lstStyle/>
            <a:p>
              <a:endParaRPr lang="en-US" sz="1600"/>
            </a:p>
          </p:txBody>
        </p:sp>
        <p:sp>
          <p:nvSpPr>
            <p:cNvPr id="1171691" name="Line 235"/>
            <p:cNvSpPr>
              <a:spLocks noChangeShapeType="1"/>
            </p:cNvSpPr>
            <p:nvPr/>
          </p:nvSpPr>
          <p:spPr bwMode="auto">
            <a:xfrm flipV="1">
              <a:off x="3611" y="2035"/>
              <a:ext cx="110" cy="98"/>
            </a:xfrm>
            <a:prstGeom prst="line">
              <a:avLst/>
            </a:prstGeom>
            <a:noFill/>
            <a:ln w="12700">
              <a:solidFill>
                <a:schemeClr val="hlink"/>
              </a:solidFill>
              <a:round/>
              <a:headEnd/>
              <a:tailEnd/>
            </a:ln>
            <a:effectLst/>
          </p:spPr>
          <p:txBody>
            <a:bodyPr/>
            <a:lstStyle/>
            <a:p>
              <a:endParaRPr lang="en-US" sz="1600"/>
            </a:p>
          </p:txBody>
        </p:sp>
        <p:sp>
          <p:nvSpPr>
            <p:cNvPr id="1171692" name="Oval 236"/>
            <p:cNvSpPr>
              <a:spLocks noChangeArrowheads="1"/>
            </p:cNvSpPr>
            <p:nvPr/>
          </p:nvSpPr>
          <p:spPr bwMode="auto">
            <a:xfrm>
              <a:off x="3352" y="1949"/>
              <a:ext cx="99"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693" name="Oval 237"/>
            <p:cNvSpPr>
              <a:spLocks noChangeArrowheads="1"/>
            </p:cNvSpPr>
            <p:nvPr/>
          </p:nvSpPr>
          <p:spPr bwMode="auto">
            <a:xfrm>
              <a:off x="2565" y="1888"/>
              <a:ext cx="98" cy="98"/>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694" name="Oval 238"/>
            <p:cNvSpPr>
              <a:spLocks noChangeArrowheads="1"/>
            </p:cNvSpPr>
            <p:nvPr/>
          </p:nvSpPr>
          <p:spPr bwMode="auto">
            <a:xfrm>
              <a:off x="3082" y="1753"/>
              <a:ext cx="98" cy="98"/>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695" name="Oval 239"/>
            <p:cNvSpPr>
              <a:spLocks noChangeArrowheads="1"/>
            </p:cNvSpPr>
            <p:nvPr/>
          </p:nvSpPr>
          <p:spPr bwMode="auto">
            <a:xfrm>
              <a:off x="2479" y="2060"/>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696" name="Oval 240"/>
            <p:cNvSpPr>
              <a:spLocks noChangeArrowheads="1"/>
            </p:cNvSpPr>
            <p:nvPr/>
          </p:nvSpPr>
          <p:spPr bwMode="auto">
            <a:xfrm>
              <a:off x="2959" y="1753"/>
              <a:ext cx="98" cy="98"/>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697" name="Oval 241"/>
            <p:cNvSpPr>
              <a:spLocks noChangeArrowheads="1"/>
            </p:cNvSpPr>
            <p:nvPr/>
          </p:nvSpPr>
          <p:spPr bwMode="auto">
            <a:xfrm>
              <a:off x="2762" y="1802"/>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698" name="Oval 242"/>
            <p:cNvSpPr>
              <a:spLocks noChangeArrowheads="1"/>
            </p:cNvSpPr>
            <p:nvPr/>
          </p:nvSpPr>
          <p:spPr bwMode="auto">
            <a:xfrm>
              <a:off x="3229" y="1826"/>
              <a:ext cx="99"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699" name="Line 243"/>
            <p:cNvSpPr>
              <a:spLocks noChangeShapeType="1"/>
            </p:cNvSpPr>
            <p:nvPr/>
          </p:nvSpPr>
          <p:spPr bwMode="auto">
            <a:xfrm flipV="1">
              <a:off x="2811" y="1802"/>
              <a:ext cx="197" cy="49"/>
            </a:xfrm>
            <a:prstGeom prst="line">
              <a:avLst/>
            </a:prstGeom>
            <a:noFill/>
            <a:ln w="12700">
              <a:solidFill>
                <a:schemeClr val="hlink"/>
              </a:solidFill>
              <a:round/>
              <a:headEnd/>
              <a:tailEnd/>
            </a:ln>
            <a:effectLst/>
          </p:spPr>
          <p:txBody>
            <a:bodyPr/>
            <a:lstStyle/>
            <a:p>
              <a:endParaRPr lang="en-US" sz="1600"/>
            </a:p>
          </p:txBody>
        </p:sp>
        <p:sp>
          <p:nvSpPr>
            <p:cNvPr id="1171700" name="Line 244"/>
            <p:cNvSpPr>
              <a:spLocks noChangeShapeType="1"/>
            </p:cNvSpPr>
            <p:nvPr/>
          </p:nvSpPr>
          <p:spPr bwMode="auto">
            <a:xfrm>
              <a:off x="3008" y="1802"/>
              <a:ext cx="123" cy="0"/>
            </a:xfrm>
            <a:prstGeom prst="line">
              <a:avLst/>
            </a:prstGeom>
            <a:noFill/>
            <a:ln w="12700">
              <a:solidFill>
                <a:schemeClr val="hlink"/>
              </a:solidFill>
              <a:round/>
              <a:headEnd/>
              <a:tailEnd/>
            </a:ln>
            <a:effectLst/>
          </p:spPr>
          <p:txBody>
            <a:bodyPr/>
            <a:lstStyle/>
            <a:p>
              <a:endParaRPr lang="en-US" sz="1600"/>
            </a:p>
          </p:txBody>
        </p:sp>
        <p:sp>
          <p:nvSpPr>
            <p:cNvPr id="1171701" name="Line 245"/>
            <p:cNvSpPr>
              <a:spLocks noChangeShapeType="1"/>
            </p:cNvSpPr>
            <p:nvPr/>
          </p:nvSpPr>
          <p:spPr bwMode="auto">
            <a:xfrm>
              <a:off x="3131" y="1802"/>
              <a:ext cx="148" cy="74"/>
            </a:xfrm>
            <a:prstGeom prst="line">
              <a:avLst/>
            </a:prstGeom>
            <a:noFill/>
            <a:ln w="12700">
              <a:solidFill>
                <a:schemeClr val="hlink"/>
              </a:solidFill>
              <a:round/>
              <a:headEnd/>
              <a:tailEnd/>
            </a:ln>
            <a:effectLst/>
          </p:spPr>
          <p:txBody>
            <a:bodyPr/>
            <a:lstStyle/>
            <a:p>
              <a:endParaRPr lang="en-US" sz="1600"/>
            </a:p>
          </p:txBody>
        </p:sp>
        <p:sp>
          <p:nvSpPr>
            <p:cNvPr id="1171702" name="Line 246"/>
            <p:cNvSpPr>
              <a:spLocks noChangeShapeType="1"/>
            </p:cNvSpPr>
            <p:nvPr/>
          </p:nvSpPr>
          <p:spPr bwMode="auto">
            <a:xfrm>
              <a:off x="3303" y="1876"/>
              <a:ext cx="123" cy="123"/>
            </a:xfrm>
            <a:prstGeom prst="line">
              <a:avLst/>
            </a:prstGeom>
            <a:noFill/>
            <a:ln w="12700">
              <a:solidFill>
                <a:schemeClr val="hlink"/>
              </a:solidFill>
              <a:round/>
              <a:headEnd/>
              <a:tailEnd/>
            </a:ln>
            <a:effectLst/>
          </p:spPr>
          <p:txBody>
            <a:bodyPr/>
            <a:lstStyle/>
            <a:p>
              <a:endParaRPr lang="en-US" sz="1600"/>
            </a:p>
          </p:txBody>
        </p:sp>
        <p:sp>
          <p:nvSpPr>
            <p:cNvPr id="1171703" name="Line 247"/>
            <p:cNvSpPr>
              <a:spLocks noChangeShapeType="1"/>
            </p:cNvSpPr>
            <p:nvPr/>
          </p:nvSpPr>
          <p:spPr bwMode="auto">
            <a:xfrm flipH="1">
              <a:off x="2614" y="1839"/>
              <a:ext cx="185" cy="98"/>
            </a:xfrm>
            <a:prstGeom prst="line">
              <a:avLst/>
            </a:prstGeom>
            <a:noFill/>
            <a:ln w="12700">
              <a:solidFill>
                <a:schemeClr val="hlink"/>
              </a:solidFill>
              <a:round/>
              <a:headEnd/>
              <a:tailEnd/>
            </a:ln>
            <a:effectLst/>
          </p:spPr>
          <p:txBody>
            <a:bodyPr/>
            <a:lstStyle/>
            <a:p>
              <a:endParaRPr lang="en-US" sz="1600"/>
            </a:p>
          </p:txBody>
        </p:sp>
        <p:sp>
          <p:nvSpPr>
            <p:cNvPr id="1171704" name="Line 248"/>
            <p:cNvSpPr>
              <a:spLocks noChangeShapeType="1"/>
            </p:cNvSpPr>
            <p:nvPr/>
          </p:nvSpPr>
          <p:spPr bwMode="auto">
            <a:xfrm flipV="1">
              <a:off x="2540" y="1949"/>
              <a:ext cx="74" cy="160"/>
            </a:xfrm>
            <a:prstGeom prst="line">
              <a:avLst/>
            </a:prstGeom>
            <a:noFill/>
            <a:ln w="12700">
              <a:solidFill>
                <a:schemeClr val="hlink"/>
              </a:solidFill>
              <a:round/>
              <a:headEnd/>
              <a:tailEnd/>
            </a:ln>
            <a:effectLst/>
          </p:spPr>
          <p:txBody>
            <a:bodyPr/>
            <a:lstStyle/>
            <a:p>
              <a:endParaRPr lang="en-US" sz="1600"/>
            </a:p>
          </p:txBody>
        </p:sp>
        <p:sp>
          <p:nvSpPr>
            <p:cNvPr id="1171705" name="Oval 249"/>
            <p:cNvSpPr>
              <a:spLocks noChangeArrowheads="1"/>
            </p:cNvSpPr>
            <p:nvPr/>
          </p:nvSpPr>
          <p:spPr bwMode="auto">
            <a:xfrm>
              <a:off x="3500" y="1949"/>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706" name="Line 250"/>
            <p:cNvSpPr>
              <a:spLocks noChangeShapeType="1"/>
            </p:cNvSpPr>
            <p:nvPr/>
          </p:nvSpPr>
          <p:spPr bwMode="auto">
            <a:xfrm flipH="1">
              <a:off x="3402" y="1998"/>
              <a:ext cx="147" cy="0"/>
            </a:xfrm>
            <a:prstGeom prst="line">
              <a:avLst/>
            </a:prstGeom>
            <a:noFill/>
            <a:ln w="12700">
              <a:solidFill>
                <a:schemeClr val="hlink"/>
              </a:solidFill>
              <a:round/>
              <a:headEnd/>
              <a:tailEnd/>
            </a:ln>
            <a:effectLst/>
          </p:spPr>
          <p:txBody>
            <a:bodyPr/>
            <a:lstStyle/>
            <a:p>
              <a:endParaRPr lang="en-US" sz="1600"/>
            </a:p>
          </p:txBody>
        </p:sp>
        <p:sp>
          <p:nvSpPr>
            <p:cNvPr id="1171707" name="Line 251"/>
            <p:cNvSpPr>
              <a:spLocks noChangeShapeType="1"/>
            </p:cNvSpPr>
            <p:nvPr/>
          </p:nvSpPr>
          <p:spPr bwMode="auto">
            <a:xfrm>
              <a:off x="3549" y="1998"/>
              <a:ext cx="172" cy="25"/>
            </a:xfrm>
            <a:prstGeom prst="line">
              <a:avLst/>
            </a:prstGeom>
            <a:noFill/>
            <a:ln w="12700">
              <a:solidFill>
                <a:schemeClr val="hlink"/>
              </a:solidFill>
              <a:round/>
              <a:headEnd/>
              <a:tailEnd/>
            </a:ln>
            <a:effectLst/>
          </p:spPr>
          <p:txBody>
            <a:bodyPr/>
            <a:lstStyle/>
            <a:p>
              <a:endParaRPr lang="en-US" sz="1600"/>
            </a:p>
          </p:txBody>
        </p:sp>
        <p:sp>
          <p:nvSpPr>
            <p:cNvPr id="1171708" name="Oval 252"/>
            <p:cNvSpPr>
              <a:spLocks noChangeArrowheads="1"/>
            </p:cNvSpPr>
            <p:nvPr/>
          </p:nvSpPr>
          <p:spPr bwMode="auto">
            <a:xfrm>
              <a:off x="2775" y="2626"/>
              <a:ext cx="98" cy="98"/>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709" name="Oval 253"/>
            <p:cNvSpPr>
              <a:spLocks noChangeArrowheads="1"/>
            </p:cNvSpPr>
            <p:nvPr/>
          </p:nvSpPr>
          <p:spPr bwMode="auto">
            <a:xfrm>
              <a:off x="2640" y="2527"/>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710" name="Oval 254"/>
            <p:cNvSpPr>
              <a:spLocks noChangeArrowheads="1"/>
            </p:cNvSpPr>
            <p:nvPr/>
          </p:nvSpPr>
          <p:spPr bwMode="auto">
            <a:xfrm>
              <a:off x="3095" y="2109"/>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711" name="Oval 255"/>
            <p:cNvSpPr>
              <a:spLocks noChangeArrowheads="1"/>
            </p:cNvSpPr>
            <p:nvPr/>
          </p:nvSpPr>
          <p:spPr bwMode="auto">
            <a:xfrm>
              <a:off x="3292" y="2662"/>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712" name="Oval 256"/>
            <p:cNvSpPr>
              <a:spLocks noChangeArrowheads="1"/>
            </p:cNvSpPr>
            <p:nvPr/>
          </p:nvSpPr>
          <p:spPr bwMode="auto">
            <a:xfrm>
              <a:off x="3292" y="2539"/>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713" name="Oval 257"/>
            <p:cNvSpPr>
              <a:spLocks noChangeArrowheads="1"/>
            </p:cNvSpPr>
            <p:nvPr/>
          </p:nvSpPr>
          <p:spPr bwMode="auto">
            <a:xfrm>
              <a:off x="3513" y="2539"/>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714" name="Oval 258"/>
            <p:cNvSpPr>
              <a:spLocks noChangeArrowheads="1"/>
            </p:cNvSpPr>
            <p:nvPr/>
          </p:nvSpPr>
          <p:spPr bwMode="auto">
            <a:xfrm>
              <a:off x="3476" y="2711"/>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715" name="Oval 259"/>
            <p:cNvSpPr>
              <a:spLocks noChangeArrowheads="1"/>
            </p:cNvSpPr>
            <p:nvPr/>
          </p:nvSpPr>
          <p:spPr bwMode="auto">
            <a:xfrm>
              <a:off x="3710" y="2626"/>
              <a:ext cx="98" cy="98"/>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716" name="Oval 260"/>
            <p:cNvSpPr>
              <a:spLocks noChangeArrowheads="1"/>
            </p:cNvSpPr>
            <p:nvPr/>
          </p:nvSpPr>
          <p:spPr bwMode="auto">
            <a:xfrm>
              <a:off x="3648" y="2490"/>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717" name="Oval 261"/>
            <p:cNvSpPr>
              <a:spLocks noChangeArrowheads="1"/>
            </p:cNvSpPr>
            <p:nvPr/>
          </p:nvSpPr>
          <p:spPr bwMode="auto">
            <a:xfrm>
              <a:off x="3808" y="2490"/>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718" name="Oval 262"/>
            <p:cNvSpPr>
              <a:spLocks noChangeArrowheads="1"/>
            </p:cNvSpPr>
            <p:nvPr/>
          </p:nvSpPr>
          <p:spPr bwMode="auto">
            <a:xfrm>
              <a:off x="3021" y="1924"/>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719" name="Line 263"/>
            <p:cNvSpPr>
              <a:spLocks noChangeShapeType="1"/>
            </p:cNvSpPr>
            <p:nvPr/>
          </p:nvSpPr>
          <p:spPr bwMode="auto">
            <a:xfrm flipH="1">
              <a:off x="2689" y="2429"/>
              <a:ext cx="49" cy="160"/>
            </a:xfrm>
            <a:prstGeom prst="line">
              <a:avLst/>
            </a:prstGeom>
            <a:noFill/>
            <a:ln w="12700">
              <a:solidFill>
                <a:schemeClr val="hlink"/>
              </a:solidFill>
              <a:round/>
              <a:headEnd/>
              <a:tailEnd/>
            </a:ln>
            <a:effectLst/>
          </p:spPr>
          <p:txBody>
            <a:bodyPr/>
            <a:lstStyle/>
            <a:p>
              <a:endParaRPr lang="en-US" sz="1600"/>
            </a:p>
          </p:txBody>
        </p:sp>
        <p:sp>
          <p:nvSpPr>
            <p:cNvPr id="1171720" name="Line 264"/>
            <p:cNvSpPr>
              <a:spLocks noChangeShapeType="1"/>
            </p:cNvSpPr>
            <p:nvPr/>
          </p:nvSpPr>
          <p:spPr bwMode="auto">
            <a:xfrm flipV="1">
              <a:off x="2689" y="2503"/>
              <a:ext cx="184" cy="86"/>
            </a:xfrm>
            <a:prstGeom prst="line">
              <a:avLst/>
            </a:prstGeom>
            <a:noFill/>
            <a:ln w="12700">
              <a:solidFill>
                <a:schemeClr val="hlink"/>
              </a:solidFill>
              <a:round/>
              <a:headEnd/>
              <a:tailEnd/>
            </a:ln>
            <a:effectLst/>
          </p:spPr>
          <p:txBody>
            <a:bodyPr/>
            <a:lstStyle/>
            <a:p>
              <a:endParaRPr lang="en-US" sz="1600"/>
            </a:p>
          </p:txBody>
        </p:sp>
        <p:sp>
          <p:nvSpPr>
            <p:cNvPr id="1171721" name="Line 265"/>
            <p:cNvSpPr>
              <a:spLocks noChangeShapeType="1"/>
            </p:cNvSpPr>
            <p:nvPr/>
          </p:nvSpPr>
          <p:spPr bwMode="auto">
            <a:xfrm flipH="1">
              <a:off x="2824" y="2503"/>
              <a:ext cx="49" cy="171"/>
            </a:xfrm>
            <a:prstGeom prst="line">
              <a:avLst/>
            </a:prstGeom>
            <a:noFill/>
            <a:ln w="12700">
              <a:solidFill>
                <a:schemeClr val="hlink"/>
              </a:solidFill>
              <a:round/>
              <a:headEnd/>
              <a:tailEnd/>
            </a:ln>
            <a:effectLst/>
          </p:spPr>
          <p:txBody>
            <a:bodyPr/>
            <a:lstStyle/>
            <a:p>
              <a:endParaRPr lang="en-US" sz="1600"/>
            </a:p>
          </p:txBody>
        </p:sp>
        <p:sp>
          <p:nvSpPr>
            <p:cNvPr id="1171722" name="Line 266"/>
            <p:cNvSpPr>
              <a:spLocks noChangeShapeType="1"/>
            </p:cNvSpPr>
            <p:nvPr/>
          </p:nvSpPr>
          <p:spPr bwMode="auto">
            <a:xfrm flipH="1" flipV="1">
              <a:off x="2689" y="2589"/>
              <a:ext cx="123" cy="85"/>
            </a:xfrm>
            <a:prstGeom prst="line">
              <a:avLst/>
            </a:prstGeom>
            <a:noFill/>
            <a:ln w="12700">
              <a:solidFill>
                <a:schemeClr val="hlink"/>
              </a:solidFill>
              <a:round/>
              <a:headEnd/>
              <a:tailEnd/>
            </a:ln>
            <a:effectLst/>
          </p:spPr>
          <p:txBody>
            <a:bodyPr/>
            <a:lstStyle/>
            <a:p>
              <a:endParaRPr lang="en-US" sz="1600"/>
            </a:p>
          </p:txBody>
        </p:sp>
        <p:sp>
          <p:nvSpPr>
            <p:cNvPr id="1171723" name="Line 267"/>
            <p:cNvSpPr>
              <a:spLocks noChangeShapeType="1"/>
            </p:cNvSpPr>
            <p:nvPr/>
          </p:nvSpPr>
          <p:spPr bwMode="auto">
            <a:xfrm flipH="1" flipV="1">
              <a:off x="3329" y="2601"/>
              <a:ext cx="12" cy="123"/>
            </a:xfrm>
            <a:prstGeom prst="line">
              <a:avLst/>
            </a:prstGeom>
            <a:noFill/>
            <a:ln w="12700">
              <a:solidFill>
                <a:schemeClr val="hlink"/>
              </a:solidFill>
              <a:round/>
              <a:headEnd/>
              <a:tailEnd/>
            </a:ln>
            <a:effectLst/>
          </p:spPr>
          <p:txBody>
            <a:bodyPr/>
            <a:lstStyle/>
            <a:p>
              <a:endParaRPr lang="en-US" sz="1600"/>
            </a:p>
          </p:txBody>
        </p:sp>
        <p:sp>
          <p:nvSpPr>
            <p:cNvPr id="1171724" name="Line 268"/>
            <p:cNvSpPr>
              <a:spLocks noChangeShapeType="1"/>
            </p:cNvSpPr>
            <p:nvPr/>
          </p:nvSpPr>
          <p:spPr bwMode="auto">
            <a:xfrm flipH="1" flipV="1">
              <a:off x="3242" y="2503"/>
              <a:ext cx="87" cy="98"/>
            </a:xfrm>
            <a:prstGeom prst="line">
              <a:avLst/>
            </a:prstGeom>
            <a:noFill/>
            <a:ln w="12700">
              <a:solidFill>
                <a:schemeClr val="hlink"/>
              </a:solidFill>
              <a:round/>
              <a:headEnd/>
              <a:tailEnd/>
            </a:ln>
            <a:effectLst/>
          </p:spPr>
          <p:txBody>
            <a:bodyPr/>
            <a:lstStyle/>
            <a:p>
              <a:endParaRPr lang="en-US" sz="1600"/>
            </a:p>
          </p:txBody>
        </p:sp>
        <p:sp>
          <p:nvSpPr>
            <p:cNvPr id="1171725" name="Line 269"/>
            <p:cNvSpPr>
              <a:spLocks noChangeShapeType="1"/>
            </p:cNvSpPr>
            <p:nvPr/>
          </p:nvSpPr>
          <p:spPr bwMode="auto">
            <a:xfrm>
              <a:off x="3341" y="2429"/>
              <a:ext cx="12" cy="172"/>
            </a:xfrm>
            <a:prstGeom prst="line">
              <a:avLst/>
            </a:prstGeom>
            <a:noFill/>
            <a:ln w="12700">
              <a:solidFill>
                <a:schemeClr val="hlink"/>
              </a:solidFill>
              <a:round/>
              <a:headEnd/>
              <a:tailEnd/>
            </a:ln>
            <a:effectLst/>
          </p:spPr>
          <p:txBody>
            <a:bodyPr/>
            <a:lstStyle/>
            <a:p>
              <a:endParaRPr lang="en-US" sz="1600"/>
            </a:p>
          </p:txBody>
        </p:sp>
        <p:sp>
          <p:nvSpPr>
            <p:cNvPr id="1171726" name="Line 270"/>
            <p:cNvSpPr>
              <a:spLocks noChangeShapeType="1"/>
            </p:cNvSpPr>
            <p:nvPr/>
          </p:nvSpPr>
          <p:spPr bwMode="auto">
            <a:xfrm>
              <a:off x="3341" y="2724"/>
              <a:ext cx="196" cy="37"/>
            </a:xfrm>
            <a:prstGeom prst="line">
              <a:avLst/>
            </a:prstGeom>
            <a:noFill/>
            <a:ln w="12700">
              <a:solidFill>
                <a:schemeClr val="hlink"/>
              </a:solidFill>
              <a:round/>
              <a:headEnd/>
              <a:tailEnd/>
            </a:ln>
            <a:effectLst/>
          </p:spPr>
          <p:txBody>
            <a:bodyPr/>
            <a:lstStyle/>
            <a:p>
              <a:endParaRPr lang="en-US" sz="1600"/>
            </a:p>
          </p:txBody>
        </p:sp>
        <p:sp>
          <p:nvSpPr>
            <p:cNvPr id="1171727" name="Line 271"/>
            <p:cNvSpPr>
              <a:spLocks noChangeShapeType="1"/>
            </p:cNvSpPr>
            <p:nvPr/>
          </p:nvSpPr>
          <p:spPr bwMode="auto">
            <a:xfrm flipV="1">
              <a:off x="3537" y="2589"/>
              <a:ext cx="13" cy="172"/>
            </a:xfrm>
            <a:prstGeom prst="line">
              <a:avLst/>
            </a:prstGeom>
            <a:noFill/>
            <a:ln w="12700">
              <a:solidFill>
                <a:schemeClr val="hlink"/>
              </a:solidFill>
              <a:round/>
              <a:headEnd/>
              <a:tailEnd/>
            </a:ln>
            <a:effectLst/>
          </p:spPr>
          <p:txBody>
            <a:bodyPr/>
            <a:lstStyle/>
            <a:p>
              <a:endParaRPr lang="en-US" sz="1600"/>
            </a:p>
          </p:txBody>
        </p:sp>
        <p:sp>
          <p:nvSpPr>
            <p:cNvPr id="1171728" name="Line 272"/>
            <p:cNvSpPr>
              <a:spLocks noChangeShapeType="1"/>
            </p:cNvSpPr>
            <p:nvPr/>
          </p:nvSpPr>
          <p:spPr bwMode="auto">
            <a:xfrm flipV="1">
              <a:off x="3550" y="2453"/>
              <a:ext cx="37" cy="136"/>
            </a:xfrm>
            <a:prstGeom prst="line">
              <a:avLst/>
            </a:prstGeom>
            <a:noFill/>
            <a:ln w="12700">
              <a:solidFill>
                <a:schemeClr val="hlink"/>
              </a:solidFill>
              <a:round/>
              <a:headEnd/>
              <a:tailEnd/>
            </a:ln>
            <a:effectLst/>
          </p:spPr>
          <p:txBody>
            <a:bodyPr/>
            <a:lstStyle/>
            <a:p>
              <a:endParaRPr lang="en-US" sz="1600"/>
            </a:p>
          </p:txBody>
        </p:sp>
        <p:sp>
          <p:nvSpPr>
            <p:cNvPr id="1171729" name="Line 273"/>
            <p:cNvSpPr>
              <a:spLocks noChangeShapeType="1"/>
            </p:cNvSpPr>
            <p:nvPr/>
          </p:nvSpPr>
          <p:spPr bwMode="auto">
            <a:xfrm>
              <a:off x="3587" y="2453"/>
              <a:ext cx="123" cy="86"/>
            </a:xfrm>
            <a:prstGeom prst="line">
              <a:avLst/>
            </a:prstGeom>
            <a:noFill/>
            <a:ln w="12700">
              <a:solidFill>
                <a:schemeClr val="hlink"/>
              </a:solidFill>
              <a:round/>
              <a:headEnd/>
              <a:tailEnd/>
            </a:ln>
            <a:effectLst/>
          </p:spPr>
          <p:txBody>
            <a:bodyPr/>
            <a:lstStyle/>
            <a:p>
              <a:endParaRPr lang="en-US" sz="1600"/>
            </a:p>
          </p:txBody>
        </p:sp>
        <p:sp>
          <p:nvSpPr>
            <p:cNvPr id="1171730" name="Line 274"/>
            <p:cNvSpPr>
              <a:spLocks noChangeShapeType="1"/>
            </p:cNvSpPr>
            <p:nvPr/>
          </p:nvSpPr>
          <p:spPr bwMode="auto">
            <a:xfrm flipH="1">
              <a:off x="3587" y="2539"/>
              <a:ext cx="123" cy="50"/>
            </a:xfrm>
            <a:prstGeom prst="line">
              <a:avLst/>
            </a:prstGeom>
            <a:noFill/>
            <a:ln w="12700">
              <a:solidFill>
                <a:schemeClr val="hlink"/>
              </a:solidFill>
              <a:round/>
              <a:headEnd/>
              <a:tailEnd/>
            </a:ln>
            <a:effectLst/>
          </p:spPr>
          <p:txBody>
            <a:bodyPr/>
            <a:lstStyle/>
            <a:p>
              <a:endParaRPr lang="en-US" sz="1600"/>
            </a:p>
          </p:txBody>
        </p:sp>
        <p:sp>
          <p:nvSpPr>
            <p:cNvPr id="1171731" name="Line 275"/>
            <p:cNvSpPr>
              <a:spLocks noChangeShapeType="1"/>
            </p:cNvSpPr>
            <p:nvPr/>
          </p:nvSpPr>
          <p:spPr bwMode="auto">
            <a:xfrm>
              <a:off x="3697" y="2539"/>
              <a:ext cx="62" cy="135"/>
            </a:xfrm>
            <a:prstGeom prst="line">
              <a:avLst/>
            </a:prstGeom>
            <a:noFill/>
            <a:ln w="12700">
              <a:solidFill>
                <a:schemeClr val="hlink"/>
              </a:solidFill>
              <a:round/>
              <a:headEnd/>
              <a:tailEnd/>
            </a:ln>
            <a:effectLst/>
          </p:spPr>
          <p:txBody>
            <a:bodyPr/>
            <a:lstStyle/>
            <a:p>
              <a:endParaRPr lang="en-US" sz="1600"/>
            </a:p>
          </p:txBody>
        </p:sp>
        <p:sp>
          <p:nvSpPr>
            <p:cNvPr id="1171732" name="Line 276"/>
            <p:cNvSpPr>
              <a:spLocks noChangeShapeType="1"/>
            </p:cNvSpPr>
            <p:nvPr/>
          </p:nvSpPr>
          <p:spPr bwMode="auto">
            <a:xfrm>
              <a:off x="3771" y="2441"/>
              <a:ext cx="74" cy="110"/>
            </a:xfrm>
            <a:prstGeom prst="line">
              <a:avLst/>
            </a:prstGeom>
            <a:noFill/>
            <a:ln w="12700">
              <a:solidFill>
                <a:schemeClr val="hlink"/>
              </a:solidFill>
              <a:round/>
              <a:headEnd/>
              <a:tailEnd/>
            </a:ln>
            <a:effectLst/>
          </p:spPr>
          <p:txBody>
            <a:bodyPr/>
            <a:lstStyle/>
            <a:p>
              <a:endParaRPr lang="en-US" sz="1600"/>
            </a:p>
          </p:txBody>
        </p:sp>
        <p:sp>
          <p:nvSpPr>
            <p:cNvPr id="1171733" name="Line 277"/>
            <p:cNvSpPr>
              <a:spLocks noChangeShapeType="1"/>
            </p:cNvSpPr>
            <p:nvPr/>
          </p:nvSpPr>
          <p:spPr bwMode="auto">
            <a:xfrm flipH="1">
              <a:off x="3685" y="2551"/>
              <a:ext cx="172" cy="0"/>
            </a:xfrm>
            <a:prstGeom prst="line">
              <a:avLst/>
            </a:prstGeom>
            <a:noFill/>
            <a:ln w="12700">
              <a:solidFill>
                <a:schemeClr val="hlink"/>
              </a:solidFill>
              <a:round/>
              <a:headEnd/>
              <a:tailEnd/>
            </a:ln>
            <a:effectLst/>
          </p:spPr>
          <p:txBody>
            <a:bodyPr/>
            <a:lstStyle/>
            <a:p>
              <a:endParaRPr lang="en-US" sz="1600"/>
            </a:p>
          </p:txBody>
        </p:sp>
        <p:sp>
          <p:nvSpPr>
            <p:cNvPr id="1171734" name="Line 278"/>
            <p:cNvSpPr>
              <a:spLocks noChangeShapeType="1"/>
            </p:cNvSpPr>
            <p:nvPr/>
          </p:nvSpPr>
          <p:spPr bwMode="auto">
            <a:xfrm flipV="1">
              <a:off x="3771" y="2551"/>
              <a:ext cx="86" cy="136"/>
            </a:xfrm>
            <a:prstGeom prst="line">
              <a:avLst/>
            </a:prstGeom>
            <a:noFill/>
            <a:ln w="12700">
              <a:solidFill>
                <a:schemeClr val="hlink"/>
              </a:solidFill>
              <a:round/>
              <a:headEnd/>
              <a:tailEnd/>
            </a:ln>
            <a:effectLst/>
          </p:spPr>
          <p:txBody>
            <a:bodyPr/>
            <a:lstStyle/>
            <a:p>
              <a:endParaRPr lang="en-US" sz="1600"/>
            </a:p>
          </p:txBody>
        </p:sp>
        <p:sp>
          <p:nvSpPr>
            <p:cNvPr id="1171735" name="Line 279"/>
            <p:cNvSpPr>
              <a:spLocks noChangeShapeType="1"/>
            </p:cNvSpPr>
            <p:nvPr/>
          </p:nvSpPr>
          <p:spPr bwMode="auto">
            <a:xfrm flipV="1">
              <a:off x="2885" y="1974"/>
              <a:ext cx="185" cy="12"/>
            </a:xfrm>
            <a:prstGeom prst="line">
              <a:avLst/>
            </a:prstGeom>
            <a:noFill/>
            <a:ln w="12700">
              <a:solidFill>
                <a:schemeClr val="hlink"/>
              </a:solidFill>
              <a:round/>
              <a:headEnd/>
              <a:tailEnd/>
            </a:ln>
            <a:effectLst/>
          </p:spPr>
          <p:txBody>
            <a:bodyPr/>
            <a:lstStyle/>
            <a:p>
              <a:endParaRPr lang="en-US" sz="1600"/>
            </a:p>
          </p:txBody>
        </p:sp>
        <p:sp>
          <p:nvSpPr>
            <p:cNvPr id="1171736" name="Line 280"/>
            <p:cNvSpPr>
              <a:spLocks noChangeShapeType="1"/>
            </p:cNvSpPr>
            <p:nvPr/>
          </p:nvSpPr>
          <p:spPr bwMode="auto">
            <a:xfrm flipH="1">
              <a:off x="2996" y="1974"/>
              <a:ext cx="74" cy="135"/>
            </a:xfrm>
            <a:prstGeom prst="line">
              <a:avLst/>
            </a:prstGeom>
            <a:noFill/>
            <a:ln w="12700">
              <a:solidFill>
                <a:schemeClr val="hlink"/>
              </a:solidFill>
              <a:round/>
              <a:headEnd/>
              <a:tailEnd/>
            </a:ln>
            <a:effectLst/>
          </p:spPr>
          <p:txBody>
            <a:bodyPr/>
            <a:lstStyle/>
            <a:p>
              <a:endParaRPr lang="en-US" sz="1600"/>
            </a:p>
          </p:txBody>
        </p:sp>
        <p:sp>
          <p:nvSpPr>
            <p:cNvPr id="1171737" name="Line 281"/>
            <p:cNvSpPr>
              <a:spLocks noChangeShapeType="1"/>
            </p:cNvSpPr>
            <p:nvPr/>
          </p:nvSpPr>
          <p:spPr bwMode="auto">
            <a:xfrm>
              <a:off x="2996" y="2109"/>
              <a:ext cx="136" cy="61"/>
            </a:xfrm>
            <a:prstGeom prst="line">
              <a:avLst/>
            </a:prstGeom>
            <a:noFill/>
            <a:ln w="12700">
              <a:solidFill>
                <a:schemeClr val="hlink"/>
              </a:solidFill>
              <a:round/>
              <a:headEnd/>
              <a:tailEnd/>
            </a:ln>
            <a:effectLst/>
          </p:spPr>
          <p:txBody>
            <a:bodyPr/>
            <a:lstStyle/>
            <a:p>
              <a:endParaRPr lang="en-US" sz="1600"/>
            </a:p>
          </p:txBody>
        </p:sp>
        <p:sp>
          <p:nvSpPr>
            <p:cNvPr id="1171738" name="Line 282"/>
            <p:cNvSpPr>
              <a:spLocks noChangeShapeType="1"/>
            </p:cNvSpPr>
            <p:nvPr/>
          </p:nvSpPr>
          <p:spPr bwMode="auto">
            <a:xfrm flipV="1">
              <a:off x="3132" y="2158"/>
              <a:ext cx="160" cy="12"/>
            </a:xfrm>
            <a:prstGeom prst="line">
              <a:avLst/>
            </a:prstGeom>
            <a:noFill/>
            <a:ln w="12700">
              <a:solidFill>
                <a:schemeClr val="hlink"/>
              </a:solidFill>
              <a:round/>
              <a:headEnd/>
              <a:tailEnd/>
            </a:ln>
            <a:effectLst/>
          </p:spPr>
          <p:txBody>
            <a:bodyPr/>
            <a:lstStyle/>
            <a:p>
              <a:endParaRPr lang="en-US" sz="1600"/>
            </a:p>
          </p:txBody>
        </p:sp>
        <p:sp>
          <p:nvSpPr>
            <p:cNvPr id="1171739" name="Line 283"/>
            <p:cNvSpPr>
              <a:spLocks noChangeShapeType="1"/>
            </p:cNvSpPr>
            <p:nvPr/>
          </p:nvSpPr>
          <p:spPr bwMode="auto">
            <a:xfrm flipV="1">
              <a:off x="3132" y="1998"/>
              <a:ext cx="110" cy="160"/>
            </a:xfrm>
            <a:prstGeom prst="line">
              <a:avLst/>
            </a:prstGeom>
            <a:noFill/>
            <a:ln w="12700">
              <a:solidFill>
                <a:schemeClr val="hlink"/>
              </a:solidFill>
              <a:round/>
              <a:headEnd/>
              <a:tailEnd/>
            </a:ln>
            <a:effectLst/>
          </p:spPr>
          <p:txBody>
            <a:bodyPr/>
            <a:lstStyle/>
            <a:p>
              <a:endParaRPr lang="en-US" sz="1600"/>
            </a:p>
          </p:txBody>
        </p:sp>
        <p:sp>
          <p:nvSpPr>
            <p:cNvPr id="1171740" name="Line 284"/>
            <p:cNvSpPr>
              <a:spLocks noChangeShapeType="1"/>
            </p:cNvSpPr>
            <p:nvPr/>
          </p:nvSpPr>
          <p:spPr bwMode="auto">
            <a:xfrm>
              <a:off x="3144" y="2158"/>
              <a:ext cx="25" cy="123"/>
            </a:xfrm>
            <a:prstGeom prst="line">
              <a:avLst/>
            </a:prstGeom>
            <a:noFill/>
            <a:ln w="12700">
              <a:solidFill>
                <a:schemeClr val="hlink"/>
              </a:solidFill>
              <a:round/>
              <a:headEnd/>
              <a:tailEnd/>
            </a:ln>
            <a:effectLst/>
          </p:spPr>
          <p:txBody>
            <a:bodyPr/>
            <a:lstStyle/>
            <a:p>
              <a:endParaRPr lang="en-US" sz="1600"/>
            </a:p>
          </p:txBody>
        </p:sp>
        <p:sp>
          <p:nvSpPr>
            <p:cNvPr id="1171741" name="Oval 285"/>
            <p:cNvSpPr>
              <a:spLocks noChangeArrowheads="1"/>
            </p:cNvSpPr>
            <p:nvPr/>
          </p:nvSpPr>
          <p:spPr bwMode="auto">
            <a:xfrm flipH="1">
              <a:off x="2533" y="2389"/>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742" name="Oval 286"/>
            <p:cNvSpPr>
              <a:spLocks noChangeArrowheads="1"/>
            </p:cNvSpPr>
            <p:nvPr/>
          </p:nvSpPr>
          <p:spPr bwMode="auto">
            <a:xfrm flipH="1">
              <a:off x="1451" y="2291"/>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743" name="Oval 287"/>
            <p:cNvSpPr>
              <a:spLocks noChangeArrowheads="1"/>
            </p:cNvSpPr>
            <p:nvPr/>
          </p:nvSpPr>
          <p:spPr bwMode="auto">
            <a:xfrm flipH="1">
              <a:off x="2140" y="2709"/>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744" name="Oval 288"/>
            <p:cNvSpPr>
              <a:spLocks noChangeArrowheads="1"/>
            </p:cNvSpPr>
            <p:nvPr/>
          </p:nvSpPr>
          <p:spPr bwMode="auto">
            <a:xfrm flipH="1">
              <a:off x="1721" y="2414"/>
              <a:ext cx="99"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745" name="Oval 289"/>
            <p:cNvSpPr>
              <a:spLocks noChangeArrowheads="1"/>
            </p:cNvSpPr>
            <p:nvPr/>
          </p:nvSpPr>
          <p:spPr bwMode="auto">
            <a:xfrm flipH="1">
              <a:off x="1955" y="2512"/>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746" name="Oval 290"/>
            <p:cNvSpPr>
              <a:spLocks noChangeArrowheads="1"/>
            </p:cNvSpPr>
            <p:nvPr/>
          </p:nvSpPr>
          <p:spPr bwMode="auto">
            <a:xfrm flipH="1">
              <a:off x="1254" y="2439"/>
              <a:ext cx="99"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747" name="Oval 291"/>
            <p:cNvSpPr>
              <a:spLocks noChangeArrowheads="1"/>
            </p:cNvSpPr>
            <p:nvPr/>
          </p:nvSpPr>
          <p:spPr bwMode="auto">
            <a:xfrm flipH="1">
              <a:off x="2275" y="2697"/>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748" name="Oval 292"/>
            <p:cNvSpPr>
              <a:spLocks noChangeArrowheads="1"/>
            </p:cNvSpPr>
            <p:nvPr/>
          </p:nvSpPr>
          <p:spPr bwMode="auto">
            <a:xfrm flipH="1">
              <a:off x="2091" y="2906"/>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749" name="Oval 293"/>
            <p:cNvSpPr>
              <a:spLocks noChangeArrowheads="1"/>
            </p:cNvSpPr>
            <p:nvPr/>
          </p:nvSpPr>
          <p:spPr bwMode="auto">
            <a:xfrm flipH="1">
              <a:off x="1795" y="2709"/>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750" name="Oval 294"/>
            <p:cNvSpPr>
              <a:spLocks noChangeArrowheads="1"/>
            </p:cNvSpPr>
            <p:nvPr/>
          </p:nvSpPr>
          <p:spPr bwMode="auto">
            <a:xfrm flipH="1">
              <a:off x="2410" y="2697"/>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751" name="Oval 295"/>
            <p:cNvSpPr>
              <a:spLocks noChangeArrowheads="1"/>
            </p:cNvSpPr>
            <p:nvPr/>
          </p:nvSpPr>
          <p:spPr bwMode="auto">
            <a:xfrm flipH="1">
              <a:off x="1623" y="2832"/>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752" name="Oval 296"/>
            <p:cNvSpPr>
              <a:spLocks noChangeArrowheads="1"/>
            </p:cNvSpPr>
            <p:nvPr/>
          </p:nvSpPr>
          <p:spPr bwMode="auto">
            <a:xfrm flipH="1">
              <a:off x="1673" y="2562"/>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753" name="Oval 297"/>
            <p:cNvSpPr>
              <a:spLocks noChangeArrowheads="1"/>
            </p:cNvSpPr>
            <p:nvPr/>
          </p:nvSpPr>
          <p:spPr bwMode="auto">
            <a:xfrm flipH="1">
              <a:off x="1500" y="2537"/>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754" name="Oval 298"/>
            <p:cNvSpPr>
              <a:spLocks noChangeArrowheads="1"/>
            </p:cNvSpPr>
            <p:nvPr/>
          </p:nvSpPr>
          <p:spPr bwMode="auto">
            <a:xfrm flipH="1">
              <a:off x="1500" y="2759"/>
              <a:ext cx="98" cy="98"/>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755" name="Oval 299"/>
            <p:cNvSpPr>
              <a:spLocks noChangeArrowheads="1"/>
            </p:cNvSpPr>
            <p:nvPr/>
          </p:nvSpPr>
          <p:spPr bwMode="auto">
            <a:xfrm flipH="1">
              <a:off x="1623" y="2205"/>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756" name="Oval 300"/>
            <p:cNvSpPr>
              <a:spLocks noChangeArrowheads="1"/>
            </p:cNvSpPr>
            <p:nvPr/>
          </p:nvSpPr>
          <p:spPr bwMode="auto">
            <a:xfrm flipH="1">
              <a:off x="2066" y="2390"/>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757" name="Oval 301"/>
            <p:cNvSpPr>
              <a:spLocks noChangeArrowheads="1"/>
            </p:cNvSpPr>
            <p:nvPr/>
          </p:nvSpPr>
          <p:spPr bwMode="auto">
            <a:xfrm flipH="1">
              <a:off x="1721" y="2906"/>
              <a:ext cx="99"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758" name="Oval 302"/>
            <p:cNvSpPr>
              <a:spLocks noChangeArrowheads="1"/>
            </p:cNvSpPr>
            <p:nvPr/>
          </p:nvSpPr>
          <p:spPr bwMode="auto">
            <a:xfrm flipH="1">
              <a:off x="1918" y="2808"/>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759" name="Oval 303"/>
            <p:cNvSpPr>
              <a:spLocks noChangeArrowheads="1"/>
            </p:cNvSpPr>
            <p:nvPr/>
          </p:nvSpPr>
          <p:spPr bwMode="auto">
            <a:xfrm flipH="1">
              <a:off x="1353" y="2537"/>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760" name="Oval 304"/>
            <p:cNvSpPr>
              <a:spLocks noChangeArrowheads="1"/>
            </p:cNvSpPr>
            <p:nvPr/>
          </p:nvSpPr>
          <p:spPr bwMode="auto">
            <a:xfrm flipH="1">
              <a:off x="2201" y="2414"/>
              <a:ext cx="99"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761" name="Oval 305"/>
            <p:cNvSpPr>
              <a:spLocks noChangeArrowheads="1"/>
            </p:cNvSpPr>
            <p:nvPr/>
          </p:nvSpPr>
          <p:spPr bwMode="auto">
            <a:xfrm flipH="1">
              <a:off x="2041" y="2648"/>
              <a:ext cx="99"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762" name="Oval 306"/>
            <p:cNvSpPr>
              <a:spLocks noChangeArrowheads="1"/>
            </p:cNvSpPr>
            <p:nvPr/>
          </p:nvSpPr>
          <p:spPr bwMode="auto">
            <a:xfrm flipH="1">
              <a:off x="1254" y="2734"/>
              <a:ext cx="99"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763" name="Oval 307"/>
            <p:cNvSpPr>
              <a:spLocks noChangeArrowheads="1"/>
            </p:cNvSpPr>
            <p:nvPr/>
          </p:nvSpPr>
          <p:spPr bwMode="auto">
            <a:xfrm flipH="1">
              <a:off x="1303" y="2316"/>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764" name="Oval 308"/>
            <p:cNvSpPr>
              <a:spLocks noChangeArrowheads="1"/>
            </p:cNvSpPr>
            <p:nvPr/>
          </p:nvSpPr>
          <p:spPr bwMode="auto">
            <a:xfrm flipH="1">
              <a:off x="1377" y="2857"/>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765" name="Oval 309"/>
            <p:cNvSpPr>
              <a:spLocks noChangeArrowheads="1"/>
            </p:cNvSpPr>
            <p:nvPr/>
          </p:nvSpPr>
          <p:spPr bwMode="auto">
            <a:xfrm flipH="1">
              <a:off x="1205" y="2832"/>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766" name="Line 310"/>
            <p:cNvSpPr>
              <a:spLocks noChangeShapeType="1"/>
            </p:cNvSpPr>
            <p:nvPr/>
          </p:nvSpPr>
          <p:spPr bwMode="auto">
            <a:xfrm flipV="1">
              <a:off x="2115" y="2316"/>
              <a:ext cx="98" cy="123"/>
            </a:xfrm>
            <a:prstGeom prst="line">
              <a:avLst/>
            </a:prstGeom>
            <a:noFill/>
            <a:ln w="12700">
              <a:solidFill>
                <a:schemeClr val="hlink"/>
              </a:solidFill>
              <a:round/>
              <a:headEnd/>
              <a:tailEnd/>
            </a:ln>
            <a:effectLst/>
          </p:spPr>
          <p:txBody>
            <a:bodyPr/>
            <a:lstStyle/>
            <a:p>
              <a:endParaRPr lang="en-US" sz="1600"/>
            </a:p>
          </p:txBody>
        </p:sp>
        <p:sp>
          <p:nvSpPr>
            <p:cNvPr id="1171767" name="Line 311"/>
            <p:cNvSpPr>
              <a:spLocks noChangeShapeType="1"/>
            </p:cNvSpPr>
            <p:nvPr/>
          </p:nvSpPr>
          <p:spPr bwMode="auto">
            <a:xfrm flipH="1" flipV="1">
              <a:off x="1746" y="2341"/>
              <a:ext cx="24" cy="123"/>
            </a:xfrm>
            <a:prstGeom prst="line">
              <a:avLst/>
            </a:prstGeom>
            <a:noFill/>
            <a:ln w="12700">
              <a:solidFill>
                <a:schemeClr val="hlink"/>
              </a:solidFill>
              <a:round/>
              <a:headEnd/>
              <a:tailEnd/>
            </a:ln>
            <a:effectLst/>
          </p:spPr>
          <p:txBody>
            <a:bodyPr/>
            <a:lstStyle/>
            <a:p>
              <a:endParaRPr lang="en-US" sz="1600"/>
            </a:p>
          </p:txBody>
        </p:sp>
        <p:sp>
          <p:nvSpPr>
            <p:cNvPr id="1171768" name="Line 312"/>
            <p:cNvSpPr>
              <a:spLocks noChangeShapeType="1"/>
            </p:cNvSpPr>
            <p:nvPr/>
          </p:nvSpPr>
          <p:spPr bwMode="auto">
            <a:xfrm flipH="1" flipV="1">
              <a:off x="1672" y="2267"/>
              <a:ext cx="74" cy="74"/>
            </a:xfrm>
            <a:prstGeom prst="line">
              <a:avLst/>
            </a:prstGeom>
            <a:noFill/>
            <a:ln w="12700">
              <a:solidFill>
                <a:schemeClr val="hlink"/>
              </a:solidFill>
              <a:round/>
              <a:headEnd/>
              <a:tailEnd/>
            </a:ln>
            <a:effectLst/>
          </p:spPr>
          <p:txBody>
            <a:bodyPr/>
            <a:lstStyle/>
            <a:p>
              <a:endParaRPr lang="en-US" sz="1600"/>
            </a:p>
          </p:txBody>
        </p:sp>
        <p:sp>
          <p:nvSpPr>
            <p:cNvPr id="1171769" name="Line 313"/>
            <p:cNvSpPr>
              <a:spLocks noChangeShapeType="1"/>
            </p:cNvSpPr>
            <p:nvPr/>
          </p:nvSpPr>
          <p:spPr bwMode="auto">
            <a:xfrm flipH="1">
              <a:off x="1623" y="2267"/>
              <a:ext cx="49" cy="197"/>
            </a:xfrm>
            <a:prstGeom prst="line">
              <a:avLst/>
            </a:prstGeom>
            <a:noFill/>
            <a:ln w="12700">
              <a:solidFill>
                <a:schemeClr val="hlink"/>
              </a:solidFill>
              <a:round/>
              <a:headEnd/>
              <a:tailEnd/>
            </a:ln>
            <a:effectLst/>
          </p:spPr>
          <p:txBody>
            <a:bodyPr/>
            <a:lstStyle/>
            <a:p>
              <a:endParaRPr lang="en-US" sz="1600"/>
            </a:p>
          </p:txBody>
        </p:sp>
        <p:sp>
          <p:nvSpPr>
            <p:cNvPr id="1171770" name="Line 314"/>
            <p:cNvSpPr>
              <a:spLocks noChangeShapeType="1"/>
            </p:cNvSpPr>
            <p:nvPr/>
          </p:nvSpPr>
          <p:spPr bwMode="auto">
            <a:xfrm>
              <a:off x="1623" y="2464"/>
              <a:ext cx="147" cy="0"/>
            </a:xfrm>
            <a:prstGeom prst="line">
              <a:avLst/>
            </a:prstGeom>
            <a:noFill/>
            <a:ln w="12700">
              <a:solidFill>
                <a:schemeClr val="hlink"/>
              </a:solidFill>
              <a:round/>
              <a:headEnd/>
              <a:tailEnd/>
            </a:ln>
            <a:effectLst/>
          </p:spPr>
          <p:txBody>
            <a:bodyPr/>
            <a:lstStyle/>
            <a:p>
              <a:endParaRPr lang="en-US" sz="1600"/>
            </a:p>
          </p:txBody>
        </p:sp>
        <p:sp>
          <p:nvSpPr>
            <p:cNvPr id="1171771" name="Line 315"/>
            <p:cNvSpPr>
              <a:spLocks noChangeShapeType="1"/>
            </p:cNvSpPr>
            <p:nvPr/>
          </p:nvSpPr>
          <p:spPr bwMode="auto">
            <a:xfrm flipH="1">
              <a:off x="1721" y="2464"/>
              <a:ext cx="49" cy="147"/>
            </a:xfrm>
            <a:prstGeom prst="line">
              <a:avLst/>
            </a:prstGeom>
            <a:noFill/>
            <a:ln w="12700">
              <a:solidFill>
                <a:schemeClr val="hlink"/>
              </a:solidFill>
              <a:round/>
              <a:headEnd/>
              <a:tailEnd/>
            </a:ln>
            <a:effectLst/>
          </p:spPr>
          <p:txBody>
            <a:bodyPr/>
            <a:lstStyle/>
            <a:p>
              <a:endParaRPr lang="en-US" sz="1600"/>
            </a:p>
          </p:txBody>
        </p:sp>
        <p:sp>
          <p:nvSpPr>
            <p:cNvPr id="1171772" name="Line 316"/>
            <p:cNvSpPr>
              <a:spLocks noChangeShapeType="1"/>
            </p:cNvSpPr>
            <p:nvPr/>
          </p:nvSpPr>
          <p:spPr bwMode="auto">
            <a:xfrm flipH="1" flipV="1">
              <a:off x="1549" y="2587"/>
              <a:ext cx="172" cy="24"/>
            </a:xfrm>
            <a:prstGeom prst="line">
              <a:avLst/>
            </a:prstGeom>
            <a:noFill/>
            <a:ln w="12700">
              <a:solidFill>
                <a:schemeClr val="hlink"/>
              </a:solidFill>
              <a:round/>
              <a:headEnd/>
              <a:tailEnd/>
            </a:ln>
            <a:effectLst/>
          </p:spPr>
          <p:txBody>
            <a:bodyPr/>
            <a:lstStyle/>
            <a:p>
              <a:endParaRPr lang="en-US" sz="1600"/>
            </a:p>
          </p:txBody>
        </p:sp>
        <p:sp>
          <p:nvSpPr>
            <p:cNvPr id="1171773" name="Line 317"/>
            <p:cNvSpPr>
              <a:spLocks noChangeShapeType="1"/>
            </p:cNvSpPr>
            <p:nvPr/>
          </p:nvSpPr>
          <p:spPr bwMode="auto">
            <a:xfrm flipV="1">
              <a:off x="1549" y="2464"/>
              <a:ext cx="74" cy="123"/>
            </a:xfrm>
            <a:prstGeom prst="line">
              <a:avLst/>
            </a:prstGeom>
            <a:noFill/>
            <a:ln w="12700">
              <a:solidFill>
                <a:schemeClr val="hlink"/>
              </a:solidFill>
              <a:round/>
              <a:headEnd/>
              <a:tailEnd/>
            </a:ln>
            <a:effectLst/>
          </p:spPr>
          <p:txBody>
            <a:bodyPr/>
            <a:lstStyle/>
            <a:p>
              <a:endParaRPr lang="en-US" sz="1600"/>
            </a:p>
          </p:txBody>
        </p:sp>
        <p:sp>
          <p:nvSpPr>
            <p:cNvPr id="1171774" name="Line 318"/>
            <p:cNvSpPr>
              <a:spLocks noChangeShapeType="1"/>
            </p:cNvSpPr>
            <p:nvPr/>
          </p:nvSpPr>
          <p:spPr bwMode="auto">
            <a:xfrm flipH="1">
              <a:off x="1401" y="2587"/>
              <a:ext cx="148" cy="0"/>
            </a:xfrm>
            <a:prstGeom prst="line">
              <a:avLst/>
            </a:prstGeom>
            <a:noFill/>
            <a:ln w="12700">
              <a:solidFill>
                <a:schemeClr val="hlink"/>
              </a:solidFill>
              <a:round/>
              <a:headEnd/>
              <a:tailEnd/>
            </a:ln>
            <a:effectLst/>
          </p:spPr>
          <p:txBody>
            <a:bodyPr/>
            <a:lstStyle/>
            <a:p>
              <a:endParaRPr lang="en-US" sz="1600"/>
            </a:p>
          </p:txBody>
        </p:sp>
        <p:sp>
          <p:nvSpPr>
            <p:cNvPr id="1171775" name="Line 319"/>
            <p:cNvSpPr>
              <a:spLocks noChangeShapeType="1"/>
            </p:cNvSpPr>
            <p:nvPr/>
          </p:nvSpPr>
          <p:spPr bwMode="auto">
            <a:xfrm flipH="1" flipV="1">
              <a:off x="1500" y="2341"/>
              <a:ext cx="98" cy="123"/>
            </a:xfrm>
            <a:prstGeom prst="line">
              <a:avLst/>
            </a:prstGeom>
            <a:noFill/>
            <a:ln w="12700">
              <a:solidFill>
                <a:schemeClr val="hlink"/>
              </a:solidFill>
              <a:round/>
              <a:headEnd/>
              <a:tailEnd/>
            </a:ln>
            <a:effectLst/>
          </p:spPr>
          <p:txBody>
            <a:bodyPr/>
            <a:lstStyle/>
            <a:p>
              <a:endParaRPr lang="en-US" sz="1600"/>
            </a:p>
          </p:txBody>
        </p:sp>
        <p:sp>
          <p:nvSpPr>
            <p:cNvPr id="1171776" name="Line 320"/>
            <p:cNvSpPr>
              <a:spLocks noChangeShapeType="1"/>
            </p:cNvSpPr>
            <p:nvPr/>
          </p:nvSpPr>
          <p:spPr bwMode="auto">
            <a:xfrm flipH="1">
              <a:off x="1352" y="2341"/>
              <a:ext cx="148" cy="24"/>
            </a:xfrm>
            <a:prstGeom prst="line">
              <a:avLst/>
            </a:prstGeom>
            <a:noFill/>
            <a:ln w="12700">
              <a:solidFill>
                <a:schemeClr val="hlink"/>
              </a:solidFill>
              <a:round/>
              <a:headEnd/>
              <a:tailEnd/>
            </a:ln>
            <a:effectLst/>
          </p:spPr>
          <p:txBody>
            <a:bodyPr/>
            <a:lstStyle/>
            <a:p>
              <a:endParaRPr lang="en-US" sz="1600"/>
            </a:p>
          </p:txBody>
        </p:sp>
        <p:sp>
          <p:nvSpPr>
            <p:cNvPr id="1171777" name="Line 321"/>
            <p:cNvSpPr>
              <a:spLocks noChangeShapeType="1"/>
            </p:cNvSpPr>
            <p:nvPr/>
          </p:nvSpPr>
          <p:spPr bwMode="auto">
            <a:xfrm flipH="1">
              <a:off x="1303" y="2365"/>
              <a:ext cx="49" cy="123"/>
            </a:xfrm>
            <a:prstGeom prst="line">
              <a:avLst/>
            </a:prstGeom>
            <a:noFill/>
            <a:ln w="12700">
              <a:solidFill>
                <a:schemeClr val="hlink"/>
              </a:solidFill>
              <a:round/>
              <a:headEnd/>
              <a:tailEnd/>
            </a:ln>
            <a:effectLst/>
          </p:spPr>
          <p:txBody>
            <a:bodyPr/>
            <a:lstStyle/>
            <a:p>
              <a:endParaRPr lang="en-US" sz="1600"/>
            </a:p>
          </p:txBody>
        </p:sp>
        <p:sp>
          <p:nvSpPr>
            <p:cNvPr id="1171778" name="Line 322"/>
            <p:cNvSpPr>
              <a:spLocks noChangeShapeType="1"/>
            </p:cNvSpPr>
            <p:nvPr/>
          </p:nvSpPr>
          <p:spPr bwMode="auto">
            <a:xfrm>
              <a:off x="1303" y="2488"/>
              <a:ext cx="98" cy="99"/>
            </a:xfrm>
            <a:prstGeom prst="line">
              <a:avLst/>
            </a:prstGeom>
            <a:noFill/>
            <a:ln w="12700">
              <a:solidFill>
                <a:schemeClr val="hlink"/>
              </a:solidFill>
              <a:round/>
              <a:headEnd/>
              <a:tailEnd/>
            </a:ln>
            <a:effectLst/>
          </p:spPr>
          <p:txBody>
            <a:bodyPr/>
            <a:lstStyle/>
            <a:p>
              <a:endParaRPr lang="en-US" sz="1600"/>
            </a:p>
          </p:txBody>
        </p:sp>
        <p:sp>
          <p:nvSpPr>
            <p:cNvPr id="1171779" name="Line 323"/>
            <p:cNvSpPr>
              <a:spLocks noChangeShapeType="1"/>
            </p:cNvSpPr>
            <p:nvPr/>
          </p:nvSpPr>
          <p:spPr bwMode="auto">
            <a:xfrm>
              <a:off x="1844" y="2759"/>
              <a:ext cx="123" cy="98"/>
            </a:xfrm>
            <a:prstGeom prst="line">
              <a:avLst/>
            </a:prstGeom>
            <a:noFill/>
            <a:ln w="12700">
              <a:solidFill>
                <a:schemeClr val="hlink"/>
              </a:solidFill>
              <a:round/>
              <a:headEnd/>
              <a:tailEnd/>
            </a:ln>
            <a:effectLst/>
          </p:spPr>
          <p:txBody>
            <a:bodyPr/>
            <a:lstStyle/>
            <a:p>
              <a:endParaRPr lang="en-US" sz="1600"/>
            </a:p>
          </p:txBody>
        </p:sp>
        <p:sp>
          <p:nvSpPr>
            <p:cNvPr id="1171780" name="Line 324"/>
            <p:cNvSpPr>
              <a:spLocks noChangeShapeType="1"/>
            </p:cNvSpPr>
            <p:nvPr/>
          </p:nvSpPr>
          <p:spPr bwMode="auto">
            <a:xfrm flipV="1">
              <a:off x="1967" y="2685"/>
              <a:ext cx="123" cy="172"/>
            </a:xfrm>
            <a:prstGeom prst="line">
              <a:avLst/>
            </a:prstGeom>
            <a:noFill/>
            <a:ln w="12700">
              <a:solidFill>
                <a:schemeClr val="hlink"/>
              </a:solidFill>
              <a:round/>
              <a:headEnd/>
              <a:tailEnd/>
            </a:ln>
            <a:effectLst/>
          </p:spPr>
          <p:txBody>
            <a:bodyPr/>
            <a:lstStyle/>
            <a:p>
              <a:endParaRPr lang="en-US" sz="1600"/>
            </a:p>
          </p:txBody>
        </p:sp>
        <p:sp>
          <p:nvSpPr>
            <p:cNvPr id="1171781" name="Line 325"/>
            <p:cNvSpPr>
              <a:spLocks noChangeShapeType="1"/>
            </p:cNvSpPr>
            <p:nvPr/>
          </p:nvSpPr>
          <p:spPr bwMode="auto">
            <a:xfrm>
              <a:off x="2090" y="2685"/>
              <a:ext cx="99" cy="74"/>
            </a:xfrm>
            <a:prstGeom prst="line">
              <a:avLst/>
            </a:prstGeom>
            <a:noFill/>
            <a:ln w="12700">
              <a:solidFill>
                <a:schemeClr val="hlink"/>
              </a:solidFill>
              <a:round/>
              <a:headEnd/>
              <a:tailEnd/>
            </a:ln>
            <a:effectLst/>
          </p:spPr>
          <p:txBody>
            <a:bodyPr/>
            <a:lstStyle/>
            <a:p>
              <a:endParaRPr lang="en-US" sz="1600"/>
            </a:p>
          </p:txBody>
        </p:sp>
        <p:sp>
          <p:nvSpPr>
            <p:cNvPr id="1171782" name="Line 326"/>
            <p:cNvSpPr>
              <a:spLocks noChangeShapeType="1"/>
            </p:cNvSpPr>
            <p:nvPr/>
          </p:nvSpPr>
          <p:spPr bwMode="auto">
            <a:xfrm flipH="1">
              <a:off x="2140" y="2759"/>
              <a:ext cx="49" cy="197"/>
            </a:xfrm>
            <a:prstGeom prst="line">
              <a:avLst/>
            </a:prstGeom>
            <a:noFill/>
            <a:ln w="12700">
              <a:solidFill>
                <a:schemeClr val="hlink"/>
              </a:solidFill>
              <a:round/>
              <a:headEnd/>
              <a:tailEnd/>
            </a:ln>
            <a:effectLst/>
          </p:spPr>
          <p:txBody>
            <a:bodyPr/>
            <a:lstStyle/>
            <a:p>
              <a:endParaRPr lang="en-US" sz="1600"/>
            </a:p>
          </p:txBody>
        </p:sp>
        <p:sp>
          <p:nvSpPr>
            <p:cNvPr id="1171783" name="Line 327"/>
            <p:cNvSpPr>
              <a:spLocks noChangeShapeType="1"/>
            </p:cNvSpPr>
            <p:nvPr/>
          </p:nvSpPr>
          <p:spPr bwMode="auto">
            <a:xfrm flipH="1" flipV="1">
              <a:off x="1967" y="2857"/>
              <a:ext cx="173" cy="99"/>
            </a:xfrm>
            <a:prstGeom prst="line">
              <a:avLst/>
            </a:prstGeom>
            <a:noFill/>
            <a:ln w="12700">
              <a:solidFill>
                <a:schemeClr val="hlink"/>
              </a:solidFill>
              <a:round/>
              <a:headEnd/>
              <a:tailEnd/>
            </a:ln>
            <a:effectLst/>
          </p:spPr>
          <p:txBody>
            <a:bodyPr/>
            <a:lstStyle/>
            <a:p>
              <a:endParaRPr lang="en-US" sz="1600"/>
            </a:p>
          </p:txBody>
        </p:sp>
        <p:sp>
          <p:nvSpPr>
            <p:cNvPr id="1171784" name="Line 328"/>
            <p:cNvSpPr>
              <a:spLocks noChangeShapeType="1"/>
            </p:cNvSpPr>
            <p:nvPr/>
          </p:nvSpPr>
          <p:spPr bwMode="auto">
            <a:xfrm flipH="1">
              <a:off x="1770" y="2857"/>
              <a:ext cx="197" cy="99"/>
            </a:xfrm>
            <a:prstGeom prst="line">
              <a:avLst/>
            </a:prstGeom>
            <a:noFill/>
            <a:ln w="12700">
              <a:solidFill>
                <a:schemeClr val="hlink"/>
              </a:solidFill>
              <a:round/>
              <a:headEnd/>
              <a:tailEnd/>
            </a:ln>
            <a:effectLst/>
          </p:spPr>
          <p:txBody>
            <a:bodyPr/>
            <a:lstStyle/>
            <a:p>
              <a:endParaRPr lang="en-US" sz="1600"/>
            </a:p>
          </p:txBody>
        </p:sp>
        <p:sp>
          <p:nvSpPr>
            <p:cNvPr id="1171785" name="Line 329"/>
            <p:cNvSpPr>
              <a:spLocks noChangeShapeType="1"/>
            </p:cNvSpPr>
            <p:nvPr/>
          </p:nvSpPr>
          <p:spPr bwMode="auto">
            <a:xfrm flipH="1" flipV="1">
              <a:off x="1672" y="2882"/>
              <a:ext cx="98" cy="74"/>
            </a:xfrm>
            <a:prstGeom prst="line">
              <a:avLst/>
            </a:prstGeom>
            <a:noFill/>
            <a:ln w="12700">
              <a:solidFill>
                <a:schemeClr val="hlink"/>
              </a:solidFill>
              <a:round/>
              <a:headEnd/>
              <a:tailEnd/>
            </a:ln>
            <a:effectLst/>
          </p:spPr>
          <p:txBody>
            <a:bodyPr/>
            <a:lstStyle/>
            <a:p>
              <a:endParaRPr lang="en-US" sz="1600"/>
            </a:p>
          </p:txBody>
        </p:sp>
        <p:sp>
          <p:nvSpPr>
            <p:cNvPr id="1171786" name="Line 330"/>
            <p:cNvSpPr>
              <a:spLocks noChangeShapeType="1"/>
            </p:cNvSpPr>
            <p:nvPr/>
          </p:nvSpPr>
          <p:spPr bwMode="auto">
            <a:xfrm flipH="1" flipV="1">
              <a:off x="1549" y="2808"/>
              <a:ext cx="123" cy="74"/>
            </a:xfrm>
            <a:prstGeom prst="line">
              <a:avLst/>
            </a:prstGeom>
            <a:noFill/>
            <a:ln w="12700">
              <a:solidFill>
                <a:schemeClr val="hlink"/>
              </a:solidFill>
              <a:round/>
              <a:headEnd/>
              <a:tailEnd/>
            </a:ln>
            <a:effectLst/>
          </p:spPr>
          <p:txBody>
            <a:bodyPr/>
            <a:lstStyle/>
            <a:p>
              <a:endParaRPr lang="en-US" sz="1600"/>
            </a:p>
          </p:txBody>
        </p:sp>
        <p:sp>
          <p:nvSpPr>
            <p:cNvPr id="1171787" name="Line 331"/>
            <p:cNvSpPr>
              <a:spLocks noChangeShapeType="1"/>
            </p:cNvSpPr>
            <p:nvPr/>
          </p:nvSpPr>
          <p:spPr bwMode="auto">
            <a:xfrm flipV="1">
              <a:off x="1549" y="2611"/>
              <a:ext cx="172" cy="197"/>
            </a:xfrm>
            <a:prstGeom prst="line">
              <a:avLst/>
            </a:prstGeom>
            <a:noFill/>
            <a:ln w="12700">
              <a:solidFill>
                <a:schemeClr val="hlink"/>
              </a:solidFill>
              <a:round/>
              <a:headEnd/>
              <a:tailEnd/>
            </a:ln>
            <a:effectLst/>
          </p:spPr>
          <p:txBody>
            <a:bodyPr/>
            <a:lstStyle/>
            <a:p>
              <a:endParaRPr lang="en-US" sz="1600"/>
            </a:p>
          </p:txBody>
        </p:sp>
        <p:sp>
          <p:nvSpPr>
            <p:cNvPr id="1171788" name="Line 332"/>
            <p:cNvSpPr>
              <a:spLocks noChangeShapeType="1"/>
            </p:cNvSpPr>
            <p:nvPr/>
          </p:nvSpPr>
          <p:spPr bwMode="auto">
            <a:xfrm flipH="1">
              <a:off x="1549" y="2587"/>
              <a:ext cx="0" cy="197"/>
            </a:xfrm>
            <a:prstGeom prst="line">
              <a:avLst/>
            </a:prstGeom>
            <a:noFill/>
            <a:ln w="12700">
              <a:solidFill>
                <a:schemeClr val="hlink"/>
              </a:solidFill>
              <a:round/>
              <a:headEnd/>
              <a:tailEnd/>
            </a:ln>
            <a:effectLst/>
          </p:spPr>
          <p:txBody>
            <a:bodyPr/>
            <a:lstStyle/>
            <a:p>
              <a:endParaRPr lang="en-US" sz="1600"/>
            </a:p>
          </p:txBody>
        </p:sp>
        <p:sp>
          <p:nvSpPr>
            <p:cNvPr id="1171789" name="Line 333"/>
            <p:cNvSpPr>
              <a:spLocks noChangeShapeType="1"/>
            </p:cNvSpPr>
            <p:nvPr/>
          </p:nvSpPr>
          <p:spPr bwMode="auto">
            <a:xfrm flipH="1">
              <a:off x="1426" y="2808"/>
              <a:ext cx="123" cy="98"/>
            </a:xfrm>
            <a:prstGeom prst="line">
              <a:avLst/>
            </a:prstGeom>
            <a:noFill/>
            <a:ln w="12700">
              <a:solidFill>
                <a:schemeClr val="hlink"/>
              </a:solidFill>
              <a:round/>
              <a:headEnd/>
              <a:tailEnd/>
            </a:ln>
            <a:effectLst/>
          </p:spPr>
          <p:txBody>
            <a:bodyPr/>
            <a:lstStyle/>
            <a:p>
              <a:endParaRPr lang="en-US" sz="1600"/>
            </a:p>
          </p:txBody>
        </p:sp>
        <p:sp>
          <p:nvSpPr>
            <p:cNvPr id="1171790" name="Line 334"/>
            <p:cNvSpPr>
              <a:spLocks noChangeShapeType="1"/>
            </p:cNvSpPr>
            <p:nvPr/>
          </p:nvSpPr>
          <p:spPr bwMode="auto">
            <a:xfrm flipH="1" flipV="1">
              <a:off x="1303" y="2784"/>
              <a:ext cx="123" cy="122"/>
            </a:xfrm>
            <a:prstGeom prst="line">
              <a:avLst/>
            </a:prstGeom>
            <a:noFill/>
            <a:ln w="12700">
              <a:solidFill>
                <a:schemeClr val="hlink"/>
              </a:solidFill>
              <a:round/>
              <a:headEnd/>
              <a:tailEnd/>
            </a:ln>
            <a:effectLst/>
          </p:spPr>
          <p:txBody>
            <a:bodyPr/>
            <a:lstStyle/>
            <a:p>
              <a:endParaRPr lang="en-US" sz="1600"/>
            </a:p>
          </p:txBody>
        </p:sp>
        <p:sp>
          <p:nvSpPr>
            <p:cNvPr id="1171791" name="Line 335"/>
            <p:cNvSpPr>
              <a:spLocks noChangeShapeType="1"/>
            </p:cNvSpPr>
            <p:nvPr/>
          </p:nvSpPr>
          <p:spPr bwMode="auto">
            <a:xfrm flipH="1">
              <a:off x="1229" y="2784"/>
              <a:ext cx="74" cy="98"/>
            </a:xfrm>
            <a:prstGeom prst="line">
              <a:avLst/>
            </a:prstGeom>
            <a:noFill/>
            <a:ln w="12700">
              <a:solidFill>
                <a:schemeClr val="hlink"/>
              </a:solidFill>
              <a:round/>
              <a:headEnd/>
              <a:tailEnd/>
            </a:ln>
            <a:effectLst/>
          </p:spPr>
          <p:txBody>
            <a:bodyPr/>
            <a:lstStyle/>
            <a:p>
              <a:endParaRPr lang="en-US" sz="1600"/>
            </a:p>
          </p:txBody>
        </p:sp>
        <p:sp>
          <p:nvSpPr>
            <p:cNvPr id="1171792" name="Line 336"/>
            <p:cNvSpPr>
              <a:spLocks noChangeShapeType="1"/>
            </p:cNvSpPr>
            <p:nvPr/>
          </p:nvSpPr>
          <p:spPr bwMode="auto">
            <a:xfrm>
              <a:off x="1229" y="2882"/>
              <a:ext cx="197" cy="24"/>
            </a:xfrm>
            <a:prstGeom prst="line">
              <a:avLst/>
            </a:prstGeom>
            <a:noFill/>
            <a:ln w="12700">
              <a:solidFill>
                <a:schemeClr val="hlink"/>
              </a:solidFill>
              <a:round/>
              <a:headEnd/>
              <a:tailEnd/>
            </a:ln>
            <a:effectLst/>
          </p:spPr>
          <p:txBody>
            <a:bodyPr/>
            <a:lstStyle/>
            <a:p>
              <a:endParaRPr lang="en-US" sz="1600"/>
            </a:p>
          </p:txBody>
        </p:sp>
        <p:sp>
          <p:nvSpPr>
            <p:cNvPr id="1171793" name="Line 337"/>
            <p:cNvSpPr>
              <a:spLocks noChangeShapeType="1"/>
            </p:cNvSpPr>
            <p:nvPr/>
          </p:nvSpPr>
          <p:spPr bwMode="auto">
            <a:xfrm flipH="1">
              <a:off x="1303" y="2587"/>
              <a:ext cx="98" cy="197"/>
            </a:xfrm>
            <a:prstGeom prst="line">
              <a:avLst/>
            </a:prstGeom>
            <a:noFill/>
            <a:ln w="12700">
              <a:solidFill>
                <a:schemeClr val="hlink"/>
              </a:solidFill>
              <a:round/>
              <a:headEnd/>
              <a:tailEnd/>
            </a:ln>
            <a:effectLst/>
          </p:spPr>
          <p:txBody>
            <a:bodyPr/>
            <a:lstStyle/>
            <a:p>
              <a:endParaRPr lang="en-US" sz="1600"/>
            </a:p>
          </p:txBody>
        </p:sp>
        <p:sp>
          <p:nvSpPr>
            <p:cNvPr id="1171794" name="Line 338"/>
            <p:cNvSpPr>
              <a:spLocks noChangeShapeType="1"/>
            </p:cNvSpPr>
            <p:nvPr/>
          </p:nvSpPr>
          <p:spPr bwMode="auto">
            <a:xfrm flipH="1">
              <a:off x="1672" y="2759"/>
              <a:ext cx="172" cy="123"/>
            </a:xfrm>
            <a:prstGeom prst="line">
              <a:avLst/>
            </a:prstGeom>
            <a:noFill/>
            <a:ln w="12700">
              <a:solidFill>
                <a:schemeClr val="hlink"/>
              </a:solidFill>
              <a:round/>
              <a:headEnd/>
              <a:tailEnd/>
            </a:ln>
            <a:effectLst/>
          </p:spPr>
          <p:txBody>
            <a:bodyPr/>
            <a:lstStyle/>
            <a:p>
              <a:endParaRPr lang="en-US" sz="1600"/>
            </a:p>
          </p:txBody>
        </p:sp>
        <p:sp>
          <p:nvSpPr>
            <p:cNvPr id="1171795" name="Line 339"/>
            <p:cNvSpPr>
              <a:spLocks noChangeShapeType="1"/>
            </p:cNvSpPr>
            <p:nvPr/>
          </p:nvSpPr>
          <p:spPr bwMode="auto">
            <a:xfrm flipH="1">
              <a:off x="1770" y="2759"/>
              <a:ext cx="74" cy="197"/>
            </a:xfrm>
            <a:prstGeom prst="line">
              <a:avLst/>
            </a:prstGeom>
            <a:noFill/>
            <a:ln w="12700">
              <a:solidFill>
                <a:schemeClr val="hlink"/>
              </a:solidFill>
              <a:round/>
              <a:headEnd/>
              <a:tailEnd/>
            </a:ln>
            <a:effectLst/>
          </p:spPr>
          <p:txBody>
            <a:bodyPr/>
            <a:lstStyle/>
            <a:p>
              <a:endParaRPr lang="en-US" sz="1600"/>
            </a:p>
          </p:txBody>
        </p:sp>
        <p:sp>
          <p:nvSpPr>
            <p:cNvPr id="1171796" name="Line 340"/>
            <p:cNvSpPr>
              <a:spLocks noChangeShapeType="1"/>
            </p:cNvSpPr>
            <p:nvPr/>
          </p:nvSpPr>
          <p:spPr bwMode="auto">
            <a:xfrm flipH="1" flipV="1">
              <a:off x="1721" y="2611"/>
              <a:ext cx="123" cy="123"/>
            </a:xfrm>
            <a:prstGeom prst="line">
              <a:avLst/>
            </a:prstGeom>
            <a:noFill/>
            <a:ln w="12700">
              <a:solidFill>
                <a:schemeClr val="hlink"/>
              </a:solidFill>
              <a:round/>
              <a:headEnd/>
              <a:tailEnd/>
            </a:ln>
            <a:effectLst/>
          </p:spPr>
          <p:txBody>
            <a:bodyPr/>
            <a:lstStyle/>
            <a:p>
              <a:endParaRPr lang="en-US" sz="1600"/>
            </a:p>
          </p:txBody>
        </p:sp>
        <p:sp>
          <p:nvSpPr>
            <p:cNvPr id="1171797" name="Line 341"/>
            <p:cNvSpPr>
              <a:spLocks noChangeShapeType="1"/>
            </p:cNvSpPr>
            <p:nvPr/>
          </p:nvSpPr>
          <p:spPr bwMode="auto">
            <a:xfrm>
              <a:off x="1623" y="2464"/>
              <a:ext cx="98" cy="147"/>
            </a:xfrm>
            <a:prstGeom prst="line">
              <a:avLst/>
            </a:prstGeom>
            <a:noFill/>
            <a:ln w="12700">
              <a:solidFill>
                <a:schemeClr val="hlink"/>
              </a:solidFill>
              <a:round/>
              <a:headEnd/>
              <a:tailEnd/>
            </a:ln>
            <a:effectLst/>
          </p:spPr>
          <p:txBody>
            <a:bodyPr/>
            <a:lstStyle/>
            <a:p>
              <a:endParaRPr lang="en-US" sz="1600"/>
            </a:p>
          </p:txBody>
        </p:sp>
        <p:sp>
          <p:nvSpPr>
            <p:cNvPr id="1171798" name="Line 342"/>
            <p:cNvSpPr>
              <a:spLocks noChangeShapeType="1"/>
            </p:cNvSpPr>
            <p:nvPr/>
          </p:nvSpPr>
          <p:spPr bwMode="auto">
            <a:xfrm>
              <a:off x="2004" y="2562"/>
              <a:ext cx="86" cy="135"/>
            </a:xfrm>
            <a:prstGeom prst="line">
              <a:avLst/>
            </a:prstGeom>
            <a:noFill/>
            <a:ln w="12700">
              <a:solidFill>
                <a:schemeClr val="hlink"/>
              </a:solidFill>
              <a:round/>
              <a:headEnd/>
              <a:tailEnd/>
            </a:ln>
            <a:effectLst/>
          </p:spPr>
          <p:txBody>
            <a:bodyPr/>
            <a:lstStyle/>
            <a:p>
              <a:endParaRPr lang="en-US" sz="1600"/>
            </a:p>
          </p:txBody>
        </p:sp>
        <p:sp>
          <p:nvSpPr>
            <p:cNvPr id="1171799" name="Line 343"/>
            <p:cNvSpPr>
              <a:spLocks noChangeShapeType="1"/>
            </p:cNvSpPr>
            <p:nvPr/>
          </p:nvSpPr>
          <p:spPr bwMode="auto">
            <a:xfrm flipV="1">
              <a:off x="2004" y="2439"/>
              <a:ext cx="123" cy="123"/>
            </a:xfrm>
            <a:prstGeom prst="line">
              <a:avLst/>
            </a:prstGeom>
            <a:noFill/>
            <a:ln w="12700">
              <a:solidFill>
                <a:schemeClr val="hlink"/>
              </a:solidFill>
              <a:round/>
              <a:headEnd/>
              <a:tailEnd/>
            </a:ln>
            <a:effectLst/>
          </p:spPr>
          <p:txBody>
            <a:bodyPr/>
            <a:lstStyle/>
            <a:p>
              <a:endParaRPr lang="en-US" sz="1600"/>
            </a:p>
          </p:txBody>
        </p:sp>
        <p:sp>
          <p:nvSpPr>
            <p:cNvPr id="1171800" name="Line 344"/>
            <p:cNvSpPr>
              <a:spLocks noChangeShapeType="1"/>
            </p:cNvSpPr>
            <p:nvPr/>
          </p:nvSpPr>
          <p:spPr bwMode="auto">
            <a:xfrm>
              <a:off x="2103" y="2439"/>
              <a:ext cx="147" cy="25"/>
            </a:xfrm>
            <a:prstGeom prst="line">
              <a:avLst/>
            </a:prstGeom>
            <a:noFill/>
            <a:ln w="12700">
              <a:solidFill>
                <a:schemeClr val="hlink"/>
              </a:solidFill>
              <a:round/>
              <a:headEnd/>
              <a:tailEnd/>
            </a:ln>
            <a:effectLst/>
          </p:spPr>
          <p:txBody>
            <a:bodyPr/>
            <a:lstStyle/>
            <a:p>
              <a:endParaRPr lang="en-US" sz="1600"/>
            </a:p>
          </p:txBody>
        </p:sp>
        <p:sp>
          <p:nvSpPr>
            <p:cNvPr id="1171801" name="Line 345"/>
            <p:cNvSpPr>
              <a:spLocks noChangeShapeType="1"/>
            </p:cNvSpPr>
            <p:nvPr/>
          </p:nvSpPr>
          <p:spPr bwMode="auto">
            <a:xfrm flipH="1" flipV="1">
              <a:off x="2226" y="2316"/>
              <a:ext cx="37" cy="135"/>
            </a:xfrm>
            <a:prstGeom prst="line">
              <a:avLst/>
            </a:prstGeom>
            <a:noFill/>
            <a:ln w="12700">
              <a:solidFill>
                <a:schemeClr val="hlink"/>
              </a:solidFill>
              <a:round/>
              <a:headEnd/>
              <a:tailEnd/>
            </a:ln>
            <a:effectLst/>
          </p:spPr>
          <p:txBody>
            <a:bodyPr/>
            <a:lstStyle/>
            <a:p>
              <a:endParaRPr lang="en-US" sz="1600"/>
            </a:p>
          </p:txBody>
        </p:sp>
        <p:sp>
          <p:nvSpPr>
            <p:cNvPr id="1171802" name="Line 346"/>
            <p:cNvSpPr>
              <a:spLocks noChangeShapeType="1"/>
            </p:cNvSpPr>
            <p:nvPr/>
          </p:nvSpPr>
          <p:spPr bwMode="auto">
            <a:xfrm flipH="1">
              <a:off x="2263" y="2402"/>
              <a:ext cx="147" cy="49"/>
            </a:xfrm>
            <a:prstGeom prst="line">
              <a:avLst/>
            </a:prstGeom>
            <a:noFill/>
            <a:ln w="12700">
              <a:solidFill>
                <a:schemeClr val="hlink"/>
              </a:solidFill>
              <a:round/>
              <a:headEnd/>
              <a:tailEnd/>
            </a:ln>
            <a:effectLst/>
          </p:spPr>
          <p:txBody>
            <a:bodyPr/>
            <a:lstStyle/>
            <a:p>
              <a:endParaRPr lang="en-US" sz="1600"/>
            </a:p>
          </p:txBody>
        </p:sp>
        <p:sp>
          <p:nvSpPr>
            <p:cNvPr id="1171803" name="Line 347"/>
            <p:cNvSpPr>
              <a:spLocks noChangeShapeType="1"/>
            </p:cNvSpPr>
            <p:nvPr/>
          </p:nvSpPr>
          <p:spPr bwMode="auto">
            <a:xfrm>
              <a:off x="2250" y="2451"/>
              <a:ext cx="246" cy="123"/>
            </a:xfrm>
            <a:prstGeom prst="line">
              <a:avLst/>
            </a:prstGeom>
            <a:noFill/>
            <a:ln w="12700">
              <a:solidFill>
                <a:schemeClr val="hlink"/>
              </a:solidFill>
              <a:round/>
              <a:headEnd/>
              <a:tailEnd/>
            </a:ln>
            <a:effectLst/>
          </p:spPr>
          <p:txBody>
            <a:bodyPr/>
            <a:lstStyle/>
            <a:p>
              <a:endParaRPr lang="en-US" sz="1600"/>
            </a:p>
          </p:txBody>
        </p:sp>
        <p:sp>
          <p:nvSpPr>
            <p:cNvPr id="1171804" name="Line 348"/>
            <p:cNvSpPr>
              <a:spLocks noChangeShapeType="1"/>
            </p:cNvSpPr>
            <p:nvPr/>
          </p:nvSpPr>
          <p:spPr bwMode="auto">
            <a:xfrm flipH="1">
              <a:off x="2460" y="2599"/>
              <a:ext cx="31" cy="147"/>
            </a:xfrm>
            <a:prstGeom prst="line">
              <a:avLst/>
            </a:prstGeom>
            <a:noFill/>
            <a:ln w="12700">
              <a:solidFill>
                <a:schemeClr val="hlink"/>
              </a:solidFill>
              <a:round/>
              <a:headEnd/>
              <a:tailEnd/>
            </a:ln>
            <a:effectLst/>
          </p:spPr>
          <p:txBody>
            <a:bodyPr/>
            <a:lstStyle/>
            <a:p>
              <a:endParaRPr lang="en-US" sz="1600"/>
            </a:p>
          </p:txBody>
        </p:sp>
        <p:sp>
          <p:nvSpPr>
            <p:cNvPr id="1171805" name="Line 349"/>
            <p:cNvSpPr>
              <a:spLocks noChangeShapeType="1"/>
            </p:cNvSpPr>
            <p:nvPr/>
          </p:nvSpPr>
          <p:spPr bwMode="auto">
            <a:xfrm flipH="1">
              <a:off x="2324" y="2746"/>
              <a:ext cx="136" cy="0"/>
            </a:xfrm>
            <a:prstGeom prst="line">
              <a:avLst/>
            </a:prstGeom>
            <a:noFill/>
            <a:ln w="12700">
              <a:solidFill>
                <a:schemeClr val="hlink"/>
              </a:solidFill>
              <a:round/>
              <a:headEnd/>
              <a:tailEnd/>
            </a:ln>
            <a:effectLst/>
          </p:spPr>
          <p:txBody>
            <a:bodyPr/>
            <a:lstStyle/>
            <a:p>
              <a:endParaRPr lang="en-US" sz="1600"/>
            </a:p>
          </p:txBody>
        </p:sp>
        <p:sp>
          <p:nvSpPr>
            <p:cNvPr id="1171806" name="Line 350"/>
            <p:cNvSpPr>
              <a:spLocks noChangeShapeType="1"/>
            </p:cNvSpPr>
            <p:nvPr/>
          </p:nvSpPr>
          <p:spPr bwMode="auto">
            <a:xfrm flipH="1">
              <a:off x="2201" y="2746"/>
              <a:ext cx="123" cy="13"/>
            </a:xfrm>
            <a:prstGeom prst="line">
              <a:avLst/>
            </a:prstGeom>
            <a:noFill/>
            <a:ln w="12700">
              <a:solidFill>
                <a:schemeClr val="hlink"/>
              </a:solidFill>
              <a:round/>
              <a:headEnd/>
              <a:tailEnd/>
            </a:ln>
            <a:effectLst/>
          </p:spPr>
          <p:txBody>
            <a:bodyPr/>
            <a:lstStyle/>
            <a:p>
              <a:endParaRPr lang="en-US" sz="1600"/>
            </a:p>
          </p:txBody>
        </p:sp>
        <p:sp>
          <p:nvSpPr>
            <p:cNvPr id="1171807" name="Oval 351"/>
            <p:cNvSpPr>
              <a:spLocks noChangeArrowheads="1"/>
            </p:cNvSpPr>
            <p:nvPr/>
          </p:nvSpPr>
          <p:spPr bwMode="auto">
            <a:xfrm flipH="1">
              <a:off x="2201" y="2537"/>
              <a:ext cx="99"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808" name="Line 352"/>
            <p:cNvSpPr>
              <a:spLocks noChangeShapeType="1"/>
            </p:cNvSpPr>
            <p:nvPr/>
          </p:nvSpPr>
          <p:spPr bwMode="auto">
            <a:xfrm flipH="1" flipV="1">
              <a:off x="2250" y="2464"/>
              <a:ext cx="0" cy="122"/>
            </a:xfrm>
            <a:prstGeom prst="line">
              <a:avLst/>
            </a:prstGeom>
            <a:noFill/>
            <a:ln w="12700">
              <a:solidFill>
                <a:schemeClr val="hlink"/>
              </a:solidFill>
              <a:round/>
              <a:headEnd/>
              <a:tailEnd/>
            </a:ln>
            <a:effectLst/>
          </p:spPr>
          <p:txBody>
            <a:bodyPr/>
            <a:lstStyle/>
            <a:p>
              <a:endParaRPr lang="en-US" sz="1600"/>
            </a:p>
          </p:txBody>
        </p:sp>
        <p:sp>
          <p:nvSpPr>
            <p:cNvPr id="1171809" name="Line 353"/>
            <p:cNvSpPr>
              <a:spLocks noChangeShapeType="1"/>
            </p:cNvSpPr>
            <p:nvPr/>
          </p:nvSpPr>
          <p:spPr bwMode="auto">
            <a:xfrm>
              <a:off x="2250" y="2599"/>
              <a:ext cx="74" cy="147"/>
            </a:xfrm>
            <a:prstGeom prst="line">
              <a:avLst/>
            </a:prstGeom>
            <a:noFill/>
            <a:ln w="12700">
              <a:solidFill>
                <a:schemeClr val="hlink"/>
              </a:solidFill>
              <a:round/>
              <a:headEnd/>
              <a:tailEnd/>
            </a:ln>
            <a:effectLst/>
          </p:spPr>
          <p:txBody>
            <a:bodyPr/>
            <a:lstStyle/>
            <a:p>
              <a:endParaRPr lang="en-US" sz="1600"/>
            </a:p>
          </p:txBody>
        </p:sp>
        <p:sp>
          <p:nvSpPr>
            <p:cNvPr id="1171810" name="Line 354"/>
            <p:cNvSpPr>
              <a:spLocks noChangeShapeType="1"/>
            </p:cNvSpPr>
            <p:nvPr/>
          </p:nvSpPr>
          <p:spPr bwMode="auto">
            <a:xfrm flipH="1">
              <a:off x="2078" y="2586"/>
              <a:ext cx="172" cy="111"/>
            </a:xfrm>
            <a:prstGeom prst="line">
              <a:avLst/>
            </a:prstGeom>
            <a:noFill/>
            <a:ln w="12700">
              <a:solidFill>
                <a:schemeClr val="hlink"/>
              </a:solidFill>
              <a:round/>
              <a:headEnd/>
              <a:tailEnd/>
            </a:ln>
            <a:effectLst/>
          </p:spPr>
          <p:txBody>
            <a:bodyPr/>
            <a:lstStyle/>
            <a:p>
              <a:endParaRPr lang="en-US" sz="1600"/>
            </a:p>
          </p:txBody>
        </p:sp>
        <p:sp>
          <p:nvSpPr>
            <p:cNvPr id="1171811" name="Line 355"/>
            <p:cNvSpPr>
              <a:spLocks noChangeShapeType="1"/>
            </p:cNvSpPr>
            <p:nvPr/>
          </p:nvSpPr>
          <p:spPr bwMode="auto">
            <a:xfrm flipH="1" flipV="1">
              <a:off x="2115" y="2439"/>
              <a:ext cx="135" cy="147"/>
            </a:xfrm>
            <a:prstGeom prst="line">
              <a:avLst/>
            </a:prstGeom>
            <a:noFill/>
            <a:ln w="12700">
              <a:solidFill>
                <a:schemeClr val="hlink"/>
              </a:solidFill>
              <a:round/>
              <a:headEnd/>
              <a:tailEnd/>
            </a:ln>
            <a:effectLst/>
          </p:spPr>
          <p:txBody>
            <a:bodyPr/>
            <a:lstStyle/>
            <a:p>
              <a:endParaRPr lang="en-US" sz="1600"/>
            </a:p>
          </p:txBody>
        </p:sp>
        <p:sp>
          <p:nvSpPr>
            <p:cNvPr id="1171812" name="Oval 356"/>
            <p:cNvSpPr>
              <a:spLocks noChangeArrowheads="1"/>
            </p:cNvSpPr>
            <p:nvPr/>
          </p:nvSpPr>
          <p:spPr bwMode="auto">
            <a:xfrm flipH="1">
              <a:off x="1168" y="2230"/>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813" name="Oval 357"/>
            <p:cNvSpPr>
              <a:spLocks noChangeArrowheads="1"/>
            </p:cNvSpPr>
            <p:nvPr/>
          </p:nvSpPr>
          <p:spPr bwMode="auto">
            <a:xfrm flipH="1">
              <a:off x="1020" y="2451"/>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814" name="Oval 358"/>
            <p:cNvSpPr>
              <a:spLocks noChangeArrowheads="1"/>
            </p:cNvSpPr>
            <p:nvPr/>
          </p:nvSpPr>
          <p:spPr bwMode="auto">
            <a:xfrm flipH="1">
              <a:off x="1119" y="2353"/>
              <a:ext cx="98" cy="98"/>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815" name="Oval 359"/>
            <p:cNvSpPr>
              <a:spLocks noChangeArrowheads="1"/>
            </p:cNvSpPr>
            <p:nvPr/>
          </p:nvSpPr>
          <p:spPr bwMode="auto">
            <a:xfrm flipH="1">
              <a:off x="1180" y="2562"/>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816" name="Oval 360"/>
            <p:cNvSpPr>
              <a:spLocks noChangeArrowheads="1"/>
            </p:cNvSpPr>
            <p:nvPr/>
          </p:nvSpPr>
          <p:spPr bwMode="auto">
            <a:xfrm flipH="1">
              <a:off x="1032" y="2709"/>
              <a:ext cx="99"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817" name="Oval 361"/>
            <p:cNvSpPr>
              <a:spLocks noChangeArrowheads="1"/>
            </p:cNvSpPr>
            <p:nvPr/>
          </p:nvSpPr>
          <p:spPr bwMode="auto">
            <a:xfrm flipH="1">
              <a:off x="2226" y="2832"/>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818" name="Line 362"/>
            <p:cNvSpPr>
              <a:spLocks noChangeShapeType="1"/>
            </p:cNvSpPr>
            <p:nvPr/>
          </p:nvSpPr>
          <p:spPr bwMode="auto">
            <a:xfrm flipH="1" flipV="1">
              <a:off x="2398" y="2414"/>
              <a:ext cx="184" cy="12"/>
            </a:xfrm>
            <a:prstGeom prst="line">
              <a:avLst/>
            </a:prstGeom>
            <a:noFill/>
            <a:ln w="12700">
              <a:solidFill>
                <a:schemeClr val="hlink"/>
              </a:solidFill>
              <a:round/>
              <a:headEnd/>
              <a:tailEnd/>
            </a:ln>
            <a:effectLst/>
          </p:spPr>
          <p:txBody>
            <a:bodyPr/>
            <a:lstStyle/>
            <a:p>
              <a:endParaRPr lang="en-US" sz="1600"/>
            </a:p>
          </p:txBody>
        </p:sp>
        <p:sp>
          <p:nvSpPr>
            <p:cNvPr id="1171819" name="Line 363"/>
            <p:cNvSpPr>
              <a:spLocks noChangeShapeType="1"/>
            </p:cNvSpPr>
            <p:nvPr/>
          </p:nvSpPr>
          <p:spPr bwMode="auto">
            <a:xfrm flipH="1">
              <a:off x="2484" y="2439"/>
              <a:ext cx="98" cy="135"/>
            </a:xfrm>
            <a:prstGeom prst="line">
              <a:avLst/>
            </a:prstGeom>
            <a:noFill/>
            <a:ln w="12700">
              <a:solidFill>
                <a:schemeClr val="hlink"/>
              </a:solidFill>
              <a:round/>
              <a:headEnd/>
              <a:tailEnd/>
            </a:ln>
            <a:effectLst/>
          </p:spPr>
          <p:txBody>
            <a:bodyPr/>
            <a:lstStyle/>
            <a:p>
              <a:endParaRPr lang="en-US" sz="1600"/>
            </a:p>
          </p:txBody>
        </p:sp>
        <p:sp>
          <p:nvSpPr>
            <p:cNvPr id="1171820" name="Line 364"/>
            <p:cNvSpPr>
              <a:spLocks noChangeShapeType="1"/>
            </p:cNvSpPr>
            <p:nvPr/>
          </p:nvSpPr>
          <p:spPr bwMode="auto">
            <a:xfrm flipV="1">
              <a:off x="2275" y="2746"/>
              <a:ext cx="61" cy="136"/>
            </a:xfrm>
            <a:prstGeom prst="line">
              <a:avLst/>
            </a:prstGeom>
            <a:noFill/>
            <a:ln w="12700">
              <a:solidFill>
                <a:schemeClr val="hlink"/>
              </a:solidFill>
              <a:round/>
              <a:headEnd/>
              <a:tailEnd/>
            </a:ln>
            <a:effectLst/>
          </p:spPr>
          <p:txBody>
            <a:bodyPr/>
            <a:lstStyle/>
            <a:p>
              <a:endParaRPr lang="en-US" sz="1600"/>
            </a:p>
          </p:txBody>
        </p:sp>
        <p:sp>
          <p:nvSpPr>
            <p:cNvPr id="1171821" name="Line 365"/>
            <p:cNvSpPr>
              <a:spLocks noChangeShapeType="1"/>
            </p:cNvSpPr>
            <p:nvPr/>
          </p:nvSpPr>
          <p:spPr bwMode="auto">
            <a:xfrm flipH="1" flipV="1">
              <a:off x="2189" y="2746"/>
              <a:ext cx="86" cy="136"/>
            </a:xfrm>
            <a:prstGeom prst="line">
              <a:avLst/>
            </a:prstGeom>
            <a:noFill/>
            <a:ln w="12700">
              <a:solidFill>
                <a:schemeClr val="hlink"/>
              </a:solidFill>
              <a:round/>
              <a:headEnd/>
              <a:tailEnd/>
            </a:ln>
            <a:effectLst/>
          </p:spPr>
          <p:txBody>
            <a:bodyPr/>
            <a:lstStyle/>
            <a:p>
              <a:endParaRPr lang="en-US" sz="1600"/>
            </a:p>
          </p:txBody>
        </p:sp>
        <p:sp>
          <p:nvSpPr>
            <p:cNvPr id="1171822" name="Line 366"/>
            <p:cNvSpPr>
              <a:spLocks noChangeShapeType="1"/>
            </p:cNvSpPr>
            <p:nvPr/>
          </p:nvSpPr>
          <p:spPr bwMode="auto">
            <a:xfrm flipH="1">
              <a:off x="2140" y="2882"/>
              <a:ext cx="135" cy="85"/>
            </a:xfrm>
            <a:prstGeom prst="line">
              <a:avLst/>
            </a:prstGeom>
            <a:noFill/>
            <a:ln w="12700">
              <a:solidFill>
                <a:schemeClr val="hlink"/>
              </a:solidFill>
              <a:round/>
              <a:headEnd/>
              <a:tailEnd/>
            </a:ln>
            <a:effectLst/>
          </p:spPr>
          <p:txBody>
            <a:bodyPr/>
            <a:lstStyle/>
            <a:p>
              <a:endParaRPr lang="en-US" sz="1600"/>
            </a:p>
          </p:txBody>
        </p:sp>
        <p:sp>
          <p:nvSpPr>
            <p:cNvPr id="1171823" name="Line 367"/>
            <p:cNvSpPr>
              <a:spLocks noChangeShapeType="1"/>
            </p:cNvSpPr>
            <p:nvPr/>
          </p:nvSpPr>
          <p:spPr bwMode="auto">
            <a:xfrm>
              <a:off x="1204" y="2267"/>
              <a:ext cx="160" cy="98"/>
            </a:xfrm>
            <a:prstGeom prst="line">
              <a:avLst/>
            </a:prstGeom>
            <a:noFill/>
            <a:ln w="12700">
              <a:solidFill>
                <a:schemeClr val="hlink"/>
              </a:solidFill>
              <a:round/>
              <a:headEnd/>
              <a:tailEnd/>
            </a:ln>
            <a:effectLst/>
          </p:spPr>
          <p:txBody>
            <a:bodyPr/>
            <a:lstStyle/>
            <a:p>
              <a:endParaRPr lang="en-US" sz="1600"/>
            </a:p>
          </p:txBody>
        </p:sp>
        <p:sp>
          <p:nvSpPr>
            <p:cNvPr id="1171824" name="Line 368"/>
            <p:cNvSpPr>
              <a:spLocks noChangeShapeType="1"/>
            </p:cNvSpPr>
            <p:nvPr/>
          </p:nvSpPr>
          <p:spPr bwMode="auto">
            <a:xfrm flipH="1">
              <a:off x="1168" y="2279"/>
              <a:ext cx="36" cy="110"/>
            </a:xfrm>
            <a:prstGeom prst="line">
              <a:avLst/>
            </a:prstGeom>
            <a:noFill/>
            <a:ln w="12700">
              <a:solidFill>
                <a:schemeClr val="hlink"/>
              </a:solidFill>
              <a:round/>
              <a:headEnd/>
              <a:tailEnd/>
            </a:ln>
            <a:effectLst/>
          </p:spPr>
          <p:txBody>
            <a:bodyPr/>
            <a:lstStyle/>
            <a:p>
              <a:endParaRPr lang="en-US" sz="1600"/>
            </a:p>
          </p:txBody>
        </p:sp>
        <p:sp>
          <p:nvSpPr>
            <p:cNvPr id="1171825" name="Line 369"/>
            <p:cNvSpPr>
              <a:spLocks noChangeShapeType="1"/>
            </p:cNvSpPr>
            <p:nvPr/>
          </p:nvSpPr>
          <p:spPr bwMode="auto">
            <a:xfrm>
              <a:off x="1168" y="2389"/>
              <a:ext cx="123" cy="87"/>
            </a:xfrm>
            <a:prstGeom prst="line">
              <a:avLst/>
            </a:prstGeom>
            <a:noFill/>
            <a:ln w="12700">
              <a:solidFill>
                <a:schemeClr val="hlink"/>
              </a:solidFill>
              <a:round/>
              <a:headEnd/>
              <a:tailEnd/>
            </a:ln>
            <a:effectLst/>
          </p:spPr>
          <p:txBody>
            <a:bodyPr/>
            <a:lstStyle/>
            <a:p>
              <a:endParaRPr lang="en-US" sz="1600"/>
            </a:p>
          </p:txBody>
        </p:sp>
        <p:sp>
          <p:nvSpPr>
            <p:cNvPr id="1171826" name="Line 370"/>
            <p:cNvSpPr>
              <a:spLocks noChangeShapeType="1"/>
            </p:cNvSpPr>
            <p:nvPr/>
          </p:nvSpPr>
          <p:spPr bwMode="auto">
            <a:xfrm flipH="1">
              <a:off x="1241" y="2476"/>
              <a:ext cx="50" cy="123"/>
            </a:xfrm>
            <a:prstGeom prst="line">
              <a:avLst/>
            </a:prstGeom>
            <a:noFill/>
            <a:ln w="12700">
              <a:solidFill>
                <a:schemeClr val="hlink"/>
              </a:solidFill>
              <a:round/>
              <a:headEnd/>
              <a:tailEnd/>
            </a:ln>
            <a:effectLst/>
          </p:spPr>
          <p:txBody>
            <a:bodyPr/>
            <a:lstStyle/>
            <a:p>
              <a:endParaRPr lang="en-US" sz="1600"/>
            </a:p>
          </p:txBody>
        </p:sp>
        <p:sp>
          <p:nvSpPr>
            <p:cNvPr id="1171827" name="Line 371"/>
            <p:cNvSpPr>
              <a:spLocks noChangeShapeType="1"/>
            </p:cNvSpPr>
            <p:nvPr/>
          </p:nvSpPr>
          <p:spPr bwMode="auto">
            <a:xfrm flipH="1" flipV="1">
              <a:off x="1069" y="2512"/>
              <a:ext cx="172" cy="99"/>
            </a:xfrm>
            <a:prstGeom prst="line">
              <a:avLst/>
            </a:prstGeom>
            <a:noFill/>
            <a:ln w="12700">
              <a:solidFill>
                <a:schemeClr val="hlink"/>
              </a:solidFill>
              <a:round/>
              <a:headEnd/>
              <a:tailEnd/>
            </a:ln>
            <a:effectLst/>
          </p:spPr>
          <p:txBody>
            <a:bodyPr/>
            <a:lstStyle/>
            <a:p>
              <a:endParaRPr lang="en-US" sz="1600"/>
            </a:p>
          </p:txBody>
        </p:sp>
        <p:sp>
          <p:nvSpPr>
            <p:cNvPr id="1171828" name="Line 372"/>
            <p:cNvSpPr>
              <a:spLocks noChangeShapeType="1"/>
            </p:cNvSpPr>
            <p:nvPr/>
          </p:nvSpPr>
          <p:spPr bwMode="auto">
            <a:xfrm flipV="1">
              <a:off x="1069" y="2377"/>
              <a:ext cx="111" cy="135"/>
            </a:xfrm>
            <a:prstGeom prst="line">
              <a:avLst/>
            </a:prstGeom>
            <a:noFill/>
            <a:ln w="12700">
              <a:solidFill>
                <a:schemeClr val="hlink"/>
              </a:solidFill>
              <a:round/>
              <a:headEnd/>
              <a:tailEnd/>
            </a:ln>
            <a:effectLst/>
          </p:spPr>
          <p:txBody>
            <a:bodyPr/>
            <a:lstStyle/>
            <a:p>
              <a:endParaRPr lang="en-US" sz="1600"/>
            </a:p>
          </p:txBody>
        </p:sp>
        <p:sp>
          <p:nvSpPr>
            <p:cNvPr id="1171829" name="Line 373"/>
            <p:cNvSpPr>
              <a:spLocks noChangeShapeType="1"/>
            </p:cNvSpPr>
            <p:nvPr/>
          </p:nvSpPr>
          <p:spPr bwMode="auto">
            <a:xfrm flipV="1">
              <a:off x="1229" y="2586"/>
              <a:ext cx="160" cy="25"/>
            </a:xfrm>
            <a:prstGeom prst="line">
              <a:avLst/>
            </a:prstGeom>
            <a:noFill/>
            <a:ln w="12700">
              <a:solidFill>
                <a:schemeClr val="hlink"/>
              </a:solidFill>
              <a:round/>
              <a:headEnd/>
              <a:tailEnd/>
            </a:ln>
            <a:effectLst/>
          </p:spPr>
          <p:txBody>
            <a:bodyPr/>
            <a:lstStyle/>
            <a:p>
              <a:endParaRPr lang="en-US" sz="1600"/>
            </a:p>
          </p:txBody>
        </p:sp>
        <p:sp>
          <p:nvSpPr>
            <p:cNvPr id="1171830" name="Line 374"/>
            <p:cNvSpPr>
              <a:spLocks noChangeShapeType="1"/>
            </p:cNvSpPr>
            <p:nvPr/>
          </p:nvSpPr>
          <p:spPr bwMode="auto">
            <a:xfrm>
              <a:off x="1229" y="2611"/>
              <a:ext cx="86" cy="185"/>
            </a:xfrm>
            <a:prstGeom prst="line">
              <a:avLst/>
            </a:prstGeom>
            <a:noFill/>
            <a:ln w="12700">
              <a:solidFill>
                <a:schemeClr val="hlink"/>
              </a:solidFill>
              <a:round/>
              <a:headEnd/>
              <a:tailEnd/>
            </a:ln>
            <a:effectLst/>
          </p:spPr>
          <p:txBody>
            <a:bodyPr/>
            <a:lstStyle/>
            <a:p>
              <a:endParaRPr lang="en-US" sz="1600"/>
            </a:p>
          </p:txBody>
        </p:sp>
        <p:sp>
          <p:nvSpPr>
            <p:cNvPr id="1171831" name="Line 375"/>
            <p:cNvSpPr>
              <a:spLocks noChangeShapeType="1"/>
            </p:cNvSpPr>
            <p:nvPr/>
          </p:nvSpPr>
          <p:spPr bwMode="auto">
            <a:xfrm flipH="1" flipV="1">
              <a:off x="1069" y="2746"/>
              <a:ext cx="234" cy="37"/>
            </a:xfrm>
            <a:prstGeom prst="line">
              <a:avLst/>
            </a:prstGeom>
            <a:noFill/>
            <a:ln w="12700">
              <a:solidFill>
                <a:schemeClr val="hlink"/>
              </a:solidFill>
              <a:round/>
              <a:headEnd/>
              <a:tailEnd/>
            </a:ln>
            <a:effectLst/>
          </p:spPr>
          <p:txBody>
            <a:bodyPr/>
            <a:lstStyle/>
            <a:p>
              <a:endParaRPr lang="en-US" sz="1600"/>
            </a:p>
          </p:txBody>
        </p:sp>
        <p:sp>
          <p:nvSpPr>
            <p:cNvPr id="1171832" name="Line 376"/>
            <p:cNvSpPr>
              <a:spLocks noChangeShapeType="1"/>
            </p:cNvSpPr>
            <p:nvPr/>
          </p:nvSpPr>
          <p:spPr bwMode="auto">
            <a:xfrm flipV="1">
              <a:off x="1069" y="2611"/>
              <a:ext cx="160" cy="135"/>
            </a:xfrm>
            <a:prstGeom prst="line">
              <a:avLst/>
            </a:prstGeom>
            <a:noFill/>
            <a:ln w="12700">
              <a:solidFill>
                <a:schemeClr val="hlink"/>
              </a:solidFill>
              <a:round/>
              <a:headEnd/>
              <a:tailEnd/>
            </a:ln>
            <a:effectLst/>
          </p:spPr>
          <p:txBody>
            <a:bodyPr/>
            <a:lstStyle/>
            <a:p>
              <a:endParaRPr lang="en-US" sz="1600"/>
            </a:p>
          </p:txBody>
        </p:sp>
        <p:sp>
          <p:nvSpPr>
            <p:cNvPr id="1171833" name="Line 377"/>
            <p:cNvSpPr>
              <a:spLocks noChangeShapeType="1"/>
            </p:cNvSpPr>
            <p:nvPr/>
          </p:nvSpPr>
          <p:spPr bwMode="auto">
            <a:xfrm>
              <a:off x="1081" y="2746"/>
              <a:ext cx="173" cy="136"/>
            </a:xfrm>
            <a:prstGeom prst="line">
              <a:avLst/>
            </a:prstGeom>
            <a:noFill/>
            <a:ln w="12700">
              <a:solidFill>
                <a:schemeClr val="hlink"/>
              </a:solidFill>
              <a:round/>
              <a:headEnd/>
              <a:tailEnd/>
            </a:ln>
            <a:effectLst/>
          </p:spPr>
          <p:txBody>
            <a:bodyPr/>
            <a:lstStyle/>
            <a:p>
              <a:endParaRPr lang="en-US" sz="1600"/>
            </a:p>
          </p:txBody>
        </p:sp>
        <p:sp>
          <p:nvSpPr>
            <p:cNvPr id="1171834" name="Line 378"/>
            <p:cNvSpPr>
              <a:spLocks noChangeShapeType="1"/>
            </p:cNvSpPr>
            <p:nvPr/>
          </p:nvSpPr>
          <p:spPr bwMode="auto">
            <a:xfrm flipH="1" flipV="1">
              <a:off x="1352" y="2365"/>
              <a:ext cx="136" cy="98"/>
            </a:xfrm>
            <a:prstGeom prst="line">
              <a:avLst/>
            </a:prstGeom>
            <a:noFill/>
            <a:ln w="12700">
              <a:solidFill>
                <a:schemeClr val="hlink"/>
              </a:solidFill>
              <a:round/>
              <a:headEnd/>
              <a:tailEnd/>
            </a:ln>
            <a:effectLst/>
          </p:spPr>
          <p:txBody>
            <a:bodyPr/>
            <a:lstStyle/>
            <a:p>
              <a:endParaRPr lang="en-US" sz="1600"/>
            </a:p>
          </p:txBody>
        </p:sp>
        <p:sp>
          <p:nvSpPr>
            <p:cNvPr id="1171835" name="Line 379"/>
            <p:cNvSpPr>
              <a:spLocks noChangeShapeType="1"/>
            </p:cNvSpPr>
            <p:nvPr/>
          </p:nvSpPr>
          <p:spPr bwMode="auto">
            <a:xfrm flipV="1">
              <a:off x="1475" y="2340"/>
              <a:ext cx="25" cy="123"/>
            </a:xfrm>
            <a:prstGeom prst="line">
              <a:avLst/>
            </a:prstGeom>
            <a:noFill/>
            <a:ln w="12700">
              <a:solidFill>
                <a:schemeClr val="hlink"/>
              </a:solidFill>
              <a:round/>
              <a:headEnd/>
              <a:tailEnd/>
            </a:ln>
            <a:effectLst/>
          </p:spPr>
          <p:txBody>
            <a:bodyPr/>
            <a:lstStyle/>
            <a:p>
              <a:endParaRPr lang="en-US" sz="1600"/>
            </a:p>
          </p:txBody>
        </p:sp>
        <p:sp>
          <p:nvSpPr>
            <p:cNvPr id="1171836" name="Line 380"/>
            <p:cNvSpPr>
              <a:spLocks noChangeShapeType="1"/>
            </p:cNvSpPr>
            <p:nvPr/>
          </p:nvSpPr>
          <p:spPr bwMode="auto">
            <a:xfrm>
              <a:off x="1475" y="2476"/>
              <a:ext cx="86" cy="110"/>
            </a:xfrm>
            <a:prstGeom prst="line">
              <a:avLst/>
            </a:prstGeom>
            <a:noFill/>
            <a:ln w="12700">
              <a:solidFill>
                <a:schemeClr val="hlink"/>
              </a:solidFill>
              <a:round/>
              <a:headEnd/>
              <a:tailEnd/>
            </a:ln>
            <a:effectLst/>
          </p:spPr>
          <p:txBody>
            <a:bodyPr/>
            <a:lstStyle/>
            <a:p>
              <a:endParaRPr lang="en-US" sz="1600"/>
            </a:p>
          </p:txBody>
        </p:sp>
        <p:sp>
          <p:nvSpPr>
            <p:cNvPr id="1171837" name="Line 381"/>
            <p:cNvSpPr>
              <a:spLocks noChangeShapeType="1"/>
            </p:cNvSpPr>
            <p:nvPr/>
          </p:nvSpPr>
          <p:spPr bwMode="auto">
            <a:xfrm flipH="1">
              <a:off x="1401" y="2463"/>
              <a:ext cx="87" cy="123"/>
            </a:xfrm>
            <a:prstGeom prst="line">
              <a:avLst/>
            </a:prstGeom>
            <a:noFill/>
            <a:ln w="12700">
              <a:solidFill>
                <a:schemeClr val="hlink"/>
              </a:solidFill>
              <a:round/>
              <a:headEnd/>
              <a:tailEnd/>
            </a:ln>
            <a:effectLst/>
          </p:spPr>
          <p:txBody>
            <a:bodyPr/>
            <a:lstStyle/>
            <a:p>
              <a:endParaRPr lang="en-US" sz="1600"/>
            </a:p>
          </p:txBody>
        </p:sp>
        <p:sp>
          <p:nvSpPr>
            <p:cNvPr id="1171838" name="Line 382"/>
            <p:cNvSpPr>
              <a:spLocks noChangeShapeType="1"/>
            </p:cNvSpPr>
            <p:nvPr/>
          </p:nvSpPr>
          <p:spPr bwMode="auto">
            <a:xfrm flipH="1" flipV="1">
              <a:off x="1291" y="2488"/>
              <a:ext cx="110" cy="98"/>
            </a:xfrm>
            <a:prstGeom prst="line">
              <a:avLst/>
            </a:prstGeom>
            <a:noFill/>
            <a:ln w="12700">
              <a:solidFill>
                <a:schemeClr val="hlink"/>
              </a:solidFill>
              <a:round/>
              <a:headEnd/>
              <a:tailEnd/>
            </a:ln>
            <a:effectLst/>
          </p:spPr>
          <p:txBody>
            <a:bodyPr/>
            <a:lstStyle/>
            <a:p>
              <a:endParaRPr lang="en-US" sz="1600"/>
            </a:p>
          </p:txBody>
        </p:sp>
        <p:sp>
          <p:nvSpPr>
            <p:cNvPr id="1171839" name="Oval 383"/>
            <p:cNvSpPr>
              <a:spLocks noChangeArrowheads="1"/>
            </p:cNvSpPr>
            <p:nvPr/>
          </p:nvSpPr>
          <p:spPr bwMode="auto">
            <a:xfrm flipH="1">
              <a:off x="1561" y="2402"/>
              <a:ext cx="99"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840" name="Oval 384"/>
            <p:cNvSpPr>
              <a:spLocks noChangeArrowheads="1"/>
            </p:cNvSpPr>
            <p:nvPr/>
          </p:nvSpPr>
          <p:spPr bwMode="auto">
            <a:xfrm flipH="1">
              <a:off x="2349" y="2341"/>
              <a:ext cx="98" cy="98"/>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841" name="Oval 385"/>
            <p:cNvSpPr>
              <a:spLocks noChangeArrowheads="1"/>
            </p:cNvSpPr>
            <p:nvPr/>
          </p:nvSpPr>
          <p:spPr bwMode="auto">
            <a:xfrm flipH="1">
              <a:off x="1832" y="2206"/>
              <a:ext cx="98" cy="98"/>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842" name="Oval 386"/>
            <p:cNvSpPr>
              <a:spLocks noChangeArrowheads="1"/>
            </p:cNvSpPr>
            <p:nvPr/>
          </p:nvSpPr>
          <p:spPr bwMode="auto">
            <a:xfrm flipH="1">
              <a:off x="2435" y="2513"/>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843" name="Oval 387"/>
            <p:cNvSpPr>
              <a:spLocks noChangeArrowheads="1"/>
            </p:cNvSpPr>
            <p:nvPr/>
          </p:nvSpPr>
          <p:spPr bwMode="auto">
            <a:xfrm flipH="1">
              <a:off x="1955" y="2206"/>
              <a:ext cx="98" cy="98"/>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844" name="Oval 388"/>
            <p:cNvSpPr>
              <a:spLocks noChangeArrowheads="1"/>
            </p:cNvSpPr>
            <p:nvPr/>
          </p:nvSpPr>
          <p:spPr bwMode="auto">
            <a:xfrm flipH="1">
              <a:off x="2152" y="2255"/>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845" name="Oval 389"/>
            <p:cNvSpPr>
              <a:spLocks noChangeArrowheads="1"/>
            </p:cNvSpPr>
            <p:nvPr/>
          </p:nvSpPr>
          <p:spPr bwMode="auto">
            <a:xfrm flipH="1">
              <a:off x="1684" y="2279"/>
              <a:ext cx="99"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846" name="Line 390"/>
            <p:cNvSpPr>
              <a:spLocks noChangeShapeType="1"/>
            </p:cNvSpPr>
            <p:nvPr/>
          </p:nvSpPr>
          <p:spPr bwMode="auto">
            <a:xfrm flipH="1" flipV="1">
              <a:off x="1995" y="2251"/>
              <a:ext cx="197" cy="49"/>
            </a:xfrm>
            <a:prstGeom prst="line">
              <a:avLst/>
            </a:prstGeom>
            <a:noFill/>
            <a:ln w="12700">
              <a:solidFill>
                <a:schemeClr val="hlink"/>
              </a:solidFill>
              <a:round/>
              <a:headEnd/>
              <a:tailEnd/>
            </a:ln>
            <a:effectLst/>
          </p:spPr>
          <p:txBody>
            <a:bodyPr/>
            <a:lstStyle/>
            <a:p>
              <a:endParaRPr lang="en-US" sz="1600"/>
            </a:p>
          </p:txBody>
        </p:sp>
        <p:sp>
          <p:nvSpPr>
            <p:cNvPr id="1171847" name="Line 391"/>
            <p:cNvSpPr>
              <a:spLocks noChangeShapeType="1"/>
            </p:cNvSpPr>
            <p:nvPr/>
          </p:nvSpPr>
          <p:spPr bwMode="auto">
            <a:xfrm flipH="1">
              <a:off x="1881" y="2255"/>
              <a:ext cx="123" cy="0"/>
            </a:xfrm>
            <a:prstGeom prst="line">
              <a:avLst/>
            </a:prstGeom>
            <a:noFill/>
            <a:ln w="12700">
              <a:solidFill>
                <a:schemeClr val="hlink"/>
              </a:solidFill>
              <a:round/>
              <a:headEnd/>
              <a:tailEnd/>
            </a:ln>
            <a:effectLst/>
          </p:spPr>
          <p:txBody>
            <a:bodyPr/>
            <a:lstStyle/>
            <a:p>
              <a:endParaRPr lang="en-US" sz="1600"/>
            </a:p>
          </p:txBody>
        </p:sp>
        <p:sp>
          <p:nvSpPr>
            <p:cNvPr id="1171848" name="Line 392"/>
            <p:cNvSpPr>
              <a:spLocks noChangeShapeType="1"/>
            </p:cNvSpPr>
            <p:nvPr/>
          </p:nvSpPr>
          <p:spPr bwMode="auto">
            <a:xfrm flipH="1">
              <a:off x="1733" y="2255"/>
              <a:ext cx="148" cy="74"/>
            </a:xfrm>
            <a:prstGeom prst="line">
              <a:avLst/>
            </a:prstGeom>
            <a:noFill/>
            <a:ln w="12700">
              <a:solidFill>
                <a:schemeClr val="hlink"/>
              </a:solidFill>
              <a:round/>
              <a:headEnd/>
              <a:tailEnd/>
            </a:ln>
            <a:effectLst/>
          </p:spPr>
          <p:txBody>
            <a:bodyPr/>
            <a:lstStyle/>
            <a:p>
              <a:endParaRPr lang="en-US" sz="1600"/>
            </a:p>
          </p:txBody>
        </p:sp>
        <p:sp>
          <p:nvSpPr>
            <p:cNvPr id="1171849" name="Line 393"/>
            <p:cNvSpPr>
              <a:spLocks noChangeShapeType="1"/>
            </p:cNvSpPr>
            <p:nvPr/>
          </p:nvSpPr>
          <p:spPr bwMode="auto">
            <a:xfrm flipH="1">
              <a:off x="1586" y="2329"/>
              <a:ext cx="123" cy="123"/>
            </a:xfrm>
            <a:prstGeom prst="line">
              <a:avLst/>
            </a:prstGeom>
            <a:noFill/>
            <a:ln w="12700">
              <a:solidFill>
                <a:schemeClr val="hlink"/>
              </a:solidFill>
              <a:round/>
              <a:headEnd/>
              <a:tailEnd/>
            </a:ln>
            <a:effectLst/>
          </p:spPr>
          <p:txBody>
            <a:bodyPr/>
            <a:lstStyle/>
            <a:p>
              <a:endParaRPr lang="en-US" sz="1600"/>
            </a:p>
          </p:txBody>
        </p:sp>
        <p:sp>
          <p:nvSpPr>
            <p:cNvPr id="1171850" name="Line 394"/>
            <p:cNvSpPr>
              <a:spLocks noChangeShapeType="1"/>
            </p:cNvSpPr>
            <p:nvPr/>
          </p:nvSpPr>
          <p:spPr bwMode="auto">
            <a:xfrm>
              <a:off x="2213" y="2292"/>
              <a:ext cx="185" cy="98"/>
            </a:xfrm>
            <a:prstGeom prst="line">
              <a:avLst/>
            </a:prstGeom>
            <a:noFill/>
            <a:ln w="12700">
              <a:solidFill>
                <a:schemeClr val="hlink"/>
              </a:solidFill>
              <a:round/>
              <a:headEnd/>
              <a:tailEnd/>
            </a:ln>
            <a:effectLst/>
          </p:spPr>
          <p:txBody>
            <a:bodyPr/>
            <a:lstStyle/>
            <a:p>
              <a:endParaRPr lang="en-US" sz="1600"/>
            </a:p>
          </p:txBody>
        </p:sp>
        <p:sp>
          <p:nvSpPr>
            <p:cNvPr id="1171851" name="Line 395"/>
            <p:cNvSpPr>
              <a:spLocks noChangeShapeType="1"/>
            </p:cNvSpPr>
            <p:nvPr/>
          </p:nvSpPr>
          <p:spPr bwMode="auto">
            <a:xfrm flipH="1" flipV="1">
              <a:off x="2398" y="2402"/>
              <a:ext cx="74" cy="160"/>
            </a:xfrm>
            <a:prstGeom prst="line">
              <a:avLst/>
            </a:prstGeom>
            <a:noFill/>
            <a:ln w="12700">
              <a:solidFill>
                <a:schemeClr val="hlink"/>
              </a:solidFill>
              <a:round/>
              <a:headEnd/>
              <a:tailEnd/>
            </a:ln>
            <a:effectLst/>
          </p:spPr>
          <p:txBody>
            <a:bodyPr/>
            <a:lstStyle/>
            <a:p>
              <a:endParaRPr lang="en-US" sz="1600"/>
            </a:p>
          </p:txBody>
        </p:sp>
        <p:sp>
          <p:nvSpPr>
            <p:cNvPr id="1171852" name="Oval 396"/>
            <p:cNvSpPr>
              <a:spLocks noChangeArrowheads="1"/>
            </p:cNvSpPr>
            <p:nvPr/>
          </p:nvSpPr>
          <p:spPr bwMode="auto">
            <a:xfrm flipH="1">
              <a:off x="1414" y="2402"/>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853" name="Line 397"/>
            <p:cNvSpPr>
              <a:spLocks noChangeShapeType="1"/>
            </p:cNvSpPr>
            <p:nvPr/>
          </p:nvSpPr>
          <p:spPr bwMode="auto">
            <a:xfrm>
              <a:off x="1463" y="2451"/>
              <a:ext cx="147" cy="0"/>
            </a:xfrm>
            <a:prstGeom prst="line">
              <a:avLst/>
            </a:prstGeom>
            <a:noFill/>
            <a:ln w="12700">
              <a:solidFill>
                <a:schemeClr val="hlink"/>
              </a:solidFill>
              <a:round/>
              <a:headEnd/>
              <a:tailEnd/>
            </a:ln>
            <a:effectLst/>
          </p:spPr>
          <p:txBody>
            <a:bodyPr/>
            <a:lstStyle/>
            <a:p>
              <a:endParaRPr lang="en-US" sz="1600"/>
            </a:p>
          </p:txBody>
        </p:sp>
        <p:sp>
          <p:nvSpPr>
            <p:cNvPr id="1171854" name="Line 398"/>
            <p:cNvSpPr>
              <a:spLocks noChangeShapeType="1"/>
            </p:cNvSpPr>
            <p:nvPr/>
          </p:nvSpPr>
          <p:spPr bwMode="auto">
            <a:xfrm flipH="1">
              <a:off x="1291" y="2451"/>
              <a:ext cx="172" cy="25"/>
            </a:xfrm>
            <a:prstGeom prst="line">
              <a:avLst/>
            </a:prstGeom>
            <a:noFill/>
            <a:ln w="12700">
              <a:solidFill>
                <a:schemeClr val="hlink"/>
              </a:solidFill>
              <a:round/>
              <a:headEnd/>
              <a:tailEnd/>
            </a:ln>
            <a:effectLst/>
          </p:spPr>
          <p:txBody>
            <a:bodyPr/>
            <a:lstStyle/>
            <a:p>
              <a:endParaRPr lang="en-US" sz="1600"/>
            </a:p>
          </p:txBody>
        </p:sp>
        <p:sp>
          <p:nvSpPr>
            <p:cNvPr id="1171855" name="Oval 399"/>
            <p:cNvSpPr>
              <a:spLocks noChangeArrowheads="1"/>
            </p:cNvSpPr>
            <p:nvPr/>
          </p:nvSpPr>
          <p:spPr bwMode="auto">
            <a:xfrm flipH="1">
              <a:off x="2139" y="3079"/>
              <a:ext cx="98" cy="98"/>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856" name="Oval 400"/>
            <p:cNvSpPr>
              <a:spLocks noChangeArrowheads="1"/>
            </p:cNvSpPr>
            <p:nvPr/>
          </p:nvSpPr>
          <p:spPr bwMode="auto">
            <a:xfrm flipH="1">
              <a:off x="2274" y="2980"/>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857" name="Oval 401"/>
            <p:cNvSpPr>
              <a:spLocks noChangeArrowheads="1"/>
            </p:cNvSpPr>
            <p:nvPr/>
          </p:nvSpPr>
          <p:spPr bwMode="auto">
            <a:xfrm flipH="1">
              <a:off x="1819" y="2562"/>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858" name="Oval 402"/>
            <p:cNvSpPr>
              <a:spLocks noChangeArrowheads="1"/>
            </p:cNvSpPr>
            <p:nvPr/>
          </p:nvSpPr>
          <p:spPr bwMode="auto">
            <a:xfrm flipH="1">
              <a:off x="1622" y="3115"/>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859" name="Oval 403"/>
            <p:cNvSpPr>
              <a:spLocks noChangeArrowheads="1"/>
            </p:cNvSpPr>
            <p:nvPr/>
          </p:nvSpPr>
          <p:spPr bwMode="auto">
            <a:xfrm flipH="1">
              <a:off x="1622" y="2992"/>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860" name="Oval 404"/>
            <p:cNvSpPr>
              <a:spLocks noChangeArrowheads="1"/>
            </p:cNvSpPr>
            <p:nvPr/>
          </p:nvSpPr>
          <p:spPr bwMode="auto">
            <a:xfrm flipH="1">
              <a:off x="1401" y="2992"/>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861" name="Oval 405"/>
            <p:cNvSpPr>
              <a:spLocks noChangeArrowheads="1"/>
            </p:cNvSpPr>
            <p:nvPr/>
          </p:nvSpPr>
          <p:spPr bwMode="auto">
            <a:xfrm flipH="1">
              <a:off x="1438" y="3164"/>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862" name="Oval 406"/>
            <p:cNvSpPr>
              <a:spLocks noChangeArrowheads="1"/>
            </p:cNvSpPr>
            <p:nvPr/>
          </p:nvSpPr>
          <p:spPr bwMode="auto">
            <a:xfrm flipH="1">
              <a:off x="1204" y="3079"/>
              <a:ext cx="98" cy="98"/>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863" name="Oval 407"/>
            <p:cNvSpPr>
              <a:spLocks noChangeArrowheads="1"/>
            </p:cNvSpPr>
            <p:nvPr/>
          </p:nvSpPr>
          <p:spPr bwMode="auto">
            <a:xfrm flipH="1">
              <a:off x="1266" y="2943"/>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864" name="Oval 408"/>
            <p:cNvSpPr>
              <a:spLocks noChangeArrowheads="1"/>
            </p:cNvSpPr>
            <p:nvPr/>
          </p:nvSpPr>
          <p:spPr bwMode="auto">
            <a:xfrm flipH="1">
              <a:off x="1106" y="2943"/>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865" name="Oval 409"/>
            <p:cNvSpPr>
              <a:spLocks noChangeArrowheads="1"/>
            </p:cNvSpPr>
            <p:nvPr/>
          </p:nvSpPr>
          <p:spPr bwMode="auto">
            <a:xfrm flipH="1">
              <a:off x="1893" y="2377"/>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866" name="Line 410"/>
            <p:cNvSpPr>
              <a:spLocks noChangeShapeType="1"/>
            </p:cNvSpPr>
            <p:nvPr/>
          </p:nvSpPr>
          <p:spPr bwMode="auto">
            <a:xfrm>
              <a:off x="2274" y="2882"/>
              <a:ext cx="49" cy="160"/>
            </a:xfrm>
            <a:prstGeom prst="line">
              <a:avLst/>
            </a:prstGeom>
            <a:noFill/>
            <a:ln w="12700">
              <a:solidFill>
                <a:schemeClr val="hlink"/>
              </a:solidFill>
              <a:round/>
              <a:headEnd/>
              <a:tailEnd/>
            </a:ln>
            <a:effectLst/>
          </p:spPr>
          <p:txBody>
            <a:bodyPr/>
            <a:lstStyle/>
            <a:p>
              <a:endParaRPr lang="en-US" sz="1600"/>
            </a:p>
          </p:txBody>
        </p:sp>
        <p:sp>
          <p:nvSpPr>
            <p:cNvPr id="1171867" name="Line 411"/>
            <p:cNvSpPr>
              <a:spLocks noChangeShapeType="1"/>
            </p:cNvSpPr>
            <p:nvPr/>
          </p:nvSpPr>
          <p:spPr bwMode="auto">
            <a:xfrm flipH="1" flipV="1">
              <a:off x="2139" y="2956"/>
              <a:ext cx="184" cy="86"/>
            </a:xfrm>
            <a:prstGeom prst="line">
              <a:avLst/>
            </a:prstGeom>
            <a:noFill/>
            <a:ln w="12700">
              <a:solidFill>
                <a:schemeClr val="hlink"/>
              </a:solidFill>
              <a:round/>
              <a:headEnd/>
              <a:tailEnd/>
            </a:ln>
            <a:effectLst/>
          </p:spPr>
          <p:txBody>
            <a:bodyPr/>
            <a:lstStyle/>
            <a:p>
              <a:endParaRPr lang="en-US" sz="1600"/>
            </a:p>
          </p:txBody>
        </p:sp>
        <p:sp>
          <p:nvSpPr>
            <p:cNvPr id="1171868" name="Line 412"/>
            <p:cNvSpPr>
              <a:spLocks noChangeShapeType="1"/>
            </p:cNvSpPr>
            <p:nvPr/>
          </p:nvSpPr>
          <p:spPr bwMode="auto">
            <a:xfrm>
              <a:off x="2139" y="2956"/>
              <a:ext cx="49" cy="171"/>
            </a:xfrm>
            <a:prstGeom prst="line">
              <a:avLst/>
            </a:prstGeom>
            <a:noFill/>
            <a:ln w="12700">
              <a:solidFill>
                <a:schemeClr val="hlink"/>
              </a:solidFill>
              <a:round/>
              <a:headEnd/>
              <a:tailEnd/>
            </a:ln>
            <a:effectLst/>
          </p:spPr>
          <p:txBody>
            <a:bodyPr/>
            <a:lstStyle/>
            <a:p>
              <a:endParaRPr lang="en-US" sz="1600"/>
            </a:p>
          </p:txBody>
        </p:sp>
        <p:sp>
          <p:nvSpPr>
            <p:cNvPr id="1171869" name="Line 413"/>
            <p:cNvSpPr>
              <a:spLocks noChangeShapeType="1"/>
            </p:cNvSpPr>
            <p:nvPr/>
          </p:nvSpPr>
          <p:spPr bwMode="auto">
            <a:xfrm flipV="1">
              <a:off x="2200" y="3042"/>
              <a:ext cx="123" cy="85"/>
            </a:xfrm>
            <a:prstGeom prst="line">
              <a:avLst/>
            </a:prstGeom>
            <a:noFill/>
            <a:ln w="12700">
              <a:solidFill>
                <a:schemeClr val="hlink"/>
              </a:solidFill>
              <a:round/>
              <a:headEnd/>
              <a:tailEnd/>
            </a:ln>
            <a:effectLst/>
          </p:spPr>
          <p:txBody>
            <a:bodyPr/>
            <a:lstStyle/>
            <a:p>
              <a:endParaRPr lang="en-US" sz="1600"/>
            </a:p>
          </p:txBody>
        </p:sp>
        <p:sp>
          <p:nvSpPr>
            <p:cNvPr id="1171870" name="Line 414"/>
            <p:cNvSpPr>
              <a:spLocks noChangeShapeType="1"/>
            </p:cNvSpPr>
            <p:nvPr/>
          </p:nvSpPr>
          <p:spPr bwMode="auto">
            <a:xfrm flipV="1">
              <a:off x="1671" y="3054"/>
              <a:ext cx="12" cy="123"/>
            </a:xfrm>
            <a:prstGeom prst="line">
              <a:avLst/>
            </a:prstGeom>
            <a:noFill/>
            <a:ln w="12700">
              <a:solidFill>
                <a:schemeClr val="hlink"/>
              </a:solidFill>
              <a:round/>
              <a:headEnd/>
              <a:tailEnd/>
            </a:ln>
            <a:effectLst/>
          </p:spPr>
          <p:txBody>
            <a:bodyPr/>
            <a:lstStyle/>
            <a:p>
              <a:endParaRPr lang="en-US" sz="1600"/>
            </a:p>
          </p:txBody>
        </p:sp>
        <p:sp>
          <p:nvSpPr>
            <p:cNvPr id="1171871" name="Line 415"/>
            <p:cNvSpPr>
              <a:spLocks noChangeShapeType="1"/>
            </p:cNvSpPr>
            <p:nvPr/>
          </p:nvSpPr>
          <p:spPr bwMode="auto">
            <a:xfrm flipV="1">
              <a:off x="1683" y="2956"/>
              <a:ext cx="87" cy="98"/>
            </a:xfrm>
            <a:prstGeom prst="line">
              <a:avLst/>
            </a:prstGeom>
            <a:noFill/>
            <a:ln w="12700">
              <a:solidFill>
                <a:schemeClr val="hlink"/>
              </a:solidFill>
              <a:round/>
              <a:headEnd/>
              <a:tailEnd/>
            </a:ln>
            <a:effectLst/>
          </p:spPr>
          <p:txBody>
            <a:bodyPr/>
            <a:lstStyle/>
            <a:p>
              <a:endParaRPr lang="en-US" sz="1600"/>
            </a:p>
          </p:txBody>
        </p:sp>
        <p:sp>
          <p:nvSpPr>
            <p:cNvPr id="1171872" name="Line 416"/>
            <p:cNvSpPr>
              <a:spLocks noChangeShapeType="1"/>
            </p:cNvSpPr>
            <p:nvPr/>
          </p:nvSpPr>
          <p:spPr bwMode="auto">
            <a:xfrm flipH="1">
              <a:off x="1659" y="2882"/>
              <a:ext cx="12" cy="172"/>
            </a:xfrm>
            <a:prstGeom prst="line">
              <a:avLst/>
            </a:prstGeom>
            <a:noFill/>
            <a:ln w="12700">
              <a:solidFill>
                <a:schemeClr val="hlink"/>
              </a:solidFill>
              <a:round/>
              <a:headEnd/>
              <a:tailEnd/>
            </a:ln>
            <a:effectLst/>
          </p:spPr>
          <p:txBody>
            <a:bodyPr/>
            <a:lstStyle/>
            <a:p>
              <a:endParaRPr lang="en-US" sz="1600"/>
            </a:p>
          </p:txBody>
        </p:sp>
        <p:sp>
          <p:nvSpPr>
            <p:cNvPr id="1171873" name="Line 417"/>
            <p:cNvSpPr>
              <a:spLocks noChangeShapeType="1"/>
            </p:cNvSpPr>
            <p:nvPr/>
          </p:nvSpPr>
          <p:spPr bwMode="auto">
            <a:xfrm flipH="1">
              <a:off x="1475" y="3177"/>
              <a:ext cx="196" cy="37"/>
            </a:xfrm>
            <a:prstGeom prst="line">
              <a:avLst/>
            </a:prstGeom>
            <a:noFill/>
            <a:ln w="12700">
              <a:solidFill>
                <a:schemeClr val="hlink"/>
              </a:solidFill>
              <a:round/>
              <a:headEnd/>
              <a:tailEnd/>
            </a:ln>
            <a:effectLst/>
          </p:spPr>
          <p:txBody>
            <a:bodyPr/>
            <a:lstStyle/>
            <a:p>
              <a:endParaRPr lang="en-US" sz="1600"/>
            </a:p>
          </p:txBody>
        </p:sp>
        <p:sp>
          <p:nvSpPr>
            <p:cNvPr id="1171874" name="Line 418"/>
            <p:cNvSpPr>
              <a:spLocks noChangeShapeType="1"/>
            </p:cNvSpPr>
            <p:nvPr/>
          </p:nvSpPr>
          <p:spPr bwMode="auto">
            <a:xfrm flipH="1" flipV="1">
              <a:off x="1462" y="3042"/>
              <a:ext cx="13" cy="172"/>
            </a:xfrm>
            <a:prstGeom prst="line">
              <a:avLst/>
            </a:prstGeom>
            <a:noFill/>
            <a:ln w="12700">
              <a:solidFill>
                <a:schemeClr val="hlink"/>
              </a:solidFill>
              <a:round/>
              <a:headEnd/>
              <a:tailEnd/>
            </a:ln>
            <a:effectLst/>
          </p:spPr>
          <p:txBody>
            <a:bodyPr/>
            <a:lstStyle/>
            <a:p>
              <a:endParaRPr lang="en-US" sz="1600"/>
            </a:p>
          </p:txBody>
        </p:sp>
        <p:sp>
          <p:nvSpPr>
            <p:cNvPr id="1171875" name="Line 419"/>
            <p:cNvSpPr>
              <a:spLocks noChangeShapeType="1"/>
            </p:cNvSpPr>
            <p:nvPr/>
          </p:nvSpPr>
          <p:spPr bwMode="auto">
            <a:xfrm flipH="1" flipV="1">
              <a:off x="1425" y="2906"/>
              <a:ext cx="37" cy="136"/>
            </a:xfrm>
            <a:prstGeom prst="line">
              <a:avLst/>
            </a:prstGeom>
            <a:noFill/>
            <a:ln w="12700">
              <a:solidFill>
                <a:schemeClr val="hlink"/>
              </a:solidFill>
              <a:round/>
              <a:headEnd/>
              <a:tailEnd/>
            </a:ln>
            <a:effectLst/>
          </p:spPr>
          <p:txBody>
            <a:bodyPr/>
            <a:lstStyle/>
            <a:p>
              <a:endParaRPr lang="en-US" sz="1600"/>
            </a:p>
          </p:txBody>
        </p:sp>
        <p:sp>
          <p:nvSpPr>
            <p:cNvPr id="1171876" name="Line 420"/>
            <p:cNvSpPr>
              <a:spLocks noChangeShapeType="1"/>
            </p:cNvSpPr>
            <p:nvPr/>
          </p:nvSpPr>
          <p:spPr bwMode="auto">
            <a:xfrm flipH="1">
              <a:off x="1302" y="2906"/>
              <a:ext cx="123" cy="86"/>
            </a:xfrm>
            <a:prstGeom prst="line">
              <a:avLst/>
            </a:prstGeom>
            <a:noFill/>
            <a:ln w="12700">
              <a:solidFill>
                <a:schemeClr val="hlink"/>
              </a:solidFill>
              <a:round/>
              <a:headEnd/>
              <a:tailEnd/>
            </a:ln>
            <a:effectLst/>
          </p:spPr>
          <p:txBody>
            <a:bodyPr/>
            <a:lstStyle/>
            <a:p>
              <a:endParaRPr lang="en-US" sz="1600"/>
            </a:p>
          </p:txBody>
        </p:sp>
        <p:sp>
          <p:nvSpPr>
            <p:cNvPr id="1171877" name="Line 421"/>
            <p:cNvSpPr>
              <a:spLocks noChangeShapeType="1"/>
            </p:cNvSpPr>
            <p:nvPr/>
          </p:nvSpPr>
          <p:spPr bwMode="auto">
            <a:xfrm>
              <a:off x="1302" y="2992"/>
              <a:ext cx="123" cy="50"/>
            </a:xfrm>
            <a:prstGeom prst="line">
              <a:avLst/>
            </a:prstGeom>
            <a:noFill/>
            <a:ln w="12700">
              <a:solidFill>
                <a:schemeClr val="hlink"/>
              </a:solidFill>
              <a:round/>
              <a:headEnd/>
              <a:tailEnd/>
            </a:ln>
            <a:effectLst/>
          </p:spPr>
          <p:txBody>
            <a:bodyPr/>
            <a:lstStyle/>
            <a:p>
              <a:endParaRPr lang="en-US" sz="1600"/>
            </a:p>
          </p:txBody>
        </p:sp>
        <p:sp>
          <p:nvSpPr>
            <p:cNvPr id="1171878" name="Line 422"/>
            <p:cNvSpPr>
              <a:spLocks noChangeShapeType="1"/>
            </p:cNvSpPr>
            <p:nvPr/>
          </p:nvSpPr>
          <p:spPr bwMode="auto">
            <a:xfrm flipH="1">
              <a:off x="1253" y="2992"/>
              <a:ext cx="62" cy="135"/>
            </a:xfrm>
            <a:prstGeom prst="line">
              <a:avLst/>
            </a:prstGeom>
            <a:noFill/>
            <a:ln w="12700">
              <a:solidFill>
                <a:schemeClr val="hlink"/>
              </a:solidFill>
              <a:round/>
              <a:headEnd/>
              <a:tailEnd/>
            </a:ln>
            <a:effectLst/>
          </p:spPr>
          <p:txBody>
            <a:bodyPr/>
            <a:lstStyle/>
            <a:p>
              <a:endParaRPr lang="en-US" sz="1600"/>
            </a:p>
          </p:txBody>
        </p:sp>
        <p:sp>
          <p:nvSpPr>
            <p:cNvPr id="1171879" name="Line 423"/>
            <p:cNvSpPr>
              <a:spLocks noChangeShapeType="1"/>
            </p:cNvSpPr>
            <p:nvPr/>
          </p:nvSpPr>
          <p:spPr bwMode="auto">
            <a:xfrm flipH="1">
              <a:off x="1167" y="2894"/>
              <a:ext cx="74" cy="110"/>
            </a:xfrm>
            <a:prstGeom prst="line">
              <a:avLst/>
            </a:prstGeom>
            <a:noFill/>
            <a:ln w="12700">
              <a:solidFill>
                <a:schemeClr val="hlink"/>
              </a:solidFill>
              <a:round/>
              <a:headEnd/>
              <a:tailEnd/>
            </a:ln>
            <a:effectLst/>
          </p:spPr>
          <p:txBody>
            <a:bodyPr/>
            <a:lstStyle/>
            <a:p>
              <a:endParaRPr lang="en-US" sz="1600"/>
            </a:p>
          </p:txBody>
        </p:sp>
        <p:sp>
          <p:nvSpPr>
            <p:cNvPr id="1171880" name="Line 424"/>
            <p:cNvSpPr>
              <a:spLocks noChangeShapeType="1"/>
            </p:cNvSpPr>
            <p:nvPr/>
          </p:nvSpPr>
          <p:spPr bwMode="auto">
            <a:xfrm>
              <a:off x="1155" y="3004"/>
              <a:ext cx="172" cy="0"/>
            </a:xfrm>
            <a:prstGeom prst="line">
              <a:avLst/>
            </a:prstGeom>
            <a:noFill/>
            <a:ln w="12700">
              <a:solidFill>
                <a:schemeClr val="hlink"/>
              </a:solidFill>
              <a:round/>
              <a:headEnd/>
              <a:tailEnd/>
            </a:ln>
            <a:effectLst/>
          </p:spPr>
          <p:txBody>
            <a:bodyPr/>
            <a:lstStyle/>
            <a:p>
              <a:endParaRPr lang="en-US" sz="1600"/>
            </a:p>
          </p:txBody>
        </p:sp>
        <p:sp>
          <p:nvSpPr>
            <p:cNvPr id="1171881" name="Line 425"/>
            <p:cNvSpPr>
              <a:spLocks noChangeShapeType="1"/>
            </p:cNvSpPr>
            <p:nvPr/>
          </p:nvSpPr>
          <p:spPr bwMode="auto">
            <a:xfrm flipH="1" flipV="1">
              <a:off x="1155" y="3004"/>
              <a:ext cx="86" cy="136"/>
            </a:xfrm>
            <a:prstGeom prst="line">
              <a:avLst/>
            </a:prstGeom>
            <a:noFill/>
            <a:ln w="12700">
              <a:solidFill>
                <a:schemeClr val="hlink"/>
              </a:solidFill>
              <a:round/>
              <a:headEnd/>
              <a:tailEnd/>
            </a:ln>
            <a:effectLst/>
          </p:spPr>
          <p:txBody>
            <a:bodyPr/>
            <a:lstStyle/>
            <a:p>
              <a:endParaRPr lang="en-US" sz="1600"/>
            </a:p>
          </p:txBody>
        </p:sp>
        <p:sp>
          <p:nvSpPr>
            <p:cNvPr id="1171882" name="Line 426"/>
            <p:cNvSpPr>
              <a:spLocks noChangeShapeType="1"/>
            </p:cNvSpPr>
            <p:nvPr/>
          </p:nvSpPr>
          <p:spPr bwMode="auto">
            <a:xfrm flipH="1" flipV="1">
              <a:off x="1942" y="2427"/>
              <a:ext cx="185" cy="12"/>
            </a:xfrm>
            <a:prstGeom prst="line">
              <a:avLst/>
            </a:prstGeom>
            <a:noFill/>
            <a:ln w="12700">
              <a:solidFill>
                <a:schemeClr val="hlink"/>
              </a:solidFill>
              <a:round/>
              <a:headEnd/>
              <a:tailEnd/>
            </a:ln>
            <a:effectLst/>
          </p:spPr>
          <p:txBody>
            <a:bodyPr/>
            <a:lstStyle/>
            <a:p>
              <a:endParaRPr lang="en-US" sz="1600"/>
            </a:p>
          </p:txBody>
        </p:sp>
        <p:sp>
          <p:nvSpPr>
            <p:cNvPr id="1171883" name="Line 427"/>
            <p:cNvSpPr>
              <a:spLocks noChangeShapeType="1"/>
            </p:cNvSpPr>
            <p:nvPr/>
          </p:nvSpPr>
          <p:spPr bwMode="auto">
            <a:xfrm>
              <a:off x="1942" y="2427"/>
              <a:ext cx="74" cy="135"/>
            </a:xfrm>
            <a:prstGeom prst="line">
              <a:avLst/>
            </a:prstGeom>
            <a:noFill/>
            <a:ln w="12700">
              <a:solidFill>
                <a:schemeClr val="hlink"/>
              </a:solidFill>
              <a:round/>
              <a:headEnd/>
              <a:tailEnd/>
            </a:ln>
            <a:effectLst/>
          </p:spPr>
          <p:txBody>
            <a:bodyPr/>
            <a:lstStyle/>
            <a:p>
              <a:endParaRPr lang="en-US" sz="1600"/>
            </a:p>
          </p:txBody>
        </p:sp>
        <p:sp>
          <p:nvSpPr>
            <p:cNvPr id="1171884" name="Line 428"/>
            <p:cNvSpPr>
              <a:spLocks noChangeShapeType="1"/>
            </p:cNvSpPr>
            <p:nvPr/>
          </p:nvSpPr>
          <p:spPr bwMode="auto">
            <a:xfrm flipH="1">
              <a:off x="1880" y="2562"/>
              <a:ext cx="136" cy="61"/>
            </a:xfrm>
            <a:prstGeom prst="line">
              <a:avLst/>
            </a:prstGeom>
            <a:noFill/>
            <a:ln w="12700">
              <a:solidFill>
                <a:schemeClr val="hlink"/>
              </a:solidFill>
              <a:round/>
              <a:headEnd/>
              <a:tailEnd/>
            </a:ln>
            <a:effectLst/>
          </p:spPr>
          <p:txBody>
            <a:bodyPr/>
            <a:lstStyle/>
            <a:p>
              <a:endParaRPr lang="en-US" sz="1600"/>
            </a:p>
          </p:txBody>
        </p:sp>
        <p:sp>
          <p:nvSpPr>
            <p:cNvPr id="1171885" name="Line 429"/>
            <p:cNvSpPr>
              <a:spLocks noChangeShapeType="1"/>
            </p:cNvSpPr>
            <p:nvPr/>
          </p:nvSpPr>
          <p:spPr bwMode="auto">
            <a:xfrm flipH="1" flipV="1">
              <a:off x="1720" y="2611"/>
              <a:ext cx="160" cy="12"/>
            </a:xfrm>
            <a:prstGeom prst="line">
              <a:avLst/>
            </a:prstGeom>
            <a:noFill/>
            <a:ln w="12700">
              <a:solidFill>
                <a:schemeClr val="hlink"/>
              </a:solidFill>
              <a:round/>
              <a:headEnd/>
              <a:tailEnd/>
            </a:ln>
            <a:effectLst/>
          </p:spPr>
          <p:txBody>
            <a:bodyPr/>
            <a:lstStyle/>
            <a:p>
              <a:endParaRPr lang="en-US" sz="1600"/>
            </a:p>
          </p:txBody>
        </p:sp>
        <p:sp>
          <p:nvSpPr>
            <p:cNvPr id="1171886" name="Line 430"/>
            <p:cNvSpPr>
              <a:spLocks noChangeShapeType="1"/>
            </p:cNvSpPr>
            <p:nvPr/>
          </p:nvSpPr>
          <p:spPr bwMode="auto">
            <a:xfrm flipH="1" flipV="1">
              <a:off x="1770" y="2451"/>
              <a:ext cx="110" cy="160"/>
            </a:xfrm>
            <a:prstGeom prst="line">
              <a:avLst/>
            </a:prstGeom>
            <a:noFill/>
            <a:ln w="12700">
              <a:solidFill>
                <a:schemeClr val="hlink"/>
              </a:solidFill>
              <a:round/>
              <a:headEnd/>
              <a:tailEnd/>
            </a:ln>
            <a:effectLst/>
          </p:spPr>
          <p:txBody>
            <a:bodyPr/>
            <a:lstStyle/>
            <a:p>
              <a:endParaRPr lang="en-US" sz="1600"/>
            </a:p>
          </p:txBody>
        </p:sp>
        <p:sp>
          <p:nvSpPr>
            <p:cNvPr id="1171887" name="Line 431"/>
            <p:cNvSpPr>
              <a:spLocks noChangeShapeType="1"/>
            </p:cNvSpPr>
            <p:nvPr/>
          </p:nvSpPr>
          <p:spPr bwMode="auto">
            <a:xfrm flipH="1">
              <a:off x="1843" y="2611"/>
              <a:ext cx="25" cy="123"/>
            </a:xfrm>
            <a:prstGeom prst="line">
              <a:avLst/>
            </a:prstGeom>
            <a:noFill/>
            <a:ln w="12700">
              <a:solidFill>
                <a:schemeClr val="hlink"/>
              </a:solidFill>
              <a:round/>
              <a:headEnd/>
              <a:tailEnd/>
            </a:ln>
            <a:effectLst/>
          </p:spPr>
          <p:txBody>
            <a:bodyPr/>
            <a:lstStyle/>
            <a:p>
              <a:endParaRPr lang="en-US" sz="1600"/>
            </a:p>
          </p:txBody>
        </p:sp>
        <p:sp>
          <p:nvSpPr>
            <p:cNvPr id="1171888" name="Oval 432"/>
            <p:cNvSpPr>
              <a:spLocks noChangeArrowheads="1"/>
            </p:cNvSpPr>
            <p:nvPr/>
          </p:nvSpPr>
          <p:spPr bwMode="auto">
            <a:xfrm>
              <a:off x="2200" y="2001"/>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889" name="Oval 433"/>
            <p:cNvSpPr>
              <a:spLocks noChangeArrowheads="1"/>
            </p:cNvSpPr>
            <p:nvPr/>
          </p:nvSpPr>
          <p:spPr bwMode="auto">
            <a:xfrm>
              <a:off x="2313" y="2160"/>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890" name="Oval 434"/>
            <p:cNvSpPr>
              <a:spLocks noChangeArrowheads="1"/>
            </p:cNvSpPr>
            <p:nvPr/>
          </p:nvSpPr>
          <p:spPr bwMode="auto">
            <a:xfrm>
              <a:off x="2540" y="2614"/>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891" name="Oval 435"/>
            <p:cNvSpPr>
              <a:spLocks noChangeArrowheads="1"/>
            </p:cNvSpPr>
            <p:nvPr/>
          </p:nvSpPr>
          <p:spPr bwMode="auto">
            <a:xfrm>
              <a:off x="2767" y="2840"/>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892" name="Oval 436"/>
            <p:cNvSpPr>
              <a:spLocks noChangeArrowheads="1"/>
            </p:cNvSpPr>
            <p:nvPr/>
          </p:nvSpPr>
          <p:spPr bwMode="auto">
            <a:xfrm>
              <a:off x="2517" y="2863"/>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893" name="Oval 437"/>
            <p:cNvSpPr>
              <a:spLocks noChangeArrowheads="1"/>
            </p:cNvSpPr>
            <p:nvPr/>
          </p:nvSpPr>
          <p:spPr bwMode="auto">
            <a:xfrm>
              <a:off x="2381" y="2818"/>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894" name="Oval 438"/>
            <p:cNvSpPr>
              <a:spLocks noChangeArrowheads="1"/>
            </p:cNvSpPr>
            <p:nvPr/>
          </p:nvSpPr>
          <p:spPr bwMode="auto">
            <a:xfrm>
              <a:off x="2426" y="2976"/>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895" name="Oval 439"/>
            <p:cNvSpPr>
              <a:spLocks noChangeArrowheads="1"/>
            </p:cNvSpPr>
            <p:nvPr/>
          </p:nvSpPr>
          <p:spPr bwMode="auto">
            <a:xfrm>
              <a:off x="2653" y="2931"/>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896" name="Oval 440"/>
            <p:cNvSpPr>
              <a:spLocks noChangeArrowheads="1"/>
            </p:cNvSpPr>
            <p:nvPr/>
          </p:nvSpPr>
          <p:spPr bwMode="auto">
            <a:xfrm>
              <a:off x="2676" y="2750"/>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897" name="Line 441"/>
            <p:cNvSpPr>
              <a:spLocks noChangeShapeType="1"/>
            </p:cNvSpPr>
            <p:nvPr/>
          </p:nvSpPr>
          <p:spPr bwMode="auto">
            <a:xfrm flipV="1">
              <a:off x="2199" y="2205"/>
              <a:ext cx="155" cy="92"/>
            </a:xfrm>
            <a:prstGeom prst="line">
              <a:avLst/>
            </a:prstGeom>
            <a:noFill/>
            <a:ln w="12700">
              <a:solidFill>
                <a:schemeClr val="hlink"/>
              </a:solidFill>
              <a:round/>
              <a:headEnd/>
              <a:tailEnd/>
            </a:ln>
            <a:effectLst/>
          </p:spPr>
          <p:txBody>
            <a:bodyPr wrap="none" anchor="ctr"/>
            <a:lstStyle/>
            <a:p>
              <a:endParaRPr lang="en-US" sz="1600"/>
            </a:p>
          </p:txBody>
        </p:sp>
        <p:sp>
          <p:nvSpPr>
            <p:cNvPr id="1171898" name="Line 442"/>
            <p:cNvSpPr>
              <a:spLocks noChangeShapeType="1"/>
            </p:cNvSpPr>
            <p:nvPr/>
          </p:nvSpPr>
          <p:spPr bwMode="auto">
            <a:xfrm>
              <a:off x="2245" y="2047"/>
              <a:ext cx="113" cy="158"/>
            </a:xfrm>
            <a:prstGeom prst="line">
              <a:avLst/>
            </a:prstGeom>
            <a:noFill/>
            <a:ln w="12700">
              <a:solidFill>
                <a:schemeClr val="hlink"/>
              </a:solidFill>
              <a:round/>
              <a:headEnd/>
              <a:tailEnd/>
            </a:ln>
            <a:effectLst/>
          </p:spPr>
          <p:txBody>
            <a:bodyPr wrap="none" anchor="ctr"/>
            <a:lstStyle/>
            <a:p>
              <a:endParaRPr lang="en-US" sz="1600"/>
            </a:p>
          </p:txBody>
        </p:sp>
        <p:sp>
          <p:nvSpPr>
            <p:cNvPr id="1171899" name="Line 443"/>
            <p:cNvSpPr>
              <a:spLocks noChangeShapeType="1"/>
            </p:cNvSpPr>
            <p:nvPr/>
          </p:nvSpPr>
          <p:spPr bwMode="auto">
            <a:xfrm flipV="1">
              <a:off x="2268" y="1979"/>
              <a:ext cx="158" cy="68"/>
            </a:xfrm>
            <a:prstGeom prst="line">
              <a:avLst/>
            </a:prstGeom>
            <a:noFill/>
            <a:ln w="12700">
              <a:solidFill>
                <a:schemeClr val="hlink"/>
              </a:solidFill>
              <a:round/>
              <a:headEnd/>
              <a:tailEnd/>
            </a:ln>
            <a:effectLst/>
          </p:spPr>
          <p:txBody>
            <a:bodyPr wrap="none" anchor="ctr"/>
            <a:lstStyle/>
            <a:p>
              <a:endParaRPr lang="en-US" sz="1600"/>
            </a:p>
          </p:txBody>
        </p:sp>
        <p:sp>
          <p:nvSpPr>
            <p:cNvPr id="1171900" name="Line 444"/>
            <p:cNvSpPr>
              <a:spLocks noChangeShapeType="1"/>
            </p:cNvSpPr>
            <p:nvPr/>
          </p:nvSpPr>
          <p:spPr bwMode="auto">
            <a:xfrm flipV="1">
              <a:off x="2381" y="2092"/>
              <a:ext cx="136" cy="113"/>
            </a:xfrm>
            <a:prstGeom prst="line">
              <a:avLst/>
            </a:prstGeom>
            <a:noFill/>
            <a:ln w="12700">
              <a:solidFill>
                <a:schemeClr val="hlink"/>
              </a:solidFill>
              <a:round/>
              <a:headEnd/>
              <a:tailEnd/>
            </a:ln>
            <a:effectLst/>
          </p:spPr>
          <p:txBody>
            <a:bodyPr wrap="none" anchor="ctr"/>
            <a:lstStyle/>
            <a:p>
              <a:endParaRPr lang="en-US" sz="1600"/>
            </a:p>
          </p:txBody>
        </p:sp>
        <p:sp>
          <p:nvSpPr>
            <p:cNvPr id="1171901" name="Line 445"/>
            <p:cNvSpPr>
              <a:spLocks noChangeShapeType="1"/>
            </p:cNvSpPr>
            <p:nvPr/>
          </p:nvSpPr>
          <p:spPr bwMode="auto">
            <a:xfrm>
              <a:off x="2381" y="2183"/>
              <a:ext cx="181" cy="113"/>
            </a:xfrm>
            <a:prstGeom prst="line">
              <a:avLst/>
            </a:prstGeom>
            <a:noFill/>
            <a:ln w="12700">
              <a:solidFill>
                <a:schemeClr val="hlink"/>
              </a:solidFill>
              <a:round/>
              <a:headEnd/>
              <a:tailEnd/>
            </a:ln>
            <a:effectLst/>
          </p:spPr>
          <p:txBody>
            <a:bodyPr wrap="none" anchor="ctr"/>
            <a:lstStyle/>
            <a:p>
              <a:endParaRPr lang="en-US" sz="1600"/>
            </a:p>
          </p:txBody>
        </p:sp>
        <p:sp>
          <p:nvSpPr>
            <p:cNvPr id="1171902" name="Line 446"/>
            <p:cNvSpPr>
              <a:spLocks noChangeShapeType="1"/>
            </p:cNvSpPr>
            <p:nvPr/>
          </p:nvSpPr>
          <p:spPr bwMode="auto">
            <a:xfrm flipH="1">
              <a:off x="2404" y="2296"/>
              <a:ext cx="158" cy="91"/>
            </a:xfrm>
            <a:prstGeom prst="line">
              <a:avLst/>
            </a:prstGeom>
            <a:noFill/>
            <a:ln w="12700">
              <a:solidFill>
                <a:schemeClr val="hlink"/>
              </a:solidFill>
              <a:round/>
              <a:headEnd/>
              <a:tailEnd/>
            </a:ln>
            <a:effectLst/>
          </p:spPr>
          <p:txBody>
            <a:bodyPr wrap="none" anchor="ctr"/>
            <a:lstStyle/>
            <a:p>
              <a:endParaRPr lang="en-US" sz="1600"/>
            </a:p>
          </p:txBody>
        </p:sp>
        <p:sp>
          <p:nvSpPr>
            <p:cNvPr id="1171903" name="Line 447"/>
            <p:cNvSpPr>
              <a:spLocks noChangeShapeType="1"/>
            </p:cNvSpPr>
            <p:nvPr/>
          </p:nvSpPr>
          <p:spPr bwMode="auto">
            <a:xfrm>
              <a:off x="2562" y="2296"/>
              <a:ext cx="23" cy="159"/>
            </a:xfrm>
            <a:prstGeom prst="line">
              <a:avLst/>
            </a:prstGeom>
            <a:noFill/>
            <a:ln w="12700">
              <a:solidFill>
                <a:schemeClr val="hlink"/>
              </a:solidFill>
              <a:round/>
              <a:headEnd/>
              <a:tailEnd/>
            </a:ln>
            <a:effectLst/>
          </p:spPr>
          <p:txBody>
            <a:bodyPr wrap="none" anchor="ctr"/>
            <a:lstStyle/>
            <a:p>
              <a:endParaRPr lang="en-US" sz="1600"/>
            </a:p>
          </p:txBody>
        </p:sp>
        <p:sp>
          <p:nvSpPr>
            <p:cNvPr id="1171904" name="Line 448"/>
            <p:cNvSpPr>
              <a:spLocks noChangeShapeType="1"/>
            </p:cNvSpPr>
            <p:nvPr/>
          </p:nvSpPr>
          <p:spPr bwMode="auto">
            <a:xfrm>
              <a:off x="2585" y="2455"/>
              <a:ext cx="114" cy="136"/>
            </a:xfrm>
            <a:prstGeom prst="line">
              <a:avLst/>
            </a:prstGeom>
            <a:noFill/>
            <a:ln w="12700">
              <a:solidFill>
                <a:schemeClr val="hlink"/>
              </a:solidFill>
              <a:round/>
              <a:headEnd/>
              <a:tailEnd/>
            </a:ln>
            <a:effectLst/>
          </p:spPr>
          <p:txBody>
            <a:bodyPr wrap="none" anchor="ctr"/>
            <a:lstStyle/>
            <a:p>
              <a:endParaRPr lang="en-US" sz="1600"/>
            </a:p>
          </p:txBody>
        </p:sp>
        <p:sp>
          <p:nvSpPr>
            <p:cNvPr id="1171905" name="Line 449"/>
            <p:cNvSpPr>
              <a:spLocks noChangeShapeType="1"/>
            </p:cNvSpPr>
            <p:nvPr/>
          </p:nvSpPr>
          <p:spPr bwMode="auto">
            <a:xfrm flipH="1">
              <a:off x="2562" y="2591"/>
              <a:ext cx="137" cy="68"/>
            </a:xfrm>
            <a:prstGeom prst="line">
              <a:avLst/>
            </a:prstGeom>
            <a:noFill/>
            <a:ln w="12700">
              <a:solidFill>
                <a:schemeClr val="hlink"/>
              </a:solidFill>
              <a:round/>
              <a:headEnd/>
              <a:tailEnd/>
            </a:ln>
            <a:effectLst/>
          </p:spPr>
          <p:txBody>
            <a:bodyPr wrap="none" anchor="ctr"/>
            <a:lstStyle/>
            <a:p>
              <a:endParaRPr lang="en-US" sz="1600"/>
            </a:p>
          </p:txBody>
        </p:sp>
        <p:sp>
          <p:nvSpPr>
            <p:cNvPr id="1171906" name="Line 450"/>
            <p:cNvSpPr>
              <a:spLocks noChangeShapeType="1"/>
            </p:cNvSpPr>
            <p:nvPr/>
          </p:nvSpPr>
          <p:spPr bwMode="auto">
            <a:xfrm flipH="1">
              <a:off x="2449" y="2659"/>
              <a:ext cx="113" cy="68"/>
            </a:xfrm>
            <a:prstGeom prst="line">
              <a:avLst/>
            </a:prstGeom>
            <a:noFill/>
            <a:ln w="12700">
              <a:solidFill>
                <a:schemeClr val="hlink"/>
              </a:solidFill>
              <a:round/>
              <a:headEnd/>
              <a:tailEnd/>
            </a:ln>
            <a:effectLst/>
          </p:spPr>
          <p:txBody>
            <a:bodyPr wrap="none" anchor="ctr"/>
            <a:lstStyle/>
            <a:p>
              <a:endParaRPr lang="en-US" sz="1600"/>
            </a:p>
          </p:txBody>
        </p:sp>
        <p:sp>
          <p:nvSpPr>
            <p:cNvPr id="1171907" name="Line 451"/>
            <p:cNvSpPr>
              <a:spLocks noChangeShapeType="1"/>
            </p:cNvSpPr>
            <p:nvPr/>
          </p:nvSpPr>
          <p:spPr bwMode="auto">
            <a:xfrm>
              <a:off x="2449" y="2727"/>
              <a:ext cx="113" cy="181"/>
            </a:xfrm>
            <a:prstGeom prst="line">
              <a:avLst/>
            </a:prstGeom>
            <a:noFill/>
            <a:ln w="12700">
              <a:solidFill>
                <a:schemeClr val="hlink"/>
              </a:solidFill>
              <a:round/>
              <a:headEnd/>
              <a:tailEnd/>
            </a:ln>
            <a:effectLst/>
          </p:spPr>
          <p:txBody>
            <a:bodyPr wrap="none" anchor="ctr"/>
            <a:lstStyle/>
            <a:p>
              <a:endParaRPr lang="en-US" sz="1600"/>
            </a:p>
          </p:txBody>
        </p:sp>
        <p:sp>
          <p:nvSpPr>
            <p:cNvPr id="1171908" name="Line 452"/>
            <p:cNvSpPr>
              <a:spLocks noChangeShapeType="1"/>
            </p:cNvSpPr>
            <p:nvPr/>
          </p:nvSpPr>
          <p:spPr bwMode="auto">
            <a:xfrm flipH="1" flipV="1">
              <a:off x="2426" y="2863"/>
              <a:ext cx="136" cy="45"/>
            </a:xfrm>
            <a:prstGeom prst="line">
              <a:avLst/>
            </a:prstGeom>
            <a:noFill/>
            <a:ln w="12700">
              <a:solidFill>
                <a:schemeClr val="hlink"/>
              </a:solidFill>
              <a:round/>
              <a:headEnd/>
              <a:tailEnd/>
            </a:ln>
            <a:effectLst/>
          </p:spPr>
          <p:txBody>
            <a:bodyPr wrap="none" anchor="ctr"/>
            <a:lstStyle/>
            <a:p>
              <a:endParaRPr lang="en-US" sz="1600"/>
            </a:p>
          </p:txBody>
        </p:sp>
        <p:sp>
          <p:nvSpPr>
            <p:cNvPr id="1171909" name="Line 453"/>
            <p:cNvSpPr>
              <a:spLocks noChangeShapeType="1"/>
            </p:cNvSpPr>
            <p:nvPr/>
          </p:nvSpPr>
          <p:spPr bwMode="auto">
            <a:xfrm>
              <a:off x="2426" y="2863"/>
              <a:ext cx="46" cy="159"/>
            </a:xfrm>
            <a:prstGeom prst="line">
              <a:avLst/>
            </a:prstGeom>
            <a:noFill/>
            <a:ln w="12700">
              <a:solidFill>
                <a:schemeClr val="hlink"/>
              </a:solidFill>
              <a:round/>
              <a:headEnd/>
              <a:tailEnd/>
            </a:ln>
            <a:effectLst/>
          </p:spPr>
          <p:txBody>
            <a:bodyPr wrap="none" anchor="ctr"/>
            <a:lstStyle/>
            <a:p>
              <a:endParaRPr lang="en-US" sz="1600"/>
            </a:p>
          </p:txBody>
        </p:sp>
        <p:sp>
          <p:nvSpPr>
            <p:cNvPr id="1171910" name="Line 454"/>
            <p:cNvSpPr>
              <a:spLocks noChangeShapeType="1"/>
            </p:cNvSpPr>
            <p:nvPr/>
          </p:nvSpPr>
          <p:spPr bwMode="auto">
            <a:xfrm flipH="1">
              <a:off x="2313" y="3022"/>
              <a:ext cx="136" cy="0"/>
            </a:xfrm>
            <a:prstGeom prst="line">
              <a:avLst/>
            </a:prstGeom>
            <a:noFill/>
            <a:ln w="12700">
              <a:solidFill>
                <a:schemeClr val="hlink"/>
              </a:solidFill>
              <a:round/>
              <a:headEnd/>
              <a:tailEnd/>
            </a:ln>
            <a:effectLst/>
          </p:spPr>
          <p:txBody>
            <a:bodyPr wrap="none" anchor="ctr"/>
            <a:lstStyle/>
            <a:p>
              <a:endParaRPr lang="en-US" sz="1600"/>
            </a:p>
          </p:txBody>
        </p:sp>
        <p:sp>
          <p:nvSpPr>
            <p:cNvPr id="1171911" name="Line 455"/>
            <p:cNvSpPr>
              <a:spLocks noChangeShapeType="1"/>
            </p:cNvSpPr>
            <p:nvPr/>
          </p:nvSpPr>
          <p:spPr bwMode="auto">
            <a:xfrm flipV="1">
              <a:off x="2494" y="2908"/>
              <a:ext cx="68" cy="114"/>
            </a:xfrm>
            <a:prstGeom prst="line">
              <a:avLst/>
            </a:prstGeom>
            <a:noFill/>
            <a:ln w="12700">
              <a:solidFill>
                <a:schemeClr val="hlink"/>
              </a:solidFill>
              <a:round/>
              <a:headEnd/>
              <a:tailEnd/>
            </a:ln>
            <a:effectLst/>
          </p:spPr>
          <p:txBody>
            <a:bodyPr wrap="none" anchor="ctr"/>
            <a:lstStyle/>
            <a:p>
              <a:endParaRPr lang="en-US" sz="1600"/>
            </a:p>
          </p:txBody>
        </p:sp>
        <p:sp>
          <p:nvSpPr>
            <p:cNvPr id="1171912" name="Line 456"/>
            <p:cNvSpPr>
              <a:spLocks noChangeShapeType="1"/>
            </p:cNvSpPr>
            <p:nvPr/>
          </p:nvSpPr>
          <p:spPr bwMode="auto">
            <a:xfrm>
              <a:off x="2585" y="2908"/>
              <a:ext cx="114" cy="91"/>
            </a:xfrm>
            <a:prstGeom prst="line">
              <a:avLst/>
            </a:prstGeom>
            <a:noFill/>
            <a:ln w="12700">
              <a:solidFill>
                <a:schemeClr val="hlink"/>
              </a:solidFill>
              <a:round/>
              <a:headEnd/>
              <a:tailEnd/>
            </a:ln>
            <a:effectLst/>
          </p:spPr>
          <p:txBody>
            <a:bodyPr wrap="none" anchor="ctr"/>
            <a:lstStyle/>
            <a:p>
              <a:endParaRPr lang="en-US" sz="1600"/>
            </a:p>
          </p:txBody>
        </p:sp>
        <p:sp>
          <p:nvSpPr>
            <p:cNvPr id="1171913" name="Line 457"/>
            <p:cNvSpPr>
              <a:spLocks noChangeShapeType="1"/>
            </p:cNvSpPr>
            <p:nvPr/>
          </p:nvSpPr>
          <p:spPr bwMode="auto">
            <a:xfrm flipV="1">
              <a:off x="2699" y="2908"/>
              <a:ext cx="113" cy="91"/>
            </a:xfrm>
            <a:prstGeom prst="line">
              <a:avLst/>
            </a:prstGeom>
            <a:noFill/>
            <a:ln w="12700">
              <a:solidFill>
                <a:schemeClr val="hlink"/>
              </a:solidFill>
              <a:round/>
              <a:headEnd/>
              <a:tailEnd/>
            </a:ln>
            <a:effectLst/>
          </p:spPr>
          <p:txBody>
            <a:bodyPr wrap="none" anchor="ctr"/>
            <a:lstStyle/>
            <a:p>
              <a:endParaRPr lang="en-US" sz="1600"/>
            </a:p>
          </p:txBody>
        </p:sp>
        <p:sp>
          <p:nvSpPr>
            <p:cNvPr id="1171914" name="Line 458"/>
            <p:cNvSpPr>
              <a:spLocks noChangeShapeType="1"/>
            </p:cNvSpPr>
            <p:nvPr/>
          </p:nvSpPr>
          <p:spPr bwMode="auto">
            <a:xfrm flipH="1" flipV="1">
              <a:off x="2699" y="2772"/>
              <a:ext cx="113" cy="136"/>
            </a:xfrm>
            <a:prstGeom prst="line">
              <a:avLst/>
            </a:prstGeom>
            <a:noFill/>
            <a:ln w="12700">
              <a:solidFill>
                <a:schemeClr val="hlink"/>
              </a:solidFill>
              <a:round/>
              <a:headEnd/>
              <a:tailEnd/>
            </a:ln>
            <a:effectLst/>
          </p:spPr>
          <p:txBody>
            <a:bodyPr wrap="none" anchor="ctr"/>
            <a:lstStyle/>
            <a:p>
              <a:endParaRPr lang="en-US" sz="1600"/>
            </a:p>
          </p:txBody>
        </p:sp>
        <p:sp>
          <p:nvSpPr>
            <p:cNvPr id="1171915" name="Line 459"/>
            <p:cNvSpPr>
              <a:spLocks noChangeShapeType="1"/>
            </p:cNvSpPr>
            <p:nvPr/>
          </p:nvSpPr>
          <p:spPr bwMode="auto">
            <a:xfrm flipH="1" flipV="1">
              <a:off x="2585" y="2682"/>
              <a:ext cx="136" cy="113"/>
            </a:xfrm>
            <a:prstGeom prst="line">
              <a:avLst/>
            </a:prstGeom>
            <a:noFill/>
            <a:ln w="12700">
              <a:solidFill>
                <a:schemeClr val="hlink"/>
              </a:solidFill>
              <a:round/>
              <a:headEnd/>
              <a:tailEnd/>
            </a:ln>
            <a:effectLst/>
          </p:spPr>
          <p:txBody>
            <a:bodyPr wrap="none" anchor="ctr"/>
            <a:lstStyle/>
            <a:p>
              <a:endParaRPr lang="en-US" sz="1600"/>
            </a:p>
          </p:txBody>
        </p:sp>
        <p:sp>
          <p:nvSpPr>
            <p:cNvPr id="1171916" name="Line 460"/>
            <p:cNvSpPr>
              <a:spLocks noChangeShapeType="1"/>
            </p:cNvSpPr>
            <p:nvPr/>
          </p:nvSpPr>
          <p:spPr bwMode="auto">
            <a:xfrm flipV="1">
              <a:off x="2699" y="2704"/>
              <a:ext cx="113" cy="91"/>
            </a:xfrm>
            <a:prstGeom prst="line">
              <a:avLst/>
            </a:prstGeom>
            <a:noFill/>
            <a:ln w="12700">
              <a:solidFill>
                <a:schemeClr val="hlink"/>
              </a:solidFill>
              <a:round/>
              <a:headEnd/>
              <a:tailEnd/>
            </a:ln>
            <a:effectLst/>
          </p:spPr>
          <p:txBody>
            <a:bodyPr wrap="none" anchor="ctr"/>
            <a:lstStyle/>
            <a:p>
              <a:endParaRPr lang="en-US" sz="1600"/>
            </a:p>
          </p:txBody>
        </p:sp>
        <p:sp>
          <p:nvSpPr>
            <p:cNvPr id="1171917" name="Line 461"/>
            <p:cNvSpPr>
              <a:spLocks noChangeShapeType="1"/>
            </p:cNvSpPr>
            <p:nvPr/>
          </p:nvSpPr>
          <p:spPr bwMode="auto">
            <a:xfrm flipV="1">
              <a:off x="2562" y="2795"/>
              <a:ext cx="159" cy="91"/>
            </a:xfrm>
            <a:prstGeom prst="line">
              <a:avLst/>
            </a:prstGeom>
            <a:noFill/>
            <a:ln w="12700">
              <a:solidFill>
                <a:schemeClr val="hlink"/>
              </a:solidFill>
              <a:round/>
              <a:headEnd/>
              <a:tailEnd/>
            </a:ln>
            <a:effectLst/>
          </p:spPr>
          <p:txBody>
            <a:bodyPr wrap="none" anchor="ctr"/>
            <a:lstStyle/>
            <a:p>
              <a:endParaRPr lang="en-US" sz="1600"/>
            </a:p>
          </p:txBody>
        </p:sp>
        <p:sp>
          <p:nvSpPr>
            <p:cNvPr id="1171918" name="Line 462"/>
            <p:cNvSpPr>
              <a:spLocks noChangeShapeType="1"/>
            </p:cNvSpPr>
            <p:nvPr/>
          </p:nvSpPr>
          <p:spPr bwMode="auto">
            <a:xfrm flipH="1">
              <a:off x="2699" y="2795"/>
              <a:ext cx="22" cy="159"/>
            </a:xfrm>
            <a:prstGeom prst="line">
              <a:avLst/>
            </a:prstGeom>
            <a:noFill/>
            <a:ln w="12700">
              <a:solidFill>
                <a:schemeClr val="hlink"/>
              </a:solidFill>
              <a:round/>
              <a:headEnd/>
              <a:tailEnd/>
            </a:ln>
            <a:effectLst/>
          </p:spPr>
          <p:txBody>
            <a:bodyPr wrap="none" anchor="ctr"/>
            <a:lstStyle/>
            <a:p>
              <a:endParaRPr lang="en-US" sz="1600"/>
            </a:p>
          </p:txBody>
        </p:sp>
        <p:sp>
          <p:nvSpPr>
            <p:cNvPr id="1171919" name="Line 463"/>
            <p:cNvSpPr>
              <a:spLocks noChangeShapeType="1"/>
            </p:cNvSpPr>
            <p:nvPr/>
          </p:nvSpPr>
          <p:spPr bwMode="auto">
            <a:xfrm flipV="1">
              <a:off x="2426" y="2727"/>
              <a:ext cx="23" cy="136"/>
            </a:xfrm>
            <a:prstGeom prst="line">
              <a:avLst/>
            </a:prstGeom>
            <a:noFill/>
            <a:ln w="12700">
              <a:solidFill>
                <a:schemeClr val="hlink"/>
              </a:solidFill>
              <a:round/>
              <a:headEnd/>
              <a:tailEnd/>
            </a:ln>
            <a:effectLst/>
          </p:spPr>
          <p:txBody>
            <a:bodyPr wrap="none" anchor="ctr"/>
            <a:lstStyle/>
            <a:p>
              <a:endParaRPr lang="en-US" sz="1600"/>
            </a:p>
          </p:txBody>
        </p:sp>
        <p:sp>
          <p:nvSpPr>
            <p:cNvPr id="1171920" name="Line 464"/>
            <p:cNvSpPr>
              <a:spLocks noChangeShapeType="1"/>
            </p:cNvSpPr>
            <p:nvPr/>
          </p:nvSpPr>
          <p:spPr bwMode="auto">
            <a:xfrm>
              <a:off x="2358" y="2205"/>
              <a:ext cx="46" cy="204"/>
            </a:xfrm>
            <a:prstGeom prst="line">
              <a:avLst/>
            </a:prstGeom>
            <a:noFill/>
            <a:ln w="12700">
              <a:solidFill>
                <a:schemeClr val="hlink"/>
              </a:solidFill>
              <a:round/>
              <a:headEnd/>
              <a:tailEnd/>
            </a:ln>
            <a:effectLst/>
          </p:spPr>
          <p:txBody>
            <a:bodyPr wrap="none" anchor="ctr"/>
            <a:lstStyle/>
            <a:p>
              <a:endParaRPr lang="en-US" sz="1600"/>
            </a:p>
          </p:txBody>
        </p:sp>
        <p:sp>
          <p:nvSpPr>
            <p:cNvPr id="1171921" name="Oval 465"/>
            <p:cNvSpPr>
              <a:spLocks noChangeArrowheads="1"/>
            </p:cNvSpPr>
            <p:nvPr/>
          </p:nvSpPr>
          <p:spPr bwMode="auto">
            <a:xfrm>
              <a:off x="2064" y="2092"/>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922" name="Oval 466"/>
            <p:cNvSpPr>
              <a:spLocks noChangeArrowheads="1"/>
            </p:cNvSpPr>
            <p:nvPr/>
          </p:nvSpPr>
          <p:spPr bwMode="auto">
            <a:xfrm>
              <a:off x="1882" y="2047"/>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923" name="Oval 467"/>
            <p:cNvSpPr>
              <a:spLocks noChangeArrowheads="1"/>
            </p:cNvSpPr>
            <p:nvPr/>
          </p:nvSpPr>
          <p:spPr bwMode="auto">
            <a:xfrm>
              <a:off x="2086" y="1933"/>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924" name="Oval 468"/>
            <p:cNvSpPr>
              <a:spLocks noChangeArrowheads="1"/>
            </p:cNvSpPr>
            <p:nvPr/>
          </p:nvSpPr>
          <p:spPr bwMode="auto">
            <a:xfrm>
              <a:off x="1927" y="1911"/>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925" name="Oval 469"/>
            <p:cNvSpPr>
              <a:spLocks noChangeArrowheads="1"/>
            </p:cNvSpPr>
            <p:nvPr/>
          </p:nvSpPr>
          <p:spPr bwMode="auto">
            <a:xfrm>
              <a:off x="1746" y="2092"/>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926" name="Oval 470"/>
            <p:cNvSpPr>
              <a:spLocks noChangeArrowheads="1"/>
            </p:cNvSpPr>
            <p:nvPr/>
          </p:nvSpPr>
          <p:spPr bwMode="auto">
            <a:xfrm>
              <a:off x="1519" y="2908"/>
              <a:ext cx="98" cy="99"/>
            </a:xfrm>
            <a:prstGeom prst="ellipse">
              <a:avLst/>
            </a:prstGeom>
            <a:solidFill>
              <a:schemeClr val="hlink"/>
            </a:solidFill>
            <a:ln w="12700" algn="ctr">
              <a:solidFill>
                <a:schemeClr val="hlink"/>
              </a:solidFill>
              <a:round/>
              <a:headEnd/>
              <a:tailEnd/>
            </a:ln>
            <a:effectLst/>
          </p:spPr>
          <p:txBody>
            <a:bodyPr wrap="none" anchor="ctr"/>
            <a:lstStyle/>
            <a:p>
              <a:endParaRPr lang="en-US" sz="1600"/>
            </a:p>
          </p:txBody>
        </p:sp>
        <p:sp>
          <p:nvSpPr>
            <p:cNvPr id="1171927" name="Line 471"/>
            <p:cNvSpPr>
              <a:spLocks noChangeShapeType="1"/>
            </p:cNvSpPr>
            <p:nvPr/>
          </p:nvSpPr>
          <p:spPr bwMode="auto">
            <a:xfrm>
              <a:off x="1542" y="2795"/>
              <a:ext cx="45" cy="159"/>
            </a:xfrm>
            <a:prstGeom prst="line">
              <a:avLst/>
            </a:prstGeom>
            <a:noFill/>
            <a:ln w="12700">
              <a:solidFill>
                <a:schemeClr val="hlink"/>
              </a:solidFill>
              <a:round/>
              <a:headEnd/>
              <a:tailEnd/>
            </a:ln>
            <a:effectLst/>
          </p:spPr>
          <p:txBody>
            <a:bodyPr wrap="none" anchor="ctr"/>
            <a:lstStyle/>
            <a:p>
              <a:endParaRPr lang="en-US" sz="1600"/>
            </a:p>
          </p:txBody>
        </p:sp>
        <p:sp>
          <p:nvSpPr>
            <p:cNvPr id="1171928" name="Line 472"/>
            <p:cNvSpPr>
              <a:spLocks noChangeShapeType="1"/>
            </p:cNvSpPr>
            <p:nvPr/>
          </p:nvSpPr>
          <p:spPr bwMode="auto">
            <a:xfrm flipV="1">
              <a:off x="1587" y="2908"/>
              <a:ext cx="68" cy="46"/>
            </a:xfrm>
            <a:prstGeom prst="line">
              <a:avLst/>
            </a:prstGeom>
            <a:noFill/>
            <a:ln w="12700">
              <a:solidFill>
                <a:schemeClr val="hlink"/>
              </a:solidFill>
              <a:round/>
              <a:headEnd/>
              <a:tailEnd/>
            </a:ln>
            <a:effectLst/>
          </p:spPr>
          <p:txBody>
            <a:bodyPr wrap="none" anchor="ctr"/>
            <a:lstStyle/>
            <a:p>
              <a:endParaRPr lang="en-US" sz="1600"/>
            </a:p>
          </p:txBody>
        </p:sp>
        <p:sp>
          <p:nvSpPr>
            <p:cNvPr id="1171929" name="Line 473"/>
            <p:cNvSpPr>
              <a:spLocks noChangeShapeType="1"/>
            </p:cNvSpPr>
            <p:nvPr/>
          </p:nvSpPr>
          <p:spPr bwMode="auto">
            <a:xfrm>
              <a:off x="1587" y="2954"/>
              <a:ext cx="68" cy="91"/>
            </a:xfrm>
            <a:prstGeom prst="line">
              <a:avLst/>
            </a:prstGeom>
            <a:noFill/>
            <a:ln w="12700">
              <a:solidFill>
                <a:schemeClr val="hlink"/>
              </a:solidFill>
              <a:round/>
              <a:headEnd/>
              <a:tailEnd/>
            </a:ln>
            <a:effectLst/>
          </p:spPr>
          <p:txBody>
            <a:bodyPr wrap="none" anchor="ctr"/>
            <a:lstStyle/>
            <a:p>
              <a:endParaRPr lang="en-US" sz="1600"/>
            </a:p>
          </p:txBody>
        </p:sp>
        <p:sp>
          <p:nvSpPr>
            <p:cNvPr id="1171930" name="Line 474"/>
            <p:cNvSpPr>
              <a:spLocks noChangeShapeType="1"/>
            </p:cNvSpPr>
            <p:nvPr/>
          </p:nvSpPr>
          <p:spPr bwMode="auto">
            <a:xfrm flipH="1">
              <a:off x="1451" y="2954"/>
              <a:ext cx="136" cy="68"/>
            </a:xfrm>
            <a:prstGeom prst="line">
              <a:avLst/>
            </a:prstGeom>
            <a:noFill/>
            <a:ln w="12700">
              <a:solidFill>
                <a:schemeClr val="hlink"/>
              </a:solidFill>
              <a:round/>
              <a:headEnd/>
              <a:tailEnd/>
            </a:ln>
            <a:effectLst/>
          </p:spPr>
          <p:txBody>
            <a:bodyPr wrap="none" anchor="ctr"/>
            <a:lstStyle/>
            <a:p>
              <a:endParaRPr lang="en-US" sz="1600"/>
            </a:p>
          </p:txBody>
        </p:sp>
        <p:sp>
          <p:nvSpPr>
            <p:cNvPr id="1171931" name="Line 475"/>
            <p:cNvSpPr>
              <a:spLocks noChangeShapeType="1"/>
            </p:cNvSpPr>
            <p:nvPr/>
          </p:nvSpPr>
          <p:spPr bwMode="auto">
            <a:xfrm flipH="1" flipV="1">
              <a:off x="1451" y="2886"/>
              <a:ext cx="114" cy="68"/>
            </a:xfrm>
            <a:prstGeom prst="line">
              <a:avLst/>
            </a:prstGeom>
            <a:noFill/>
            <a:ln w="12700">
              <a:solidFill>
                <a:schemeClr val="hlink"/>
              </a:solidFill>
              <a:round/>
              <a:headEnd/>
              <a:tailEnd/>
            </a:ln>
            <a:effectLst/>
          </p:spPr>
          <p:txBody>
            <a:bodyPr wrap="none" anchor="ctr"/>
            <a:lstStyle/>
            <a:p>
              <a:endParaRPr lang="en-US" sz="1600"/>
            </a:p>
          </p:txBody>
        </p:sp>
        <p:sp>
          <p:nvSpPr>
            <p:cNvPr id="1171932" name="Line 476"/>
            <p:cNvSpPr>
              <a:spLocks noChangeShapeType="1"/>
            </p:cNvSpPr>
            <p:nvPr/>
          </p:nvSpPr>
          <p:spPr bwMode="auto">
            <a:xfrm flipH="1">
              <a:off x="1678" y="2160"/>
              <a:ext cx="113" cy="91"/>
            </a:xfrm>
            <a:prstGeom prst="line">
              <a:avLst/>
            </a:prstGeom>
            <a:noFill/>
            <a:ln w="12700">
              <a:solidFill>
                <a:schemeClr val="hlink"/>
              </a:solidFill>
              <a:round/>
              <a:headEnd/>
              <a:tailEnd/>
            </a:ln>
            <a:effectLst/>
          </p:spPr>
          <p:txBody>
            <a:bodyPr wrap="none" anchor="ctr"/>
            <a:lstStyle/>
            <a:p>
              <a:endParaRPr lang="en-US" sz="1600"/>
            </a:p>
          </p:txBody>
        </p:sp>
        <p:sp>
          <p:nvSpPr>
            <p:cNvPr id="1171933" name="Line 477"/>
            <p:cNvSpPr>
              <a:spLocks noChangeShapeType="1"/>
            </p:cNvSpPr>
            <p:nvPr/>
          </p:nvSpPr>
          <p:spPr bwMode="auto">
            <a:xfrm>
              <a:off x="1791" y="2137"/>
              <a:ext cx="68" cy="114"/>
            </a:xfrm>
            <a:prstGeom prst="line">
              <a:avLst/>
            </a:prstGeom>
            <a:noFill/>
            <a:ln w="12700">
              <a:solidFill>
                <a:schemeClr val="hlink"/>
              </a:solidFill>
              <a:round/>
              <a:headEnd/>
              <a:tailEnd/>
            </a:ln>
            <a:effectLst/>
          </p:spPr>
          <p:txBody>
            <a:bodyPr wrap="none" anchor="ctr"/>
            <a:lstStyle/>
            <a:p>
              <a:endParaRPr lang="en-US" sz="1600"/>
            </a:p>
          </p:txBody>
        </p:sp>
        <p:sp>
          <p:nvSpPr>
            <p:cNvPr id="1171934" name="Line 478"/>
            <p:cNvSpPr>
              <a:spLocks noChangeShapeType="1"/>
            </p:cNvSpPr>
            <p:nvPr/>
          </p:nvSpPr>
          <p:spPr bwMode="auto">
            <a:xfrm flipV="1">
              <a:off x="1882" y="2092"/>
              <a:ext cx="45" cy="159"/>
            </a:xfrm>
            <a:prstGeom prst="line">
              <a:avLst/>
            </a:prstGeom>
            <a:noFill/>
            <a:ln w="12700">
              <a:solidFill>
                <a:schemeClr val="hlink"/>
              </a:solidFill>
              <a:round/>
              <a:headEnd/>
              <a:tailEnd/>
            </a:ln>
            <a:effectLst/>
          </p:spPr>
          <p:txBody>
            <a:bodyPr wrap="none" anchor="ctr"/>
            <a:lstStyle/>
            <a:p>
              <a:endParaRPr lang="en-US" sz="1600"/>
            </a:p>
          </p:txBody>
        </p:sp>
        <p:sp>
          <p:nvSpPr>
            <p:cNvPr id="1171935" name="Line 479"/>
            <p:cNvSpPr>
              <a:spLocks noChangeShapeType="1"/>
            </p:cNvSpPr>
            <p:nvPr/>
          </p:nvSpPr>
          <p:spPr bwMode="auto">
            <a:xfrm>
              <a:off x="1927" y="2092"/>
              <a:ext cx="46" cy="159"/>
            </a:xfrm>
            <a:prstGeom prst="line">
              <a:avLst/>
            </a:prstGeom>
            <a:noFill/>
            <a:ln w="12700">
              <a:solidFill>
                <a:schemeClr val="hlink"/>
              </a:solidFill>
              <a:round/>
              <a:headEnd/>
              <a:tailEnd/>
            </a:ln>
            <a:effectLst/>
          </p:spPr>
          <p:txBody>
            <a:bodyPr wrap="none" anchor="ctr"/>
            <a:lstStyle/>
            <a:p>
              <a:endParaRPr lang="en-US" sz="1600"/>
            </a:p>
          </p:txBody>
        </p:sp>
        <p:sp>
          <p:nvSpPr>
            <p:cNvPr id="1171936" name="Line 480"/>
            <p:cNvSpPr>
              <a:spLocks noChangeShapeType="1"/>
            </p:cNvSpPr>
            <p:nvPr/>
          </p:nvSpPr>
          <p:spPr bwMode="auto">
            <a:xfrm flipV="1">
              <a:off x="1973" y="2137"/>
              <a:ext cx="136" cy="114"/>
            </a:xfrm>
            <a:prstGeom prst="line">
              <a:avLst/>
            </a:prstGeom>
            <a:noFill/>
            <a:ln w="12700">
              <a:solidFill>
                <a:schemeClr val="hlink"/>
              </a:solidFill>
              <a:round/>
              <a:headEnd/>
              <a:tailEnd/>
            </a:ln>
            <a:effectLst/>
          </p:spPr>
          <p:txBody>
            <a:bodyPr wrap="none" anchor="ctr"/>
            <a:lstStyle/>
            <a:p>
              <a:endParaRPr lang="en-US" sz="1600"/>
            </a:p>
          </p:txBody>
        </p:sp>
        <p:sp>
          <p:nvSpPr>
            <p:cNvPr id="1171937" name="Line 481"/>
            <p:cNvSpPr>
              <a:spLocks noChangeShapeType="1"/>
            </p:cNvSpPr>
            <p:nvPr/>
          </p:nvSpPr>
          <p:spPr bwMode="auto">
            <a:xfrm flipH="1" flipV="1">
              <a:off x="1905" y="2092"/>
              <a:ext cx="204" cy="45"/>
            </a:xfrm>
            <a:prstGeom prst="line">
              <a:avLst/>
            </a:prstGeom>
            <a:noFill/>
            <a:ln w="12700">
              <a:solidFill>
                <a:schemeClr val="hlink"/>
              </a:solidFill>
              <a:round/>
              <a:headEnd/>
              <a:tailEnd/>
            </a:ln>
            <a:effectLst/>
          </p:spPr>
          <p:txBody>
            <a:bodyPr wrap="none" anchor="ctr"/>
            <a:lstStyle/>
            <a:p>
              <a:endParaRPr lang="en-US" sz="1600"/>
            </a:p>
          </p:txBody>
        </p:sp>
        <p:sp>
          <p:nvSpPr>
            <p:cNvPr id="1171938" name="Line 482"/>
            <p:cNvSpPr>
              <a:spLocks noChangeShapeType="1"/>
            </p:cNvSpPr>
            <p:nvPr/>
          </p:nvSpPr>
          <p:spPr bwMode="auto">
            <a:xfrm flipH="1">
              <a:off x="1814" y="2092"/>
              <a:ext cx="91" cy="45"/>
            </a:xfrm>
            <a:prstGeom prst="line">
              <a:avLst/>
            </a:prstGeom>
            <a:noFill/>
            <a:ln w="12700">
              <a:solidFill>
                <a:schemeClr val="hlink"/>
              </a:solidFill>
              <a:round/>
              <a:headEnd/>
              <a:tailEnd/>
            </a:ln>
            <a:effectLst/>
          </p:spPr>
          <p:txBody>
            <a:bodyPr wrap="none" anchor="ctr"/>
            <a:lstStyle/>
            <a:p>
              <a:endParaRPr lang="en-US" sz="1600"/>
            </a:p>
          </p:txBody>
        </p:sp>
        <p:sp>
          <p:nvSpPr>
            <p:cNvPr id="1171939" name="Line 483"/>
            <p:cNvSpPr>
              <a:spLocks noChangeShapeType="1"/>
            </p:cNvSpPr>
            <p:nvPr/>
          </p:nvSpPr>
          <p:spPr bwMode="auto">
            <a:xfrm flipV="1">
              <a:off x="1927" y="1956"/>
              <a:ext cx="46" cy="136"/>
            </a:xfrm>
            <a:prstGeom prst="line">
              <a:avLst/>
            </a:prstGeom>
            <a:noFill/>
            <a:ln w="12700">
              <a:solidFill>
                <a:schemeClr val="hlink"/>
              </a:solidFill>
              <a:round/>
              <a:headEnd/>
              <a:tailEnd/>
            </a:ln>
            <a:effectLst/>
          </p:spPr>
          <p:txBody>
            <a:bodyPr wrap="none" anchor="ctr"/>
            <a:lstStyle/>
            <a:p>
              <a:endParaRPr lang="en-US" sz="1600"/>
            </a:p>
          </p:txBody>
        </p:sp>
        <p:sp>
          <p:nvSpPr>
            <p:cNvPr id="1171940" name="Line 484"/>
            <p:cNvSpPr>
              <a:spLocks noChangeShapeType="1"/>
            </p:cNvSpPr>
            <p:nvPr/>
          </p:nvSpPr>
          <p:spPr bwMode="auto">
            <a:xfrm>
              <a:off x="1973" y="1956"/>
              <a:ext cx="159" cy="23"/>
            </a:xfrm>
            <a:prstGeom prst="line">
              <a:avLst/>
            </a:prstGeom>
            <a:noFill/>
            <a:ln w="12700">
              <a:solidFill>
                <a:schemeClr val="hlink"/>
              </a:solidFill>
              <a:round/>
              <a:headEnd/>
              <a:tailEnd/>
            </a:ln>
            <a:effectLst/>
          </p:spPr>
          <p:txBody>
            <a:bodyPr wrap="none" anchor="ctr"/>
            <a:lstStyle/>
            <a:p>
              <a:endParaRPr lang="en-US" sz="1600"/>
            </a:p>
          </p:txBody>
        </p:sp>
        <p:sp>
          <p:nvSpPr>
            <p:cNvPr id="1171941" name="Line 485"/>
            <p:cNvSpPr>
              <a:spLocks noChangeShapeType="1"/>
            </p:cNvSpPr>
            <p:nvPr/>
          </p:nvSpPr>
          <p:spPr bwMode="auto">
            <a:xfrm flipH="1">
              <a:off x="2109" y="1979"/>
              <a:ext cx="23" cy="136"/>
            </a:xfrm>
            <a:prstGeom prst="line">
              <a:avLst/>
            </a:prstGeom>
            <a:noFill/>
            <a:ln w="12700">
              <a:solidFill>
                <a:schemeClr val="hlink"/>
              </a:solidFill>
              <a:round/>
              <a:headEnd/>
              <a:tailEnd/>
            </a:ln>
            <a:effectLst/>
          </p:spPr>
          <p:txBody>
            <a:bodyPr wrap="none" anchor="ctr"/>
            <a:lstStyle/>
            <a:p>
              <a:endParaRPr lang="en-US" sz="1600"/>
            </a:p>
          </p:txBody>
        </p:sp>
        <p:sp>
          <p:nvSpPr>
            <p:cNvPr id="1171942" name="Line 486"/>
            <p:cNvSpPr>
              <a:spLocks noChangeShapeType="1"/>
            </p:cNvSpPr>
            <p:nvPr/>
          </p:nvSpPr>
          <p:spPr bwMode="auto">
            <a:xfrm flipV="1">
              <a:off x="2109" y="2047"/>
              <a:ext cx="113" cy="68"/>
            </a:xfrm>
            <a:prstGeom prst="line">
              <a:avLst/>
            </a:prstGeom>
            <a:noFill/>
            <a:ln w="12700">
              <a:solidFill>
                <a:schemeClr val="hlink"/>
              </a:solidFill>
              <a:round/>
              <a:headEnd/>
              <a:tailEnd/>
            </a:ln>
            <a:effectLst/>
          </p:spPr>
          <p:txBody>
            <a:bodyPr wrap="none" anchor="ctr"/>
            <a:lstStyle/>
            <a:p>
              <a:endParaRPr lang="en-US" sz="1600"/>
            </a:p>
          </p:txBody>
        </p:sp>
        <p:sp>
          <p:nvSpPr>
            <p:cNvPr id="1171943" name="Line 487"/>
            <p:cNvSpPr>
              <a:spLocks noChangeShapeType="1"/>
            </p:cNvSpPr>
            <p:nvPr/>
          </p:nvSpPr>
          <p:spPr bwMode="auto">
            <a:xfrm flipH="1" flipV="1">
              <a:off x="2132" y="1979"/>
              <a:ext cx="90" cy="68"/>
            </a:xfrm>
            <a:prstGeom prst="line">
              <a:avLst/>
            </a:prstGeom>
            <a:noFill/>
            <a:ln w="12700">
              <a:solidFill>
                <a:schemeClr val="hlink"/>
              </a:solidFill>
              <a:round/>
              <a:headEnd/>
              <a:tailEnd/>
            </a:ln>
            <a:effectLst/>
          </p:spPr>
          <p:txBody>
            <a:bodyPr wrap="none" anchor="ctr"/>
            <a:lstStyle/>
            <a:p>
              <a:endParaRPr lang="en-US" sz="1600"/>
            </a:p>
          </p:txBody>
        </p:sp>
        <p:sp>
          <p:nvSpPr>
            <p:cNvPr id="1171944" name="Line 488"/>
            <p:cNvSpPr>
              <a:spLocks noChangeShapeType="1"/>
            </p:cNvSpPr>
            <p:nvPr/>
          </p:nvSpPr>
          <p:spPr bwMode="auto">
            <a:xfrm>
              <a:off x="2132" y="2137"/>
              <a:ext cx="68" cy="182"/>
            </a:xfrm>
            <a:prstGeom prst="line">
              <a:avLst/>
            </a:prstGeom>
            <a:noFill/>
            <a:ln w="12700">
              <a:solidFill>
                <a:schemeClr val="hlink"/>
              </a:solidFill>
              <a:round/>
              <a:headEnd/>
              <a:tailEnd/>
            </a:ln>
            <a:effectLst/>
          </p:spPr>
          <p:txBody>
            <a:bodyPr wrap="none" anchor="ctr"/>
            <a:lstStyle/>
            <a:p>
              <a:endParaRPr lang="en-US" sz="1600"/>
            </a:p>
          </p:txBody>
        </p:sp>
        <p:sp>
          <p:nvSpPr>
            <p:cNvPr id="1171945" name="Line 489"/>
            <p:cNvSpPr>
              <a:spLocks noChangeShapeType="1"/>
            </p:cNvSpPr>
            <p:nvPr/>
          </p:nvSpPr>
          <p:spPr bwMode="auto">
            <a:xfrm flipV="1">
              <a:off x="2200" y="2047"/>
              <a:ext cx="45" cy="272"/>
            </a:xfrm>
            <a:prstGeom prst="line">
              <a:avLst/>
            </a:prstGeom>
            <a:noFill/>
            <a:ln w="12700">
              <a:solidFill>
                <a:schemeClr val="hlink"/>
              </a:solidFill>
              <a:round/>
              <a:headEnd/>
              <a:tailEnd/>
            </a:ln>
            <a:effectLst/>
          </p:spPr>
          <p:txBody>
            <a:bodyPr wrap="none" anchor="ctr"/>
            <a:lstStyle/>
            <a:p>
              <a:endParaRPr lang="en-US" sz="1600"/>
            </a:p>
          </p:txBody>
        </p:sp>
        <p:sp>
          <p:nvSpPr>
            <p:cNvPr id="1171946" name="Line 490"/>
            <p:cNvSpPr>
              <a:spLocks noChangeShapeType="1"/>
            </p:cNvSpPr>
            <p:nvPr/>
          </p:nvSpPr>
          <p:spPr bwMode="auto">
            <a:xfrm>
              <a:off x="1973" y="1956"/>
              <a:ext cx="136" cy="181"/>
            </a:xfrm>
            <a:prstGeom prst="line">
              <a:avLst/>
            </a:prstGeom>
            <a:noFill/>
            <a:ln w="12700">
              <a:solidFill>
                <a:schemeClr val="hlink"/>
              </a:solidFill>
              <a:round/>
              <a:headEnd/>
              <a:tailEnd/>
            </a:ln>
            <a:effectLst/>
          </p:spPr>
          <p:txBody>
            <a:bodyPr wrap="none" anchor="ctr"/>
            <a:lstStyle/>
            <a:p>
              <a:endParaRPr lang="en-US" sz="1600"/>
            </a:p>
          </p:txBody>
        </p:sp>
      </p:grpSp>
      <p:sp>
        <p:nvSpPr>
          <p:cNvPr id="1171568" name="Oval 112"/>
          <p:cNvSpPr>
            <a:spLocks noChangeArrowheads="1"/>
          </p:cNvSpPr>
          <p:nvPr/>
        </p:nvSpPr>
        <p:spPr bwMode="auto">
          <a:xfrm>
            <a:off x="2806700" y="6237288"/>
            <a:ext cx="217488" cy="144462"/>
          </a:xfrm>
          <a:prstGeom prst="ellipse">
            <a:avLst/>
          </a:prstGeom>
          <a:solidFill>
            <a:srgbClr val="FF3300"/>
          </a:solidFill>
          <a:ln w="19050" algn="ctr">
            <a:solidFill>
              <a:srgbClr val="FF3300"/>
            </a:solidFill>
            <a:round/>
            <a:headEnd/>
            <a:tailEnd/>
          </a:ln>
          <a:effectLst/>
        </p:spPr>
        <p:txBody>
          <a:bodyPr wrap="none" anchor="ctr"/>
          <a:lstStyle/>
          <a:p>
            <a:pPr algn="ctr" eaLnBrk="0" hangingPunct="0">
              <a:spcBef>
                <a:spcPct val="0"/>
              </a:spcBef>
            </a:pPr>
            <a:r>
              <a:rPr lang="en-US" sz="1600" i="1" dirty="0" smtClean="0"/>
              <a:t>u</a:t>
            </a:r>
            <a:endParaRPr lang="en-US" sz="1600" i="1" dirty="0"/>
          </a:p>
        </p:txBody>
      </p:sp>
    </p:spTree>
    <p:extLst>
      <p:ext uri="{BB962C8B-B14F-4D97-AF65-F5344CB8AC3E}">
        <p14:creationId xmlns:p14="http://schemas.microsoft.com/office/powerpoint/2010/main" val="4134829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7145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71459">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17145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17145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71459">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171591">
                                            <p:txEl>
                                              <p:pRg st="0" end="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171591">
                                            <p:txEl>
                                              <p:pRg st="1" end="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71591">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17159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3" name="Rectangle 3"/>
          <p:cNvSpPr>
            <a:spLocks noGrp="1" noChangeArrowheads="1"/>
          </p:cNvSpPr>
          <p:nvPr>
            <p:ph type="body" idx="1"/>
          </p:nvPr>
        </p:nvSpPr>
        <p:spPr/>
        <p:txBody>
          <a:bodyPr/>
          <a:lstStyle/>
          <a:p>
            <a:endParaRPr lang="en-US" dirty="0"/>
          </a:p>
          <a:p>
            <a:r>
              <a:rPr lang="en-US" dirty="0"/>
              <a:t>Characteristics </a:t>
            </a:r>
            <a:r>
              <a:rPr lang="en-US" dirty="0" smtClean="0"/>
              <a:t>and models</a:t>
            </a:r>
            <a:endParaRPr lang="en-US" dirty="0"/>
          </a:p>
          <a:p>
            <a:r>
              <a:rPr lang="en-US" dirty="0" smtClean="0"/>
              <a:t>10 tricks for classic </a:t>
            </a:r>
            <a:r>
              <a:rPr lang="en-US" dirty="0"/>
              <a:t>routing</a:t>
            </a:r>
          </a:p>
          <a:p>
            <a:endParaRPr lang="en-US" dirty="0" smtClean="0"/>
          </a:p>
          <a:p>
            <a:r>
              <a:rPr lang="de-CH" dirty="0" err="1" smtClean="0"/>
              <a:t>Selected</a:t>
            </a:r>
            <a:r>
              <a:rPr lang="de-CH" dirty="0" smtClean="0"/>
              <a:t> </a:t>
            </a:r>
            <a:r>
              <a:rPr lang="de-CH" dirty="0" err="1" smtClean="0"/>
              <a:t>case</a:t>
            </a:r>
            <a:r>
              <a:rPr lang="de-CH" dirty="0" smtClean="0"/>
              <a:t> </a:t>
            </a:r>
            <a:r>
              <a:rPr lang="de-CH" dirty="0" err="1" smtClean="0"/>
              <a:t>studies</a:t>
            </a:r>
            <a:r>
              <a:rPr lang="de-CH" dirty="0" smtClean="0"/>
              <a:t> </a:t>
            </a:r>
            <a:endParaRPr lang="en-US" dirty="0" smtClean="0"/>
          </a:p>
          <a:p>
            <a:pPr lvl="1"/>
            <a:r>
              <a:rPr lang="en-US" dirty="0" smtClean="0"/>
              <a:t>Link </a:t>
            </a:r>
            <a:r>
              <a:rPr lang="en-US" dirty="0"/>
              <a:t>reversal </a:t>
            </a:r>
            <a:r>
              <a:rPr lang="en-US" dirty="0" smtClean="0"/>
              <a:t>routing</a:t>
            </a:r>
          </a:p>
          <a:p>
            <a:pPr lvl="1"/>
            <a:r>
              <a:rPr lang="de-CH" dirty="0"/>
              <a:t>Geo-routing </a:t>
            </a:r>
            <a:r>
              <a:rPr lang="de-CH" dirty="0" err="1"/>
              <a:t>without</a:t>
            </a:r>
            <a:r>
              <a:rPr lang="de-CH" dirty="0"/>
              <a:t> </a:t>
            </a:r>
            <a:r>
              <a:rPr lang="de-CH" dirty="0" err="1" smtClean="0"/>
              <a:t>geometry</a:t>
            </a:r>
            <a:endParaRPr lang="de-CH" dirty="0" smtClean="0"/>
          </a:p>
          <a:p>
            <a:pPr lvl="1"/>
            <a:r>
              <a:rPr lang="de-CH" dirty="0" err="1" smtClean="0"/>
              <a:t>Greedy</a:t>
            </a:r>
            <a:r>
              <a:rPr lang="de-CH" dirty="0" smtClean="0"/>
              <a:t> </a:t>
            </a:r>
            <a:r>
              <a:rPr lang="de-CH" dirty="0" err="1" smtClean="0"/>
              <a:t>routing</a:t>
            </a:r>
            <a:endParaRPr lang="de-CH" dirty="0"/>
          </a:p>
          <a:p>
            <a:pPr lvl="1"/>
            <a:r>
              <a:rPr lang="de-CH" dirty="0" smtClean="0"/>
              <a:t>Compact </a:t>
            </a:r>
            <a:r>
              <a:rPr lang="de-CH" dirty="0" err="1" smtClean="0"/>
              <a:t>routing</a:t>
            </a:r>
            <a:endParaRPr lang="de-CH" dirty="0" smtClean="0"/>
          </a:p>
          <a:p>
            <a:endParaRPr lang="en-US" dirty="0"/>
          </a:p>
        </p:txBody>
      </p:sp>
      <p:sp>
        <p:nvSpPr>
          <p:cNvPr id="399366" name="Rectangle 6"/>
          <p:cNvSpPr>
            <a:spLocks noGrp="1" noChangeArrowheads="1"/>
          </p:cNvSpPr>
          <p:nvPr>
            <p:ph type="title"/>
          </p:nvPr>
        </p:nvSpPr>
        <p:spPr/>
        <p:txBody>
          <a:bodyPr/>
          <a:lstStyle/>
          <a:p>
            <a:r>
              <a:rPr lang="en-US"/>
              <a:t>Overview</a:t>
            </a:r>
            <a:endParaRPr lang="de-CH"/>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5554" name="Rectangle 2"/>
          <p:cNvSpPr>
            <a:spLocks noGrp="1" noChangeArrowheads="1"/>
          </p:cNvSpPr>
          <p:nvPr>
            <p:ph type="title"/>
          </p:nvPr>
        </p:nvSpPr>
        <p:spPr/>
        <p:txBody>
          <a:bodyPr/>
          <a:lstStyle/>
          <a:p>
            <a:r>
              <a:rPr lang="en-US"/>
              <a:t>Unicast Routing</a:t>
            </a:r>
          </a:p>
        </p:txBody>
      </p:sp>
      <p:sp>
        <p:nvSpPr>
          <p:cNvPr id="1175556" name="Rectangle 4"/>
          <p:cNvSpPr>
            <a:spLocks noGrp="1" noChangeArrowheads="1"/>
          </p:cNvSpPr>
          <p:nvPr>
            <p:ph type="body" idx="1"/>
          </p:nvPr>
        </p:nvSpPr>
        <p:spPr>
          <a:noFill/>
          <a:ln/>
        </p:spPr>
        <p:txBody>
          <a:bodyPr/>
          <a:lstStyle/>
          <a:p>
            <a:pPr marL="1257300" indent="-1257300">
              <a:buFontTx/>
              <a:buNone/>
            </a:pPr>
            <a:r>
              <a:rPr lang="en-US" i="1" dirty="0"/>
              <a:t>Problem:	</a:t>
            </a:r>
            <a:r>
              <a:rPr lang="en-US" dirty="0"/>
              <a:t>From a sender node </a:t>
            </a:r>
            <a:r>
              <a:rPr lang="en-US" i="1" dirty="0"/>
              <a:t>s</a:t>
            </a:r>
            <a:r>
              <a:rPr lang="en-US" dirty="0"/>
              <a:t>, send a message to a target node </a:t>
            </a:r>
            <a:r>
              <a:rPr lang="en-US" i="1" dirty="0"/>
              <a:t>t</a:t>
            </a:r>
            <a:r>
              <a:rPr lang="en-US" dirty="0"/>
              <a:t>, given the ID and label L(</a:t>
            </a:r>
            <a:r>
              <a:rPr lang="en-US" i="1" dirty="0"/>
              <a:t>t</a:t>
            </a:r>
            <a:r>
              <a:rPr lang="en-US" dirty="0"/>
              <a:t>).</a:t>
            </a:r>
          </a:p>
          <a:p>
            <a:pPr marL="1257300" indent="-1257300">
              <a:buFontTx/>
              <a:buNone/>
            </a:pPr>
            <a:r>
              <a:rPr lang="en-US" i="1" dirty="0"/>
              <a:t>Algorithm:</a:t>
            </a:r>
            <a:r>
              <a:rPr lang="en-US" dirty="0"/>
              <a:t> 	From all net-centers listed in L(t), </a:t>
            </a:r>
            <a:r>
              <a:rPr lang="en-US" i="1" dirty="0"/>
              <a:t>s</a:t>
            </a:r>
            <a:r>
              <a:rPr lang="en-US" dirty="0"/>
              <a:t> picks the net-center </a:t>
            </a:r>
            <a:r>
              <a:rPr lang="en-US" i="1" dirty="0"/>
              <a:t>c</a:t>
            </a:r>
            <a:r>
              <a:rPr lang="en-US" dirty="0"/>
              <a:t> on the lowest level to which it has routing information and forwards the message towards </a:t>
            </a:r>
            <a:r>
              <a:rPr lang="en-US" i="1" dirty="0"/>
              <a:t>c</a:t>
            </a:r>
            <a:r>
              <a:rPr lang="en-US" dirty="0"/>
              <a:t>.  </a:t>
            </a:r>
          </a:p>
          <a:p>
            <a:pPr marL="1257300" indent="-1257300">
              <a:buFontTx/>
              <a:buNone/>
            </a:pPr>
            <a:r>
              <a:rPr lang="en-US" i="1" dirty="0" smtClean="0"/>
              <a:t>Idea</a:t>
            </a:r>
            <a:r>
              <a:rPr lang="en-US" i="1" dirty="0"/>
              <a:t>:</a:t>
            </a:r>
            <a:r>
              <a:rPr lang="en-US" dirty="0"/>
              <a:t>	Once we reach a first net-center of t, we are sure to find a closer net-center on a lower layer. </a:t>
            </a:r>
          </a:p>
          <a:p>
            <a:pPr marL="1257300" indent="-1257300">
              <a:buFontTx/>
              <a:buNone/>
            </a:pPr>
            <a:r>
              <a:rPr lang="en-US" dirty="0"/>
              <a:t>	The path to the first net-center causes only little overhead as the net-centers advertise themselves quite far. </a:t>
            </a:r>
          </a:p>
          <a:p>
            <a:pPr marL="1257300" indent="-1257300">
              <a:buFontTx/>
              <a:buNone/>
            </a:pPr>
            <a:endParaRPr lang="en-US" i="1" dirty="0"/>
          </a:p>
        </p:txBody>
      </p:sp>
      <p:sp>
        <p:nvSpPr>
          <p:cNvPr id="1175557" name="Oval 5"/>
          <p:cNvSpPr>
            <a:spLocks noChangeArrowheads="1"/>
          </p:cNvSpPr>
          <p:nvPr/>
        </p:nvSpPr>
        <p:spPr bwMode="auto">
          <a:xfrm>
            <a:off x="1978986" y="5775128"/>
            <a:ext cx="73025" cy="73025"/>
          </a:xfrm>
          <a:prstGeom prst="ellipse">
            <a:avLst/>
          </a:prstGeom>
          <a:solidFill>
            <a:schemeClr val="tx1"/>
          </a:solidFill>
          <a:ln w="19050">
            <a:solidFill>
              <a:schemeClr val="tx1"/>
            </a:solidFill>
            <a:round/>
            <a:headEnd/>
            <a:tailEnd/>
          </a:ln>
          <a:effectLst/>
        </p:spPr>
        <p:txBody>
          <a:bodyPr wrap="none" anchor="ctr"/>
          <a:lstStyle/>
          <a:p>
            <a:endParaRPr lang="en-US"/>
          </a:p>
        </p:txBody>
      </p:sp>
      <p:sp>
        <p:nvSpPr>
          <p:cNvPr id="1175558" name="Oval 6"/>
          <p:cNvSpPr>
            <a:spLocks noChangeArrowheads="1"/>
          </p:cNvSpPr>
          <p:nvPr/>
        </p:nvSpPr>
        <p:spPr bwMode="auto">
          <a:xfrm>
            <a:off x="5363536" y="5783065"/>
            <a:ext cx="73025" cy="73025"/>
          </a:xfrm>
          <a:prstGeom prst="ellipse">
            <a:avLst/>
          </a:prstGeom>
          <a:solidFill>
            <a:schemeClr val="tx1"/>
          </a:solidFill>
          <a:ln w="19050">
            <a:solidFill>
              <a:schemeClr val="tx1"/>
            </a:solidFill>
            <a:round/>
            <a:headEnd/>
            <a:tailEnd/>
          </a:ln>
          <a:effectLst/>
        </p:spPr>
        <p:txBody>
          <a:bodyPr wrap="none" anchor="ctr"/>
          <a:lstStyle/>
          <a:p>
            <a:endParaRPr lang="en-US"/>
          </a:p>
        </p:txBody>
      </p:sp>
      <p:sp>
        <p:nvSpPr>
          <p:cNvPr id="1175559" name="Line 7"/>
          <p:cNvSpPr>
            <a:spLocks noChangeShapeType="1"/>
          </p:cNvSpPr>
          <p:nvPr/>
        </p:nvSpPr>
        <p:spPr bwMode="auto">
          <a:xfrm>
            <a:off x="2010736" y="5816403"/>
            <a:ext cx="3384550" cy="0"/>
          </a:xfrm>
          <a:prstGeom prst="line">
            <a:avLst/>
          </a:prstGeom>
          <a:noFill/>
          <a:ln w="28575">
            <a:solidFill>
              <a:schemeClr val="tx1"/>
            </a:solidFill>
            <a:round/>
            <a:headEnd/>
            <a:tailEnd/>
          </a:ln>
          <a:effectLst/>
        </p:spPr>
        <p:txBody>
          <a:bodyPr/>
          <a:lstStyle/>
          <a:p>
            <a:endParaRPr lang="en-US"/>
          </a:p>
        </p:txBody>
      </p:sp>
      <p:sp>
        <p:nvSpPr>
          <p:cNvPr id="1175564" name="Oval 12"/>
          <p:cNvSpPr>
            <a:spLocks noChangeArrowheads="1"/>
          </p:cNvSpPr>
          <p:nvPr/>
        </p:nvSpPr>
        <p:spPr bwMode="auto">
          <a:xfrm>
            <a:off x="6136649" y="5987853"/>
            <a:ext cx="73025" cy="73025"/>
          </a:xfrm>
          <a:prstGeom prst="ellipse">
            <a:avLst/>
          </a:prstGeom>
          <a:noFill/>
          <a:ln w="19050">
            <a:solidFill>
              <a:schemeClr val="tx1"/>
            </a:solidFill>
            <a:round/>
            <a:headEnd/>
            <a:tailEnd/>
          </a:ln>
          <a:effectLst/>
        </p:spPr>
        <p:txBody>
          <a:bodyPr wrap="none" anchor="ctr"/>
          <a:lstStyle/>
          <a:p>
            <a:endParaRPr lang="en-US"/>
          </a:p>
        </p:txBody>
      </p:sp>
      <p:sp>
        <p:nvSpPr>
          <p:cNvPr id="1175566" name="Oval 14"/>
          <p:cNvSpPr>
            <a:spLocks noChangeArrowheads="1"/>
          </p:cNvSpPr>
          <p:nvPr/>
        </p:nvSpPr>
        <p:spPr bwMode="auto">
          <a:xfrm>
            <a:off x="5179386" y="6103740"/>
            <a:ext cx="73025" cy="73025"/>
          </a:xfrm>
          <a:prstGeom prst="ellipse">
            <a:avLst/>
          </a:prstGeom>
          <a:noFill/>
          <a:ln w="19050">
            <a:solidFill>
              <a:schemeClr val="tx1"/>
            </a:solidFill>
            <a:round/>
            <a:headEnd/>
            <a:tailEnd/>
          </a:ln>
          <a:effectLst/>
        </p:spPr>
        <p:txBody>
          <a:bodyPr wrap="none" anchor="ctr"/>
          <a:lstStyle/>
          <a:p>
            <a:endParaRPr lang="en-US"/>
          </a:p>
        </p:txBody>
      </p:sp>
      <p:sp>
        <p:nvSpPr>
          <p:cNvPr id="1175567" name="Line 15"/>
          <p:cNvSpPr>
            <a:spLocks noChangeShapeType="1"/>
          </p:cNvSpPr>
          <p:nvPr/>
        </p:nvSpPr>
        <p:spPr bwMode="auto">
          <a:xfrm flipH="1" flipV="1">
            <a:off x="5077786" y="4257478"/>
            <a:ext cx="317500" cy="1558925"/>
          </a:xfrm>
          <a:prstGeom prst="line">
            <a:avLst/>
          </a:prstGeom>
          <a:noFill/>
          <a:ln w="3175">
            <a:solidFill>
              <a:schemeClr val="tx1"/>
            </a:solidFill>
            <a:round/>
            <a:headEnd/>
            <a:tailEnd/>
          </a:ln>
          <a:effectLst/>
        </p:spPr>
        <p:txBody>
          <a:bodyPr/>
          <a:lstStyle/>
          <a:p>
            <a:endParaRPr lang="en-US"/>
          </a:p>
        </p:txBody>
      </p:sp>
      <p:sp>
        <p:nvSpPr>
          <p:cNvPr id="1175568" name="Oval 16"/>
          <p:cNvSpPr>
            <a:spLocks noChangeArrowheads="1"/>
          </p:cNvSpPr>
          <p:nvPr/>
        </p:nvSpPr>
        <p:spPr bwMode="auto">
          <a:xfrm>
            <a:off x="5036511" y="4187628"/>
            <a:ext cx="73025" cy="73025"/>
          </a:xfrm>
          <a:prstGeom prst="ellipse">
            <a:avLst/>
          </a:prstGeom>
          <a:solidFill>
            <a:schemeClr val="bg1"/>
          </a:solidFill>
          <a:ln w="19050">
            <a:solidFill>
              <a:schemeClr val="tx1"/>
            </a:solidFill>
            <a:round/>
            <a:headEnd/>
            <a:tailEnd/>
          </a:ln>
          <a:effectLst/>
        </p:spPr>
        <p:txBody>
          <a:bodyPr wrap="none" anchor="ctr"/>
          <a:lstStyle/>
          <a:p>
            <a:endParaRPr lang="en-US"/>
          </a:p>
        </p:txBody>
      </p:sp>
      <p:sp>
        <p:nvSpPr>
          <p:cNvPr id="1175569" name="Line 17"/>
          <p:cNvSpPr>
            <a:spLocks noChangeShapeType="1"/>
          </p:cNvSpPr>
          <p:nvPr/>
        </p:nvSpPr>
        <p:spPr bwMode="auto">
          <a:xfrm>
            <a:off x="5395286" y="5816403"/>
            <a:ext cx="744538" cy="198437"/>
          </a:xfrm>
          <a:prstGeom prst="line">
            <a:avLst/>
          </a:prstGeom>
          <a:noFill/>
          <a:ln w="3175">
            <a:solidFill>
              <a:schemeClr val="tx1"/>
            </a:solidFill>
            <a:round/>
            <a:headEnd/>
            <a:tailEnd/>
          </a:ln>
          <a:effectLst/>
        </p:spPr>
        <p:txBody>
          <a:bodyPr/>
          <a:lstStyle/>
          <a:p>
            <a:endParaRPr lang="en-US"/>
          </a:p>
        </p:txBody>
      </p:sp>
      <p:sp>
        <p:nvSpPr>
          <p:cNvPr id="1175570" name="Line 18"/>
          <p:cNvSpPr>
            <a:spLocks noChangeShapeType="1"/>
          </p:cNvSpPr>
          <p:nvPr/>
        </p:nvSpPr>
        <p:spPr bwMode="auto">
          <a:xfrm flipH="1">
            <a:off x="5230186" y="5816403"/>
            <a:ext cx="165100" cy="293687"/>
          </a:xfrm>
          <a:prstGeom prst="line">
            <a:avLst/>
          </a:prstGeom>
          <a:noFill/>
          <a:ln w="3175">
            <a:solidFill>
              <a:schemeClr val="tx1"/>
            </a:solidFill>
            <a:round/>
            <a:headEnd/>
            <a:tailEnd/>
          </a:ln>
          <a:effectLst/>
        </p:spPr>
        <p:txBody>
          <a:bodyPr/>
          <a:lstStyle/>
          <a:p>
            <a:endParaRPr lang="en-US"/>
          </a:p>
        </p:txBody>
      </p:sp>
      <p:sp>
        <p:nvSpPr>
          <p:cNvPr id="1175571" name="Line 19"/>
          <p:cNvSpPr>
            <a:spLocks noChangeShapeType="1"/>
          </p:cNvSpPr>
          <p:nvPr/>
        </p:nvSpPr>
        <p:spPr bwMode="auto">
          <a:xfrm flipV="1">
            <a:off x="2010736" y="4240015"/>
            <a:ext cx="3030538" cy="1576388"/>
          </a:xfrm>
          <a:prstGeom prst="line">
            <a:avLst/>
          </a:prstGeom>
          <a:noFill/>
          <a:ln w="12700">
            <a:solidFill>
              <a:schemeClr val="tx1"/>
            </a:solidFill>
            <a:prstDash val="dash"/>
            <a:round/>
            <a:headEnd/>
            <a:tailEnd/>
          </a:ln>
          <a:effectLst/>
        </p:spPr>
        <p:txBody>
          <a:bodyPr/>
          <a:lstStyle/>
          <a:p>
            <a:endParaRPr lang="en-US"/>
          </a:p>
        </p:txBody>
      </p:sp>
      <p:sp>
        <p:nvSpPr>
          <p:cNvPr id="1175572" name="Line 20"/>
          <p:cNvSpPr>
            <a:spLocks noChangeShapeType="1"/>
          </p:cNvSpPr>
          <p:nvPr/>
        </p:nvSpPr>
        <p:spPr bwMode="auto">
          <a:xfrm>
            <a:off x="5096836" y="4257478"/>
            <a:ext cx="1054100" cy="1736725"/>
          </a:xfrm>
          <a:prstGeom prst="line">
            <a:avLst/>
          </a:prstGeom>
          <a:noFill/>
          <a:ln w="12700">
            <a:solidFill>
              <a:schemeClr val="tx1"/>
            </a:solidFill>
            <a:prstDash val="dash"/>
            <a:round/>
            <a:headEnd/>
            <a:tailEnd/>
          </a:ln>
          <a:effectLst/>
        </p:spPr>
        <p:txBody>
          <a:bodyPr/>
          <a:lstStyle/>
          <a:p>
            <a:endParaRPr lang="en-US"/>
          </a:p>
        </p:txBody>
      </p:sp>
      <p:sp>
        <p:nvSpPr>
          <p:cNvPr id="1175573" name="Line 21"/>
          <p:cNvSpPr>
            <a:spLocks noChangeShapeType="1"/>
          </p:cNvSpPr>
          <p:nvPr/>
        </p:nvSpPr>
        <p:spPr bwMode="auto">
          <a:xfrm flipH="1">
            <a:off x="5250824" y="6029128"/>
            <a:ext cx="881062" cy="106362"/>
          </a:xfrm>
          <a:prstGeom prst="line">
            <a:avLst/>
          </a:prstGeom>
          <a:noFill/>
          <a:ln w="12700">
            <a:solidFill>
              <a:schemeClr val="tx1"/>
            </a:solidFill>
            <a:prstDash val="dash"/>
            <a:round/>
            <a:headEnd/>
            <a:tailEnd/>
          </a:ln>
          <a:effectLst/>
        </p:spPr>
        <p:txBody>
          <a:bodyPr/>
          <a:lstStyle/>
          <a:p>
            <a:endParaRPr lang="en-US"/>
          </a:p>
        </p:txBody>
      </p:sp>
      <p:sp>
        <p:nvSpPr>
          <p:cNvPr id="1175575" name="Text Box 23"/>
          <p:cNvSpPr txBox="1">
            <a:spLocks noChangeArrowheads="1"/>
          </p:cNvSpPr>
          <p:nvPr/>
        </p:nvSpPr>
        <p:spPr bwMode="auto">
          <a:xfrm>
            <a:off x="1861511" y="5432228"/>
            <a:ext cx="298450" cy="3667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800" i="1"/>
              <a:t>s</a:t>
            </a:r>
          </a:p>
        </p:txBody>
      </p:sp>
      <p:sp>
        <p:nvSpPr>
          <p:cNvPr id="1175576" name="Text Box 24"/>
          <p:cNvSpPr txBox="1">
            <a:spLocks noChangeArrowheads="1"/>
          </p:cNvSpPr>
          <p:nvPr/>
        </p:nvSpPr>
        <p:spPr bwMode="auto">
          <a:xfrm>
            <a:off x="5349249" y="5449690"/>
            <a:ext cx="247650" cy="366713"/>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800" i="1"/>
              <a:t>t</a:t>
            </a:r>
          </a:p>
        </p:txBody>
      </p:sp>
      <p:sp>
        <p:nvSpPr>
          <p:cNvPr id="1175577" name="Text Box 25"/>
          <p:cNvSpPr txBox="1">
            <a:spLocks noChangeArrowheads="1"/>
          </p:cNvSpPr>
          <p:nvPr/>
        </p:nvSpPr>
        <p:spPr bwMode="auto">
          <a:xfrm>
            <a:off x="4895224" y="3871715"/>
            <a:ext cx="382587" cy="366713"/>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800" i="1"/>
              <a:t>c</a:t>
            </a:r>
            <a:r>
              <a:rPr lang="en-US" sz="1800" b="1" i="1" baseline="-25000"/>
              <a:t>1</a:t>
            </a:r>
          </a:p>
        </p:txBody>
      </p:sp>
      <p:sp>
        <p:nvSpPr>
          <p:cNvPr id="1175578" name="Text Box 26"/>
          <p:cNvSpPr txBox="1">
            <a:spLocks noChangeArrowheads="1"/>
          </p:cNvSpPr>
          <p:nvPr/>
        </p:nvSpPr>
        <p:spPr bwMode="auto">
          <a:xfrm>
            <a:off x="6181099" y="5816403"/>
            <a:ext cx="382587" cy="366712"/>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800" i="1"/>
              <a:t>c</a:t>
            </a:r>
            <a:r>
              <a:rPr lang="en-US" sz="1800" b="1" i="1" baseline="-25000"/>
              <a:t>2</a:t>
            </a:r>
          </a:p>
        </p:txBody>
      </p:sp>
      <p:sp>
        <p:nvSpPr>
          <p:cNvPr id="1175579" name="Text Box 27"/>
          <p:cNvSpPr txBox="1">
            <a:spLocks noChangeArrowheads="1"/>
          </p:cNvSpPr>
          <p:nvPr/>
        </p:nvSpPr>
        <p:spPr bwMode="auto">
          <a:xfrm>
            <a:off x="4849186" y="5960865"/>
            <a:ext cx="382588" cy="366713"/>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800" i="1"/>
              <a:t>c</a:t>
            </a:r>
            <a:r>
              <a:rPr lang="en-US" sz="1800" b="1" i="1" baseline="-25000"/>
              <a:t>3</a:t>
            </a:r>
          </a:p>
        </p:txBody>
      </p:sp>
    </p:spTree>
    <p:extLst>
      <p:ext uri="{BB962C8B-B14F-4D97-AF65-F5344CB8AC3E}">
        <p14:creationId xmlns:p14="http://schemas.microsoft.com/office/powerpoint/2010/main" val="2625130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555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555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555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3880" name="Freeform 376"/>
          <p:cNvSpPr>
            <a:spLocks/>
          </p:cNvSpPr>
          <p:nvPr/>
        </p:nvSpPr>
        <p:spPr bwMode="auto">
          <a:xfrm>
            <a:off x="2411413" y="3608388"/>
            <a:ext cx="3028950" cy="2562225"/>
          </a:xfrm>
          <a:custGeom>
            <a:avLst/>
            <a:gdLst/>
            <a:ahLst/>
            <a:cxnLst>
              <a:cxn ang="0">
                <a:pos x="170" y="378"/>
              </a:cxn>
              <a:cxn ang="0">
                <a:pos x="56" y="582"/>
              </a:cxn>
              <a:cxn ang="0">
                <a:pos x="11" y="832"/>
              </a:cxn>
              <a:cxn ang="0">
                <a:pos x="124" y="900"/>
              </a:cxn>
              <a:cxn ang="0">
                <a:pos x="147" y="1081"/>
              </a:cxn>
              <a:cxn ang="0">
                <a:pos x="351" y="1285"/>
              </a:cxn>
              <a:cxn ang="0">
                <a:pos x="646" y="1603"/>
              </a:cxn>
              <a:cxn ang="0">
                <a:pos x="1417" y="1353"/>
              </a:cxn>
              <a:cxn ang="0">
                <a:pos x="1689" y="945"/>
              </a:cxn>
              <a:cxn ang="0">
                <a:pos x="1893" y="809"/>
              </a:cxn>
              <a:cxn ang="0">
                <a:pos x="1780" y="605"/>
              </a:cxn>
              <a:cxn ang="0">
                <a:pos x="1848" y="469"/>
              </a:cxn>
              <a:cxn ang="0">
                <a:pos x="1735" y="265"/>
              </a:cxn>
              <a:cxn ang="0">
                <a:pos x="1553" y="174"/>
              </a:cxn>
              <a:cxn ang="0">
                <a:pos x="1485" y="38"/>
              </a:cxn>
              <a:cxn ang="0">
                <a:pos x="1122" y="15"/>
              </a:cxn>
              <a:cxn ang="0">
                <a:pos x="555" y="128"/>
              </a:cxn>
              <a:cxn ang="0">
                <a:pos x="170" y="378"/>
              </a:cxn>
            </a:cxnLst>
            <a:rect l="0" t="0" r="r" b="b"/>
            <a:pathLst>
              <a:path w="1908" h="1614">
                <a:moveTo>
                  <a:pt x="170" y="378"/>
                </a:moveTo>
                <a:cubicBezTo>
                  <a:pt x="87" y="454"/>
                  <a:pt x="83" y="506"/>
                  <a:pt x="56" y="582"/>
                </a:cubicBezTo>
                <a:cubicBezTo>
                  <a:pt x="29" y="658"/>
                  <a:pt x="0" y="779"/>
                  <a:pt x="11" y="832"/>
                </a:cubicBezTo>
                <a:cubicBezTo>
                  <a:pt x="22" y="885"/>
                  <a:pt x="101" y="859"/>
                  <a:pt x="124" y="900"/>
                </a:cubicBezTo>
                <a:cubicBezTo>
                  <a:pt x="147" y="941"/>
                  <a:pt x="109" y="1017"/>
                  <a:pt x="147" y="1081"/>
                </a:cubicBezTo>
                <a:cubicBezTo>
                  <a:pt x="185" y="1145"/>
                  <a:pt x="268" y="1198"/>
                  <a:pt x="351" y="1285"/>
                </a:cubicBezTo>
                <a:cubicBezTo>
                  <a:pt x="434" y="1372"/>
                  <a:pt x="468" y="1592"/>
                  <a:pt x="646" y="1603"/>
                </a:cubicBezTo>
                <a:cubicBezTo>
                  <a:pt x="824" y="1614"/>
                  <a:pt x="1243" y="1463"/>
                  <a:pt x="1417" y="1353"/>
                </a:cubicBezTo>
                <a:cubicBezTo>
                  <a:pt x="1591" y="1243"/>
                  <a:pt x="1610" y="1036"/>
                  <a:pt x="1689" y="945"/>
                </a:cubicBezTo>
                <a:cubicBezTo>
                  <a:pt x="1768" y="854"/>
                  <a:pt x="1878" y="866"/>
                  <a:pt x="1893" y="809"/>
                </a:cubicBezTo>
                <a:cubicBezTo>
                  <a:pt x="1908" y="752"/>
                  <a:pt x="1787" y="662"/>
                  <a:pt x="1780" y="605"/>
                </a:cubicBezTo>
                <a:cubicBezTo>
                  <a:pt x="1773" y="548"/>
                  <a:pt x="1855" y="526"/>
                  <a:pt x="1848" y="469"/>
                </a:cubicBezTo>
                <a:cubicBezTo>
                  <a:pt x="1841" y="412"/>
                  <a:pt x="1784" y="314"/>
                  <a:pt x="1735" y="265"/>
                </a:cubicBezTo>
                <a:cubicBezTo>
                  <a:pt x="1686" y="216"/>
                  <a:pt x="1595" y="212"/>
                  <a:pt x="1553" y="174"/>
                </a:cubicBezTo>
                <a:cubicBezTo>
                  <a:pt x="1511" y="136"/>
                  <a:pt x="1557" y="64"/>
                  <a:pt x="1485" y="38"/>
                </a:cubicBezTo>
                <a:cubicBezTo>
                  <a:pt x="1413" y="12"/>
                  <a:pt x="1277" y="0"/>
                  <a:pt x="1122" y="15"/>
                </a:cubicBezTo>
                <a:cubicBezTo>
                  <a:pt x="967" y="30"/>
                  <a:pt x="714" y="68"/>
                  <a:pt x="555" y="128"/>
                </a:cubicBezTo>
                <a:cubicBezTo>
                  <a:pt x="396" y="188"/>
                  <a:pt x="253" y="302"/>
                  <a:pt x="170" y="378"/>
                </a:cubicBezTo>
                <a:close/>
              </a:path>
            </a:pathLst>
          </a:custGeom>
          <a:solidFill>
            <a:srgbClr val="FF3300">
              <a:alpha val="20000"/>
            </a:srgbClr>
          </a:solidFill>
          <a:ln w="19050" cap="flat" cmpd="sng">
            <a:solidFill>
              <a:srgbClr val="FF3300"/>
            </a:solidFill>
            <a:prstDash val="solid"/>
            <a:round/>
            <a:headEnd type="none" w="med" len="med"/>
            <a:tailEnd type="none" w="med" len="med"/>
          </a:ln>
          <a:effectLst/>
        </p:spPr>
        <p:txBody>
          <a:bodyPr wrap="none" anchor="ctr"/>
          <a:lstStyle/>
          <a:p>
            <a:endParaRPr lang="en-US"/>
          </a:p>
        </p:txBody>
      </p:sp>
      <p:sp>
        <p:nvSpPr>
          <p:cNvPr id="1173506" name="Rectangle 2"/>
          <p:cNvSpPr>
            <a:spLocks noGrp="1" noChangeArrowheads="1"/>
          </p:cNvSpPr>
          <p:nvPr>
            <p:ph type="title"/>
          </p:nvPr>
        </p:nvSpPr>
        <p:spPr/>
        <p:txBody>
          <a:bodyPr/>
          <a:lstStyle/>
          <a:p>
            <a:r>
              <a:rPr lang="en-US" dirty="0" smtClean="0"/>
              <a:t>A more detailed analysis</a:t>
            </a:r>
            <a:endParaRPr lang="en-US" dirty="0"/>
          </a:p>
        </p:txBody>
      </p:sp>
      <p:sp>
        <p:nvSpPr>
          <p:cNvPr id="1173507" name="Rectangle 3"/>
          <p:cNvSpPr>
            <a:spLocks noGrp="1" noChangeArrowheads="1"/>
          </p:cNvSpPr>
          <p:nvPr>
            <p:ph type="body" idx="1"/>
          </p:nvPr>
        </p:nvSpPr>
        <p:spPr>
          <a:xfrm>
            <a:off x="468313" y="1053434"/>
            <a:ext cx="8207375" cy="5337175"/>
          </a:xfrm>
        </p:spPr>
        <p:txBody>
          <a:bodyPr/>
          <a:lstStyle/>
          <a:p>
            <a:r>
              <a:rPr lang="en-US" dirty="0"/>
              <a:t>Routing tables to support (1+</a:t>
            </a:r>
            <a:r>
              <a:rPr lang="en-US" b="1" dirty="0">
                <a:latin typeface="Symbol" pitchFamily="18" charset="2"/>
                <a:sym typeface="Symbol" pitchFamily="18" charset="2"/>
              </a:rPr>
              <a:t></a:t>
            </a:r>
            <a:r>
              <a:rPr lang="en-US" dirty="0"/>
              <a:t>) stretch routing</a:t>
            </a:r>
          </a:p>
          <a:p>
            <a:pPr lvl="1">
              <a:buFontTx/>
              <a:buNone/>
            </a:pPr>
            <a:r>
              <a:rPr lang="en-US" dirty="0"/>
              <a:t>Recall: Routing table size of O(1/</a:t>
            </a:r>
            <a:r>
              <a:rPr lang="en-US" b="1" dirty="0">
                <a:latin typeface="Symbol" pitchFamily="18" charset="2"/>
                <a:sym typeface="Symbol" pitchFamily="18" charset="2"/>
              </a:rPr>
              <a:t></a:t>
            </a:r>
            <a:r>
              <a:rPr lang="en-US" dirty="0"/>
              <a:t>)</a:t>
            </a:r>
            <a:r>
              <a:rPr lang="en-US" b="1" baseline="62000" dirty="0">
                <a:latin typeface="Symbol" pitchFamily="18" charset="2"/>
                <a:sym typeface="Symbol" pitchFamily="18" charset="2"/>
              </a:rPr>
              <a:t></a:t>
            </a:r>
            <a:r>
              <a:rPr lang="en-US" baseline="62000" dirty="0">
                <a:latin typeface="Symbol" pitchFamily="18" charset="2"/>
                <a:sym typeface="Symbol" pitchFamily="18" charset="2"/>
              </a:rPr>
              <a:t> </a:t>
            </a:r>
            <a:r>
              <a:rPr lang="en-US" dirty="0"/>
              <a:t>(</a:t>
            </a:r>
            <a:r>
              <a:rPr lang="en-US" dirty="0" smtClean="0"/>
              <a:t>log </a:t>
            </a:r>
            <a:r>
              <a:rPr lang="en-US" i="1" dirty="0" smtClean="0"/>
              <a:t>D</a:t>
            </a:r>
            <a:r>
              <a:rPr lang="en-US" dirty="0" smtClean="0"/>
              <a:t>) </a:t>
            </a:r>
            <a:r>
              <a:rPr lang="en-US" dirty="0"/>
              <a:t>(O(</a:t>
            </a:r>
            <a:r>
              <a:rPr lang="en-US" dirty="0">
                <a:latin typeface="Symbol" pitchFamily="18" charset="2"/>
                <a:sym typeface="Symbol" pitchFamily="18" charset="2"/>
              </a:rPr>
              <a:t></a:t>
            </a:r>
            <a:r>
              <a:rPr lang="en-US" dirty="0"/>
              <a:t>) + log </a:t>
            </a:r>
            <a:r>
              <a:rPr lang="en-US" dirty="0">
                <a:latin typeface="Symbol" pitchFamily="18" charset="2"/>
                <a:sym typeface="Symbol" pitchFamily="18" charset="2"/>
              </a:rPr>
              <a:t></a:t>
            </a:r>
            <a:r>
              <a:rPr lang="en-US" dirty="0"/>
              <a:t>) bits</a:t>
            </a:r>
          </a:p>
          <a:p>
            <a:endParaRPr lang="en-US" sz="1200" dirty="0"/>
          </a:p>
          <a:p>
            <a:r>
              <a:rPr lang="en-US" dirty="0"/>
              <a:t>Every net-center </a:t>
            </a:r>
            <a:r>
              <a:rPr lang="en-US" i="1" dirty="0"/>
              <a:t>c</a:t>
            </a:r>
            <a:r>
              <a:rPr lang="en-US" dirty="0"/>
              <a:t> </a:t>
            </a:r>
            <a:r>
              <a:rPr lang="en-US" b="1" dirty="0">
                <a:latin typeface="cmsy10" pitchFamily="34" charset="0"/>
              </a:rPr>
              <a:t>2</a:t>
            </a:r>
            <a:r>
              <a:rPr lang="en-US" b="1" dirty="0"/>
              <a:t> </a:t>
            </a:r>
            <a:r>
              <a:rPr lang="en-US" b="1" dirty="0">
                <a:latin typeface="Symbol" pitchFamily="18" charset="2"/>
                <a:sym typeface="Symbol" pitchFamily="18" charset="2"/>
              </a:rPr>
              <a:t></a:t>
            </a:r>
            <a:r>
              <a:rPr lang="en-US" dirty="0"/>
              <a:t>-net of the dominance net advertises itself to </a:t>
            </a:r>
            <a:r>
              <a:rPr lang="en-US" i="1" dirty="0" err="1"/>
              <a:t>B</a:t>
            </a:r>
            <a:r>
              <a:rPr lang="en-US" b="1" i="1" baseline="-25000" dirty="0" err="1"/>
              <a:t>c</a:t>
            </a:r>
            <a:r>
              <a:rPr lang="en-US" dirty="0"/>
              <a:t>(</a:t>
            </a:r>
            <a:r>
              <a:rPr lang="en-US" b="1" dirty="0">
                <a:latin typeface="Symbol" pitchFamily="18" charset="2"/>
                <a:sym typeface="Symbol" pitchFamily="18" charset="2"/>
              </a:rPr>
              <a:t></a:t>
            </a:r>
            <a:r>
              <a:rPr lang="en-US" dirty="0"/>
              <a:t> (8/</a:t>
            </a:r>
            <a:r>
              <a:rPr lang="en-US" b="1" dirty="0">
                <a:latin typeface="Symbol" pitchFamily="18" charset="2"/>
                <a:sym typeface="Symbol" pitchFamily="18" charset="2"/>
              </a:rPr>
              <a:t></a:t>
            </a:r>
            <a:r>
              <a:rPr lang="en-US" dirty="0"/>
              <a:t> + 6))</a:t>
            </a:r>
          </a:p>
          <a:p>
            <a:r>
              <a:rPr lang="en-US" dirty="0"/>
              <a:t>Every node stores direction to reach all advertising net-centers</a:t>
            </a:r>
          </a:p>
        </p:txBody>
      </p:sp>
      <p:grpSp>
        <p:nvGrpSpPr>
          <p:cNvPr id="2" name="Group 5"/>
          <p:cNvGrpSpPr>
            <a:grpSpLocks/>
          </p:cNvGrpSpPr>
          <p:nvPr/>
        </p:nvGrpSpPr>
        <p:grpSpPr bwMode="auto">
          <a:xfrm>
            <a:off x="1619250" y="3752850"/>
            <a:ext cx="4718050" cy="2398713"/>
            <a:chOff x="1020" y="1752"/>
            <a:chExt cx="2972" cy="1511"/>
          </a:xfrm>
        </p:grpSpPr>
        <p:sp>
          <p:nvSpPr>
            <p:cNvPr id="1173510" name="Oval 6"/>
            <p:cNvSpPr>
              <a:spLocks noChangeArrowheads="1"/>
            </p:cNvSpPr>
            <p:nvPr/>
          </p:nvSpPr>
          <p:spPr bwMode="auto">
            <a:xfrm>
              <a:off x="2381" y="1936"/>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511" name="Oval 7"/>
            <p:cNvSpPr>
              <a:spLocks noChangeArrowheads="1"/>
            </p:cNvSpPr>
            <p:nvPr/>
          </p:nvSpPr>
          <p:spPr bwMode="auto">
            <a:xfrm>
              <a:off x="3463" y="1838"/>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512" name="Oval 8"/>
            <p:cNvSpPr>
              <a:spLocks noChangeArrowheads="1"/>
            </p:cNvSpPr>
            <p:nvPr/>
          </p:nvSpPr>
          <p:spPr bwMode="auto">
            <a:xfrm>
              <a:off x="2774" y="2256"/>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513" name="Oval 9"/>
            <p:cNvSpPr>
              <a:spLocks noChangeArrowheads="1"/>
            </p:cNvSpPr>
            <p:nvPr/>
          </p:nvSpPr>
          <p:spPr bwMode="auto">
            <a:xfrm>
              <a:off x="3192" y="1961"/>
              <a:ext cx="99" cy="99"/>
            </a:xfrm>
            <a:prstGeom prst="ellipse">
              <a:avLst/>
            </a:prstGeom>
            <a:solidFill>
              <a:schemeClr val="hlink"/>
            </a:solidFill>
            <a:ln w="19050" algn="ctr">
              <a:noFill/>
              <a:round/>
              <a:headEnd/>
              <a:tailEnd/>
            </a:ln>
            <a:effectLst/>
          </p:spPr>
          <p:txBody>
            <a:bodyPr wrap="none" anchor="ctr"/>
            <a:lstStyle/>
            <a:p>
              <a:endParaRPr lang="en-US"/>
            </a:p>
          </p:txBody>
        </p:sp>
        <p:sp>
          <p:nvSpPr>
            <p:cNvPr id="1173514" name="Oval 10"/>
            <p:cNvSpPr>
              <a:spLocks noChangeArrowheads="1"/>
            </p:cNvSpPr>
            <p:nvPr/>
          </p:nvSpPr>
          <p:spPr bwMode="auto">
            <a:xfrm>
              <a:off x="2959" y="2059"/>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515" name="Oval 11"/>
            <p:cNvSpPr>
              <a:spLocks noChangeArrowheads="1"/>
            </p:cNvSpPr>
            <p:nvPr/>
          </p:nvSpPr>
          <p:spPr bwMode="auto">
            <a:xfrm>
              <a:off x="3659" y="1986"/>
              <a:ext cx="99" cy="99"/>
            </a:xfrm>
            <a:prstGeom prst="ellipse">
              <a:avLst/>
            </a:prstGeom>
            <a:solidFill>
              <a:schemeClr val="hlink"/>
            </a:solidFill>
            <a:ln w="19050" algn="ctr">
              <a:noFill/>
              <a:round/>
              <a:headEnd/>
              <a:tailEnd/>
            </a:ln>
            <a:effectLst/>
          </p:spPr>
          <p:txBody>
            <a:bodyPr wrap="none" anchor="ctr"/>
            <a:lstStyle/>
            <a:p>
              <a:endParaRPr lang="en-US"/>
            </a:p>
          </p:txBody>
        </p:sp>
        <p:sp>
          <p:nvSpPr>
            <p:cNvPr id="1173516" name="Oval 12"/>
            <p:cNvSpPr>
              <a:spLocks noChangeArrowheads="1"/>
            </p:cNvSpPr>
            <p:nvPr/>
          </p:nvSpPr>
          <p:spPr bwMode="auto">
            <a:xfrm>
              <a:off x="2639" y="2244"/>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517" name="Oval 13"/>
            <p:cNvSpPr>
              <a:spLocks noChangeArrowheads="1"/>
            </p:cNvSpPr>
            <p:nvPr/>
          </p:nvSpPr>
          <p:spPr bwMode="auto">
            <a:xfrm>
              <a:off x="2823" y="2453"/>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518" name="Oval 14"/>
            <p:cNvSpPr>
              <a:spLocks noChangeArrowheads="1"/>
            </p:cNvSpPr>
            <p:nvPr/>
          </p:nvSpPr>
          <p:spPr bwMode="auto">
            <a:xfrm>
              <a:off x="3119" y="2256"/>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519" name="Oval 15"/>
            <p:cNvSpPr>
              <a:spLocks noChangeArrowheads="1"/>
            </p:cNvSpPr>
            <p:nvPr/>
          </p:nvSpPr>
          <p:spPr bwMode="auto">
            <a:xfrm>
              <a:off x="2504" y="2244"/>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520" name="Oval 16"/>
            <p:cNvSpPr>
              <a:spLocks noChangeArrowheads="1"/>
            </p:cNvSpPr>
            <p:nvPr/>
          </p:nvSpPr>
          <p:spPr bwMode="auto">
            <a:xfrm>
              <a:off x="3291" y="2379"/>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521" name="Oval 17"/>
            <p:cNvSpPr>
              <a:spLocks noChangeArrowheads="1"/>
            </p:cNvSpPr>
            <p:nvPr/>
          </p:nvSpPr>
          <p:spPr bwMode="auto">
            <a:xfrm>
              <a:off x="3241" y="2109"/>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522" name="Oval 18"/>
            <p:cNvSpPr>
              <a:spLocks noChangeArrowheads="1"/>
            </p:cNvSpPr>
            <p:nvPr/>
          </p:nvSpPr>
          <p:spPr bwMode="auto">
            <a:xfrm>
              <a:off x="3414" y="2084"/>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523" name="Oval 19"/>
            <p:cNvSpPr>
              <a:spLocks noChangeArrowheads="1"/>
            </p:cNvSpPr>
            <p:nvPr/>
          </p:nvSpPr>
          <p:spPr bwMode="auto">
            <a:xfrm>
              <a:off x="3414" y="2306"/>
              <a:ext cx="98" cy="98"/>
            </a:xfrm>
            <a:prstGeom prst="ellipse">
              <a:avLst/>
            </a:prstGeom>
            <a:solidFill>
              <a:schemeClr val="hlink"/>
            </a:solidFill>
            <a:ln w="19050" algn="ctr">
              <a:noFill/>
              <a:round/>
              <a:headEnd/>
              <a:tailEnd/>
            </a:ln>
            <a:effectLst/>
          </p:spPr>
          <p:txBody>
            <a:bodyPr wrap="none" anchor="ctr"/>
            <a:lstStyle/>
            <a:p>
              <a:endParaRPr lang="en-US"/>
            </a:p>
          </p:txBody>
        </p:sp>
        <p:sp>
          <p:nvSpPr>
            <p:cNvPr id="1173524" name="Oval 20"/>
            <p:cNvSpPr>
              <a:spLocks noChangeArrowheads="1"/>
            </p:cNvSpPr>
            <p:nvPr/>
          </p:nvSpPr>
          <p:spPr bwMode="auto">
            <a:xfrm>
              <a:off x="3291" y="1752"/>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525" name="Oval 21"/>
            <p:cNvSpPr>
              <a:spLocks noChangeArrowheads="1"/>
            </p:cNvSpPr>
            <p:nvPr/>
          </p:nvSpPr>
          <p:spPr bwMode="auto">
            <a:xfrm>
              <a:off x="2848" y="1937"/>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526" name="Oval 22"/>
            <p:cNvSpPr>
              <a:spLocks noChangeArrowheads="1"/>
            </p:cNvSpPr>
            <p:nvPr/>
          </p:nvSpPr>
          <p:spPr bwMode="auto">
            <a:xfrm>
              <a:off x="3192" y="2453"/>
              <a:ext cx="99" cy="99"/>
            </a:xfrm>
            <a:prstGeom prst="ellipse">
              <a:avLst/>
            </a:prstGeom>
            <a:solidFill>
              <a:schemeClr val="hlink"/>
            </a:solidFill>
            <a:ln w="19050" algn="ctr">
              <a:noFill/>
              <a:round/>
              <a:headEnd/>
              <a:tailEnd/>
            </a:ln>
            <a:effectLst/>
          </p:spPr>
          <p:txBody>
            <a:bodyPr wrap="none" anchor="ctr"/>
            <a:lstStyle/>
            <a:p>
              <a:endParaRPr lang="en-US"/>
            </a:p>
          </p:txBody>
        </p:sp>
        <p:sp>
          <p:nvSpPr>
            <p:cNvPr id="1173527" name="Oval 23"/>
            <p:cNvSpPr>
              <a:spLocks noChangeArrowheads="1"/>
            </p:cNvSpPr>
            <p:nvPr/>
          </p:nvSpPr>
          <p:spPr bwMode="auto">
            <a:xfrm>
              <a:off x="2996" y="2355"/>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528" name="Oval 24"/>
            <p:cNvSpPr>
              <a:spLocks noChangeArrowheads="1"/>
            </p:cNvSpPr>
            <p:nvPr/>
          </p:nvSpPr>
          <p:spPr bwMode="auto">
            <a:xfrm>
              <a:off x="3561" y="2084"/>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529" name="Oval 25"/>
            <p:cNvSpPr>
              <a:spLocks noChangeArrowheads="1"/>
            </p:cNvSpPr>
            <p:nvPr/>
          </p:nvSpPr>
          <p:spPr bwMode="auto">
            <a:xfrm>
              <a:off x="2712" y="1961"/>
              <a:ext cx="99" cy="99"/>
            </a:xfrm>
            <a:prstGeom prst="ellipse">
              <a:avLst/>
            </a:prstGeom>
            <a:solidFill>
              <a:schemeClr val="hlink"/>
            </a:solidFill>
            <a:ln w="19050" algn="ctr">
              <a:noFill/>
              <a:round/>
              <a:headEnd/>
              <a:tailEnd/>
            </a:ln>
            <a:effectLst/>
          </p:spPr>
          <p:txBody>
            <a:bodyPr wrap="none" anchor="ctr"/>
            <a:lstStyle/>
            <a:p>
              <a:endParaRPr lang="en-US"/>
            </a:p>
          </p:txBody>
        </p:sp>
        <p:sp>
          <p:nvSpPr>
            <p:cNvPr id="1173530" name="Oval 26"/>
            <p:cNvSpPr>
              <a:spLocks noChangeArrowheads="1"/>
            </p:cNvSpPr>
            <p:nvPr/>
          </p:nvSpPr>
          <p:spPr bwMode="auto">
            <a:xfrm>
              <a:off x="2872" y="2195"/>
              <a:ext cx="99" cy="99"/>
            </a:xfrm>
            <a:prstGeom prst="ellipse">
              <a:avLst/>
            </a:prstGeom>
            <a:solidFill>
              <a:schemeClr val="hlink"/>
            </a:solidFill>
            <a:ln w="19050" algn="ctr">
              <a:noFill/>
              <a:round/>
              <a:headEnd/>
              <a:tailEnd/>
            </a:ln>
            <a:effectLst/>
          </p:spPr>
          <p:txBody>
            <a:bodyPr wrap="none" anchor="ctr"/>
            <a:lstStyle/>
            <a:p>
              <a:endParaRPr lang="en-US"/>
            </a:p>
          </p:txBody>
        </p:sp>
        <p:sp>
          <p:nvSpPr>
            <p:cNvPr id="1173531" name="Oval 27"/>
            <p:cNvSpPr>
              <a:spLocks noChangeArrowheads="1"/>
            </p:cNvSpPr>
            <p:nvPr/>
          </p:nvSpPr>
          <p:spPr bwMode="auto">
            <a:xfrm>
              <a:off x="3659" y="2281"/>
              <a:ext cx="99" cy="99"/>
            </a:xfrm>
            <a:prstGeom prst="ellipse">
              <a:avLst/>
            </a:prstGeom>
            <a:solidFill>
              <a:schemeClr val="hlink"/>
            </a:solidFill>
            <a:ln w="19050" algn="ctr">
              <a:noFill/>
              <a:round/>
              <a:headEnd/>
              <a:tailEnd/>
            </a:ln>
            <a:effectLst/>
          </p:spPr>
          <p:txBody>
            <a:bodyPr wrap="none" anchor="ctr"/>
            <a:lstStyle/>
            <a:p>
              <a:endParaRPr lang="en-US"/>
            </a:p>
          </p:txBody>
        </p:sp>
        <p:sp>
          <p:nvSpPr>
            <p:cNvPr id="1173532" name="Oval 28"/>
            <p:cNvSpPr>
              <a:spLocks noChangeArrowheads="1"/>
            </p:cNvSpPr>
            <p:nvPr/>
          </p:nvSpPr>
          <p:spPr bwMode="auto">
            <a:xfrm>
              <a:off x="3611" y="1863"/>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533" name="Oval 29"/>
            <p:cNvSpPr>
              <a:spLocks noChangeArrowheads="1"/>
            </p:cNvSpPr>
            <p:nvPr/>
          </p:nvSpPr>
          <p:spPr bwMode="auto">
            <a:xfrm>
              <a:off x="3537" y="2404"/>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534" name="Oval 30"/>
            <p:cNvSpPr>
              <a:spLocks noChangeArrowheads="1"/>
            </p:cNvSpPr>
            <p:nvPr/>
          </p:nvSpPr>
          <p:spPr bwMode="auto">
            <a:xfrm>
              <a:off x="3709" y="2379"/>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535" name="Line 31"/>
            <p:cNvSpPr>
              <a:spLocks noChangeShapeType="1"/>
            </p:cNvSpPr>
            <p:nvPr/>
          </p:nvSpPr>
          <p:spPr bwMode="auto">
            <a:xfrm flipH="1" flipV="1">
              <a:off x="2799" y="1863"/>
              <a:ext cx="98" cy="123"/>
            </a:xfrm>
            <a:prstGeom prst="line">
              <a:avLst/>
            </a:prstGeom>
            <a:noFill/>
            <a:ln w="19050">
              <a:solidFill>
                <a:schemeClr val="hlink"/>
              </a:solidFill>
              <a:round/>
              <a:headEnd/>
              <a:tailEnd/>
            </a:ln>
            <a:effectLst/>
          </p:spPr>
          <p:txBody>
            <a:bodyPr/>
            <a:lstStyle/>
            <a:p>
              <a:endParaRPr lang="en-US"/>
            </a:p>
          </p:txBody>
        </p:sp>
        <p:sp>
          <p:nvSpPr>
            <p:cNvPr id="1173536" name="Line 32"/>
            <p:cNvSpPr>
              <a:spLocks noChangeShapeType="1"/>
            </p:cNvSpPr>
            <p:nvPr/>
          </p:nvSpPr>
          <p:spPr bwMode="auto">
            <a:xfrm flipV="1">
              <a:off x="3242" y="1888"/>
              <a:ext cx="24" cy="123"/>
            </a:xfrm>
            <a:prstGeom prst="line">
              <a:avLst/>
            </a:prstGeom>
            <a:noFill/>
            <a:ln w="19050">
              <a:solidFill>
                <a:schemeClr val="hlink"/>
              </a:solidFill>
              <a:round/>
              <a:headEnd/>
              <a:tailEnd/>
            </a:ln>
            <a:effectLst/>
          </p:spPr>
          <p:txBody>
            <a:bodyPr/>
            <a:lstStyle/>
            <a:p>
              <a:endParaRPr lang="en-US"/>
            </a:p>
          </p:txBody>
        </p:sp>
        <p:sp>
          <p:nvSpPr>
            <p:cNvPr id="1173537" name="Line 33"/>
            <p:cNvSpPr>
              <a:spLocks noChangeShapeType="1"/>
            </p:cNvSpPr>
            <p:nvPr/>
          </p:nvSpPr>
          <p:spPr bwMode="auto">
            <a:xfrm flipV="1">
              <a:off x="3266" y="1814"/>
              <a:ext cx="74" cy="74"/>
            </a:xfrm>
            <a:prstGeom prst="line">
              <a:avLst/>
            </a:prstGeom>
            <a:noFill/>
            <a:ln w="19050">
              <a:solidFill>
                <a:schemeClr val="hlink"/>
              </a:solidFill>
              <a:round/>
              <a:headEnd/>
              <a:tailEnd/>
            </a:ln>
            <a:effectLst/>
          </p:spPr>
          <p:txBody>
            <a:bodyPr/>
            <a:lstStyle/>
            <a:p>
              <a:endParaRPr lang="en-US"/>
            </a:p>
          </p:txBody>
        </p:sp>
        <p:sp>
          <p:nvSpPr>
            <p:cNvPr id="1173538" name="Line 34"/>
            <p:cNvSpPr>
              <a:spLocks noChangeShapeType="1"/>
            </p:cNvSpPr>
            <p:nvPr/>
          </p:nvSpPr>
          <p:spPr bwMode="auto">
            <a:xfrm>
              <a:off x="3340" y="1814"/>
              <a:ext cx="49" cy="197"/>
            </a:xfrm>
            <a:prstGeom prst="line">
              <a:avLst/>
            </a:prstGeom>
            <a:noFill/>
            <a:ln w="19050">
              <a:solidFill>
                <a:schemeClr val="hlink"/>
              </a:solidFill>
              <a:round/>
              <a:headEnd/>
              <a:tailEnd/>
            </a:ln>
            <a:effectLst/>
          </p:spPr>
          <p:txBody>
            <a:bodyPr/>
            <a:lstStyle/>
            <a:p>
              <a:endParaRPr lang="en-US"/>
            </a:p>
          </p:txBody>
        </p:sp>
        <p:sp>
          <p:nvSpPr>
            <p:cNvPr id="1173539" name="Line 35"/>
            <p:cNvSpPr>
              <a:spLocks noChangeShapeType="1"/>
            </p:cNvSpPr>
            <p:nvPr/>
          </p:nvSpPr>
          <p:spPr bwMode="auto">
            <a:xfrm flipH="1">
              <a:off x="3242" y="2011"/>
              <a:ext cx="147" cy="0"/>
            </a:xfrm>
            <a:prstGeom prst="line">
              <a:avLst/>
            </a:prstGeom>
            <a:noFill/>
            <a:ln w="19050">
              <a:solidFill>
                <a:schemeClr val="hlink"/>
              </a:solidFill>
              <a:round/>
              <a:headEnd/>
              <a:tailEnd/>
            </a:ln>
            <a:effectLst/>
          </p:spPr>
          <p:txBody>
            <a:bodyPr/>
            <a:lstStyle/>
            <a:p>
              <a:endParaRPr lang="en-US"/>
            </a:p>
          </p:txBody>
        </p:sp>
        <p:sp>
          <p:nvSpPr>
            <p:cNvPr id="1173540" name="Line 36"/>
            <p:cNvSpPr>
              <a:spLocks noChangeShapeType="1"/>
            </p:cNvSpPr>
            <p:nvPr/>
          </p:nvSpPr>
          <p:spPr bwMode="auto">
            <a:xfrm>
              <a:off x="3242" y="2011"/>
              <a:ext cx="49" cy="147"/>
            </a:xfrm>
            <a:prstGeom prst="line">
              <a:avLst/>
            </a:prstGeom>
            <a:noFill/>
            <a:ln w="19050">
              <a:solidFill>
                <a:schemeClr val="hlink"/>
              </a:solidFill>
              <a:round/>
              <a:headEnd/>
              <a:tailEnd/>
            </a:ln>
            <a:effectLst/>
          </p:spPr>
          <p:txBody>
            <a:bodyPr/>
            <a:lstStyle/>
            <a:p>
              <a:endParaRPr lang="en-US"/>
            </a:p>
          </p:txBody>
        </p:sp>
        <p:sp>
          <p:nvSpPr>
            <p:cNvPr id="1173541" name="Line 37"/>
            <p:cNvSpPr>
              <a:spLocks noChangeShapeType="1"/>
            </p:cNvSpPr>
            <p:nvPr/>
          </p:nvSpPr>
          <p:spPr bwMode="auto">
            <a:xfrm flipV="1">
              <a:off x="3291" y="2134"/>
              <a:ext cx="172" cy="24"/>
            </a:xfrm>
            <a:prstGeom prst="line">
              <a:avLst/>
            </a:prstGeom>
            <a:noFill/>
            <a:ln w="19050">
              <a:solidFill>
                <a:schemeClr val="hlink"/>
              </a:solidFill>
              <a:round/>
              <a:headEnd/>
              <a:tailEnd/>
            </a:ln>
            <a:effectLst/>
          </p:spPr>
          <p:txBody>
            <a:bodyPr/>
            <a:lstStyle/>
            <a:p>
              <a:endParaRPr lang="en-US"/>
            </a:p>
          </p:txBody>
        </p:sp>
        <p:sp>
          <p:nvSpPr>
            <p:cNvPr id="1173542" name="Line 38"/>
            <p:cNvSpPr>
              <a:spLocks noChangeShapeType="1"/>
            </p:cNvSpPr>
            <p:nvPr/>
          </p:nvSpPr>
          <p:spPr bwMode="auto">
            <a:xfrm flipH="1" flipV="1">
              <a:off x="3389" y="2011"/>
              <a:ext cx="74" cy="123"/>
            </a:xfrm>
            <a:prstGeom prst="line">
              <a:avLst/>
            </a:prstGeom>
            <a:noFill/>
            <a:ln w="19050">
              <a:solidFill>
                <a:schemeClr val="hlink"/>
              </a:solidFill>
              <a:round/>
              <a:headEnd/>
              <a:tailEnd/>
            </a:ln>
            <a:effectLst/>
          </p:spPr>
          <p:txBody>
            <a:bodyPr/>
            <a:lstStyle/>
            <a:p>
              <a:endParaRPr lang="en-US"/>
            </a:p>
          </p:txBody>
        </p:sp>
        <p:sp>
          <p:nvSpPr>
            <p:cNvPr id="1173543" name="Line 39"/>
            <p:cNvSpPr>
              <a:spLocks noChangeShapeType="1"/>
            </p:cNvSpPr>
            <p:nvPr/>
          </p:nvSpPr>
          <p:spPr bwMode="auto">
            <a:xfrm>
              <a:off x="3463" y="2134"/>
              <a:ext cx="148" cy="0"/>
            </a:xfrm>
            <a:prstGeom prst="line">
              <a:avLst/>
            </a:prstGeom>
            <a:noFill/>
            <a:ln w="19050">
              <a:solidFill>
                <a:schemeClr val="hlink"/>
              </a:solidFill>
              <a:round/>
              <a:headEnd/>
              <a:tailEnd/>
            </a:ln>
            <a:effectLst/>
          </p:spPr>
          <p:txBody>
            <a:bodyPr/>
            <a:lstStyle/>
            <a:p>
              <a:endParaRPr lang="en-US"/>
            </a:p>
          </p:txBody>
        </p:sp>
        <p:sp>
          <p:nvSpPr>
            <p:cNvPr id="1173544" name="Line 40"/>
            <p:cNvSpPr>
              <a:spLocks noChangeShapeType="1"/>
            </p:cNvSpPr>
            <p:nvPr/>
          </p:nvSpPr>
          <p:spPr bwMode="auto">
            <a:xfrm flipV="1">
              <a:off x="3414" y="1888"/>
              <a:ext cx="98" cy="123"/>
            </a:xfrm>
            <a:prstGeom prst="line">
              <a:avLst/>
            </a:prstGeom>
            <a:noFill/>
            <a:ln w="19050">
              <a:solidFill>
                <a:schemeClr val="hlink"/>
              </a:solidFill>
              <a:round/>
              <a:headEnd/>
              <a:tailEnd/>
            </a:ln>
            <a:effectLst/>
          </p:spPr>
          <p:txBody>
            <a:bodyPr/>
            <a:lstStyle/>
            <a:p>
              <a:endParaRPr lang="en-US"/>
            </a:p>
          </p:txBody>
        </p:sp>
        <p:sp>
          <p:nvSpPr>
            <p:cNvPr id="1173545" name="Line 41"/>
            <p:cNvSpPr>
              <a:spLocks noChangeShapeType="1"/>
            </p:cNvSpPr>
            <p:nvPr/>
          </p:nvSpPr>
          <p:spPr bwMode="auto">
            <a:xfrm>
              <a:off x="3512" y="1888"/>
              <a:ext cx="148" cy="24"/>
            </a:xfrm>
            <a:prstGeom prst="line">
              <a:avLst/>
            </a:prstGeom>
            <a:noFill/>
            <a:ln w="19050">
              <a:solidFill>
                <a:schemeClr val="hlink"/>
              </a:solidFill>
              <a:round/>
              <a:headEnd/>
              <a:tailEnd/>
            </a:ln>
            <a:effectLst/>
          </p:spPr>
          <p:txBody>
            <a:bodyPr/>
            <a:lstStyle/>
            <a:p>
              <a:endParaRPr lang="en-US"/>
            </a:p>
          </p:txBody>
        </p:sp>
        <p:sp>
          <p:nvSpPr>
            <p:cNvPr id="1173546" name="Line 42"/>
            <p:cNvSpPr>
              <a:spLocks noChangeShapeType="1"/>
            </p:cNvSpPr>
            <p:nvPr/>
          </p:nvSpPr>
          <p:spPr bwMode="auto">
            <a:xfrm>
              <a:off x="3660" y="1912"/>
              <a:ext cx="49" cy="123"/>
            </a:xfrm>
            <a:prstGeom prst="line">
              <a:avLst/>
            </a:prstGeom>
            <a:noFill/>
            <a:ln w="19050">
              <a:solidFill>
                <a:schemeClr val="hlink"/>
              </a:solidFill>
              <a:round/>
              <a:headEnd/>
              <a:tailEnd/>
            </a:ln>
            <a:effectLst/>
          </p:spPr>
          <p:txBody>
            <a:bodyPr/>
            <a:lstStyle/>
            <a:p>
              <a:endParaRPr lang="en-US"/>
            </a:p>
          </p:txBody>
        </p:sp>
        <p:sp>
          <p:nvSpPr>
            <p:cNvPr id="1173547" name="Line 43"/>
            <p:cNvSpPr>
              <a:spLocks noChangeShapeType="1"/>
            </p:cNvSpPr>
            <p:nvPr/>
          </p:nvSpPr>
          <p:spPr bwMode="auto">
            <a:xfrm flipH="1">
              <a:off x="3611" y="2035"/>
              <a:ext cx="98" cy="99"/>
            </a:xfrm>
            <a:prstGeom prst="line">
              <a:avLst/>
            </a:prstGeom>
            <a:noFill/>
            <a:ln w="19050">
              <a:solidFill>
                <a:schemeClr val="hlink"/>
              </a:solidFill>
              <a:round/>
              <a:headEnd/>
              <a:tailEnd/>
            </a:ln>
            <a:effectLst/>
          </p:spPr>
          <p:txBody>
            <a:bodyPr/>
            <a:lstStyle/>
            <a:p>
              <a:endParaRPr lang="en-US"/>
            </a:p>
          </p:txBody>
        </p:sp>
        <p:sp>
          <p:nvSpPr>
            <p:cNvPr id="1173548" name="Line 44"/>
            <p:cNvSpPr>
              <a:spLocks noChangeShapeType="1"/>
            </p:cNvSpPr>
            <p:nvPr/>
          </p:nvSpPr>
          <p:spPr bwMode="auto">
            <a:xfrm flipH="1">
              <a:off x="3045" y="2306"/>
              <a:ext cx="123" cy="98"/>
            </a:xfrm>
            <a:prstGeom prst="line">
              <a:avLst/>
            </a:prstGeom>
            <a:noFill/>
            <a:ln w="19050">
              <a:solidFill>
                <a:schemeClr val="hlink"/>
              </a:solidFill>
              <a:round/>
              <a:headEnd/>
              <a:tailEnd/>
            </a:ln>
            <a:effectLst/>
          </p:spPr>
          <p:txBody>
            <a:bodyPr/>
            <a:lstStyle/>
            <a:p>
              <a:endParaRPr lang="en-US"/>
            </a:p>
          </p:txBody>
        </p:sp>
        <p:sp>
          <p:nvSpPr>
            <p:cNvPr id="1173549" name="Line 45"/>
            <p:cNvSpPr>
              <a:spLocks noChangeShapeType="1"/>
            </p:cNvSpPr>
            <p:nvPr/>
          </p:nvSpPr>
          <p:spPr bwMode="auto">
            <a:xfrm flipH="1" flipV="1">
              <a:off x="2922" y="2232"/>
              <a:ext cx="123" cy="172"/>
            </a:xfrm>
            <a:prstGeom prst="line">
              <a:avLst/>
            </a:prstGeom>
            <a:noFill/>
            <a:ln w="19050">
              <a:solidFill>
                <a:schemeClr val="hlink"/>
              </a:solidFill>
              <a:round/>
              <a:headEnd/>
              <a:tailEnd/>
            </a:ln>
            <a:effectLst/>
          </p:spPr>
          <p:txBody>
            <a:bodyPr/>
            <a:lstStyle/>
            <a:p>
              <a:endParaRPr lang="en-US"/>
            </a:p>
          </p:txBody>
        </p:sp>
        <p:sp>
          <p:nvSpPr>
            <p:cNvPr id="1173550" name="Line 46"/>
            <p:cNvSpPr>
              <a:spLocks noChangeShapeType="1"/>
            </p:cNvSpPr>
            <p:nvPr/>
          </p:nvSpPr>
          <p:spPr bwMode="auto">
            <a:xfrm flipH="1">
              <a:off x="2823" y="2232"/>
              <a:ext cx="99" cy="74"/>
            </a:xfrm>
            <a:prstGeom prst="line">
              <a:avLst/>
            </a:prstGeom>
            <a:noFill/>
            <a:ln w="19050">
              <a:solidFill>
                <a:schemeClr val="hlink"/>
              </a:solidFill>
              <a:round/>
              <a:headEnd/>
              <a:tailEnd/>
            </a:ln>
            <a:effectLst/>
          </p:spPr>
          <p:txBody>
            <a:bodyPr/>
            <a:lstStyle/>
            <a:p>
              <a:endParaRPr lang="en-US"/>
            </a:p>
          </p:txBody>
        </p:sp>
        <p:sp>
          <p:nvSpPr>
            <p:cNvPr id="1173551" name="Line 47"/>
            <p:cNvSpPr>
              <a:spLocks noChangeShapeType="1"/>
            </p:cNvSpPr>
            <p:nvPr/>
          </p:nvSpPr>
          <p:spPr bwMode="auto">
            <a:xfrm>
              <a:off x="2823" y="2306"/>
              <a:ext cx="49" cy="197"/>
            </a:xfrm>
            <a:prstGeom prst="line">
              <a:avLst/>
            </a:prstGeom>
            <a:noFill/>
            <a:ln w="19050">
              <a:solidFill>
                <a:schemeClr val="hlink"/>
              </a:solidFill>
              <a:round/>
              <a:headEnd/>
              <a:tailEnd/>
            </a:ln>
            <a:effectLst/>
          </p:spPr>
          <p:txBody>
            <a:bodyPr/>
            <a:lstStyle/>
            <a:p>
              <a:endParaRPr lang="en-US"/>
            </a:p>
          </p:txBody>
        </p:sp>
        <p:sp>
          <p:nvSpPr>
            <p:cNvPr id="1173552" name="Line 48"/>
            <p:cNvSpPr>
              <a:spLocks noChangeShapeType="1"/>
            </p:cNvSpPr>
            <p:nvPr/>
          </p:nvSpPr>
          <p:spPr bwMode="auto">
            <a:xfrm flipV="1">
              <a:off x="2872" y="2404"/>
              <a:ext cx="173" cy="99"/>
            </a:xfrm>
            <a:prstGeom prst="line">
              <a:avLst/>
            </a:prstGeom>
            <a:noFill/>
            <a:ln w="19050">
              <a:solidFill>
                <a:schemeClr val="hlink"/>
              </a:solidFill>
              <a:round/>
              <a:headEnd/>
              <a:tailEnd/>
            </a:ln>
            <a:effectLst/>
          </p:spPr>
          <p:txBody>
            <a:bodyPr/>
            <a:lstStyle/>
            <a:p>
              <a:endParaRPr lang="en-US"/>
            </a:p>
          </p:txBody>
        </p:sp>
        <p:sp>
          <p:nvSpPr>
            <p:cNvPr id="1173553" name="Line 49"/>
            <p:cNvSpPr>
              <a:spLocks noChangeShapeType="1"/>
            </p:cNvSpPr>
            <p:nvPr/>
          </p:nvSpPr>
          <p:spPr bwMode="auto">
            <a:xfrm>
              <a:off x="3045" y="2404"/>
              <a:ext cx="197" cy="99"/>
            </a:xfrm>
            <a:prstGeom prst="line">
              <a:avLst/>
            </a:prstGeom>
            <a:noFill/>
            <a:ln w="19050">
              <a:solidFill>
                <a:schemeClr val="hlink"/>
              </a:solidFill>
              <a:round/>
              <a:headEnd/>
              <a:tailEnd/>
            </a:ln>
            <a:effectLst/>
          </p:spPr>
          <p:txBody>
            <a:bodyPr/>
            <a:lstStyle/>
            <a:p>
              <a:endParaRPr lang="en-US"/>
            </a:p>
          </p:txBody>
        </p:sp>
        <p:sp>
          <p:nvSpPr>
            <p:cNvPr id="1173554" name="Line 50"/>
            <p:cNvSpPr>
              <a:spLocks noChangeShapeType="1"/>
            </p:cNvSpPr>
            <p:nvPr/>
          </p:nvSpPr>
          <p:spPr bwMode="auto">
            <a:xfrm flipV="1">
              <a:off x="3242" y="2429"/>
              <a:ext cx="98" cy="74"/>
            </a:xfrm>
            <a:prstGeom prst="line">
              <a:avLst/>
            </a:prstGeom>
            <a:noFill/>
            <a:ln w="19050">
              <a:solidFill>
                <a:schemeClr val="hlink"/>
              </a:solidFill>
              <a:round/>
              <a:headEnd/>
              <a:tailEnd/>
            </a:ln>
            <a:effectLst/>
          </p:spPr>
          <p:txBody>
            <a:bodyPr/>
            <a:lstStyle/>
            <a:p>
              <a:endParaRPr lang="en-US"/>
            </a:p>
          </p:txBody>
        </p:sp>
        <p:sp>
          <p:nvSpPr>
            <p:cNvPr id="1173555" name="Line 51"/>
            <p:cNvSpPr>
              <a:spLocks noChangeShapeType="1"/>
            </p:cNvSpPr>
            <p:nvPr/>
          </p:nvSpPr>
          <p:spPr bwMode="auto">
            <a:xfrm flipV="1">
              <a:off x="3340" y="2355"/>
              <a:ext cx="123" cy="74"/>
            </a:xfrm>
            <a:prstGeom prst="line">
              <a:avLst/>
            </a:prstGeom>
            <a:noFill/>
            <a:ln w="19050">
              <a:solidFill>
                <a:schemeClr val="hlink"/>
              </a:solidFill>
              <a:round/>
              <a:headEnd/>
              <a:tailEnd/>
            </a:ln>
            <a:effectLst/>
          </p:spPr>
          <p:txBody>
            <a:bodyPr/>
            <a:lstStyle/>
            <a:p>
              <a:endParaRPr lang="en-US"/>
            </a:p>
          </p:txBody>
        </p:sp>
        <p:sp>
          <p:nvSpPr>
            <p:cNvPr id="1173556" name="Line 52"/>
            <p:cNvSpPr>
              <a:spLocks noChangeShapeType="1"/>
            </p:cNvSpPr>
            <p:nvPr/>
          </p:nvSpPr>
          <p:spPr bwMode="auto">
            <a:xfrm flipH="1" flipV="1">
              <a:off x="3291" y="2158"/>
              <a:ext cx="172" cy="197"/>
            </a:xfrm>
            <a:prstGeom prst="line">
              <a:avLst/>
            </a:prstGeom>
            <a:noFill/>
            <a:ln w="19050">
              <a:solidFill>
                <a:schemeClr val="hlink"/>
              </a:solidFill>
              <a:round/>
              <a:headEnd/>
              <a:tailEnd/>
            </a:ln>
            <a:effectLst/>
          </p:spPr>
          <p:txBody>
            <a:bodyPr/>
            <a:lstStyle/>
            <a:p>
              <a:endParaRPr lang="en-US"/>
            </a:p>
          </p:txBody>
        </p:sp>
        <p:sp>
          <p:nvSpPr>
            <p:cNvPr id="1173557" name="Line 53"/>
            <p:cNvSpPr>
              <a:spLocks noChangeShapeType="1"/>
            </p:cNvSpPr>
            <p:nvPr/>
          </p:nvSpPr>
          <p:spPr bwMode="auto">
            <a:xfrm>
              <a:off x="3463" y="2134"/>
              <a:ext cx="0" cy="197"/>
            </a:xfrm>
            <a:prstGeom prst="line">
              <a:avLst/>
            </a:prstGeom>
            <a:noFill/>
            <a:ln w="19050">
              <a:solidFill>
                <a:schemeClr val="hlink"/>
              </a:solidFill>
              <a:round/>
              <a:headEnd/>
              <a:tailEnd/>
            </a:ln>
            <a:effectLst/>
          </p:spPr>
          <p:txBody>
            <a:bodyPr/>
            <a:lstStyle/>
            <a:p>
              <a:endParaRPr lang="en-US"/>
            </a:p>
          </p:txBody>
        </p:sp>
        <p:sp>
          <p:nvSpPr>
            <p:cNvPr id="1173558" name="Line 54"/>
            <p:cNvSpPr>
              <a:spLocks noChangeShapeType="1"/>
            </p:cNvSpPr>
            <p:nvPr/>
          </p:nvSpPr>
          <p:spPr bwMode="auto">
            <a:xfrm>
              <a:off x="3463" y="2355"/>
              <a:ext cx="123" cy="98"/>
            </a:xfrm>
            <a:prstGeom prst="line">
              <a:avLst/>
            </a:prstGeom>
            <a:noFill/>
            <a:ln w="19050">
              <a:solidFill>
                <a:schemeClr val="hlink"/>
              </a:solidFill>
              <a:round/>
              <a:headEnd/>
              <a:tailEnd/>
            </a:ln>
            <a:effectLst/>
          </p:spPr>
          <p:txBody>
            <a:bodyPr/>
            <a:lstStyle/>
            <a:p>
              <a:endParaRPr lang="en-US"/>
            </a:p>
          </p:txBody>
        </p:sp>
        <p:sp>
          <p:nvSpPr>
            <p:cNvPr id="1173559" name="Line 55"/>
            <p:cNvSpPr>
              <a:spLocks noChangeShapeType="1"/>
            </p:cNvSpPr>
            <p:nvPr/>
          </p:nvSpPr>
          <p:spPr bwMode="auto">
            <a:xfrm flipV="1">
              <a:off x="3586" y="2331"/>
              <a:ext cx="123" cy="122"/>
            </a:xfrm>
            <a:prstGeom prst="line">
              <a:avLst/>
            </a:prstGeom>
            <a:noFill/>
            <a:ln w="19050">
              <a:solidFill>
                <a:schemeClr val="hlink"/>
              </a:solidFill>
              <a:round/>
              <a:headEnd/>
              <a:tailEnd/>
            </a:ln>
            <a:effectLst/>
          </p:spPr>
          <p:txBody>
            <a:bodyPr/>
            <a:lstStyle/>
            <a:p>
              <a:endParaRPr lang="en-US"/>
            </a:p>
          </p:txBody>
        </p:sp>
        <p:sp>
          <p:nvSpPr>
            <p:cNvPr id="1173560" name="Line 56"/>
            <p:cNvSpPr>
              <a:spLocks noChangeShapeType="1"/>
            </p:cNvSpPr>
            <p:nvPr/>
          </p:nvSpPr>
          <p:spPr bwMode="auto">
            <a:xfrm>
              <a:off x="3709" y="2331"/>
              <a:ext cx="74" cy="98"/>
            </a:xfrm>
            <a:prstGeom prst="line">
              <a:avLst/>
            </a:prstGeom>
            <a:noFill/>
            <a:ln w="19050">
              <a:solidFill>
                <a:schemeClr val="hlink"/>
              </a:solidFill>
              <a:round/>
              <a:headEnd/>
              <a:tailEnd/>
            </a:ln>
            <a:effectLst/>
          </p:spPr>
          <p:txBody>
            <a:bodyPr/>
            <a:lstStyle/>
            <a:p>
              <a:endParaRPr lang="en-US"/>
            </a:p>
          </p:txBody>
        </p:sp>
        <p:sp>
          <p:nvSpPr>
            <p:cNvPr id="1173561" name="Line 57"/>
            <p:cNvSpPr>
              <a:spLocks noChangeShapeType="1"/>
            </p:cNvSpPr>
            <p:nvPr/>
          </p:nvSpPr>
          <p:spPr bwMode="auto">
            <a:xfrm flipH="1">
              <a:off x="3586" y="2429"/>
              <a:ext cx="197" cy="24"/>
            </a:xfrm>
            <a:prstGeom prst="line">
              <a:avLst/>
            </a:prstGeom>
            <a:noFill/>
            <a:ln w="19050">
              <a:solidFill>
                <a:schemeClr val="hlink"/>
              </a:solidFill>
              <a:round/>
              <a:headEnd/>
              <a:tailEnd/>
            </a:ln>
            <a:effectLst/>
          </p:spPr>
          <p:txBody>
            <a:bodyPr/>
            <a:lstStyle/>
            <a:p>
              <a:endParaRPr lang="en-US"/>
            </a:p>
          </p:txBody>
        </p:sp>
        <p:sp>
          <p:nvSpPr>
            <p:cNvPr id="1173562" name="Line 58"/>
            <p:cNvSpPr>
              <a:spLocks noChangeShapeType="1"/>
            </p:cNvSpPr>
            <p:nvPr/>
          </p:nvSpPr>
          <p:spPr bwMode="auto">
            <a:xfrm>
              <a:off x="3611" y="2134"/>
              <a:ext cx="98" cy="197"/>
            </a:xfrm>
            <a:prstGeom prst="line">
              <a:avLst/>
            </a:prstGeom>
            <a:noFill/>
            <a:ln w="19050">
              <a:solidFill>
                <a:schemeClr val="hlink"/>
              </a:solidFill>
              <a:round/>
              <a:headEnd/>
              <a:tailEnd/>
            </a:ln>
            <a:effectLst/>
          </p:spPr>
          <p:txBody>
            <a:bodyPr/>
            <a:lstStyle/>
            <a:p>
              <a:endParaRPr lang="en-US"/>
            </a:p>
          </p:txBody>
        </p:sp>
        <p:sp>
          <p:nvSpPr>
            <p:cNvPr id="1173563" name="Line 59"/>
            <p:cNvSpPr>
              <a:spLocks noChangeShapeType="1"/>
            </p:cNvSpPr>
            <p:nvPr/>
          </p:nvSpPr>
          <p:spPr bwMode="auto">
            <a:xfrm>
              <a:off x="3168" y="2306"/>
              <a:ext cx="172" cy="123"/>
            </a:xfrm>
            <a:prstGeom prst="line">
              <a:avLst/>
            </a:prstGeom>
            <a:noFill/>
            <a:ln w="19050">
              <a:solidFill>
                <a:schemeClr val="hlink"/>
              </a:solidFill>
              <a:round/>
              <a:headEnd/>
              <a:tailEnd/>
            </a:ln>
            <a:effectLst/>
          </p:spPr>
          <p:txBody>
            <a:bodyPr/>
            <a:lstStyle/>
            <a:p>
              <a:endParaRPr lang="en-US"/>
            </a:p>
          </p:txBody>
        </p:sp>
        <p:sp>
          <p:nvSpPr>
            <p:cNvPr id="1173564" name="Line 60"/>
            <p:cNvSpPr>
              <a:spLocks noChangeShapeType="1"/>
            </p:cNvSpPr>
            <p:nvPr/>
          </p:nvSpPr>
          <p:spPr bwMode="auto">
            <a:xfrm>
              <a:off x="3168" y="2306"/>
              <a:ext cx="74" cy="197"/>
            </a:xfrm>
            <a:prstGeom prst="line">
              <a:avLst/>
            </a:prstGeom>
            <a:noFill/>
            <a:ln w="19050">
              <a:solidFill>
                <a:schemeClr val="hlink"/>
              </a:solidFill>
              <a:round/>
              <a:headEnd/>
              <a:tailEnd/>
            </a:ln>
            <a:effectLst/>
          </p:spPr>
          <p:txBody>
            <a:bodyPr/>
            <a:lstStyle/>
            <a:p>
              <a:endParaRPr lang="en-US"/>
            </a:p>
          </p:txBody>
        </p:sp>
        <p:sp>
          <p:nvSpPr>
            <p:cNvPr id="1173565" name="Line 61"/>
            <p:cNvSpPr>
              <a:spLocks noChangeShapeType="1"/>
            </p:cNvSpPr>
            <p:nvPr/>
          </p:nvSpPr>
          <p:spPr bwMode="auto">
            <a:xfrm flipV="1">
              <a:off x="3168" y="2158"/>
              <a:ext cx="123" cy="123"/>
            </a:xfrm>
            <a:prstGeom prst="line">
              <a:avLst/>
            </a:prstGeom>
            <a:noFill/>
            <a:ln w="19050">
              <a:solidFill>
                <a:schemeClr val="hlink"/>
              </a:solidFill>
              <a:round/>
              <a:headEnd/>
              <a:tailEnd/>
            </a:ln>
            <a:effectLst/>
          </p:spPr>
          <p:txBody>
            <a:bodyPr/>
            <a:lstStyle/>
            <a:p>
              <a:endParaRPr lang="en-US"/>
            </a:p>
          </p:txBody>
        </p:sp>
        <p:sp>
          <p:nvSpPr>
            <p:cNvPr id="1173566" name="Line 62"/>
            <p:cNvSpPr>
              <a:spLocks noChangeShapeType="1"/>
            </p:cNvSpPr>
            <p:nvPr/>
          </p:nvSpPr>
          <p:spPr bwMode="auto">
            <a:xfrm flipH="1">
              <a:off x="3291" y="2011"/>
              <a:ext cx="98" cy="147"/>
            </a:xfrm>
            <a:prstGeom prst="line">
              <a:avLst/>
            </a:prstGeom>
            <a:noFill/>
            <a:ln w="19050">
              <a:solidFill>
                <a:schemeClr val="hlink"/>
              </a:solidFill>
              <a:round/>
              <a:headEnd/>
              <a:tailEnd/>
            </a:ln>
            <a:effectLst/>
          </p:spPr>
          <p:txBody>
            <a:bodyPr/>
            <a:lstStyle/>
            <a:p>
              <a:endParaRPr lang="en-US"/>
            </a:p>
          </p:txBody>
        </p:sp>
        <p:sp>
          <p:nvSpPr>
            <p:cNvPr id="1173567" name="Line 63"/>
            <p:cNvSpPr>
              <a:spLocks noChangeShapeType="1"/>
            </p:cNvSpPr>
            <p:nvPr/>
          </p:nvSpPr>
          <p:spPr bwMode="auto">
            <a:xfrm flipH="1">
              <a:off x="2922" y="2109"/>
              <a:ext cx="86" cy="135"/>
            </a:xfrm>
            <a:prstGeom prst="line">
              <a:avLst/>
            </a:prstGeom>
            <a:noFill/>
            <a:ln w="19050">
              <a:solidFill>
                <a:schemeClr val="hlink"/>
              </a:solidFill>
              <a:round/>
              <a:headEnd/>
              <a:tailEnd/>
            </a:ln>
            <a:effectLst/>
          </p:spPr>
          <p:txBody>
            <a:bodyPr/>
            <a:lstStyle/>
            <a:p>
              <a:endParaRPr lang="en-US"/>
            </a:p>
          </p:txBody>
        </p:sp>
        <p:sp>
          <p:nvSpPr>
            <p:cNvPr id="1173568" name="Line 64"/>
            <p:cNvSpPr>
              <a:spLocks noChangeShapeType="1"/>
            </p:cNvSpPr>
            <p:nvPr/>
          </p:nvSpPr>
          <p:spPr bwMode="auto">
            <a:xfrm flipH="1" flipV="1">
              <a:off x="2885" y="1986"/>
              <a:ext cx="123" cy="123"/>
            </a:xfrm>
            <a:prstGeom prst="line">
              <a:avLst/>
            </a:prstGeom>
            <a:noFill/>
            <a:ln w="19050">
              <a:solidFill>
                <a:schemeClr val="hlink"/>
              </a:solidFill>
              <a:round/>
              <a:headEnd/>
              <a:tailEnd/>
            </a:ln>
            <a:effectLst/>
          </p:spPr>
          <p:txBody>
            <a:bodyPr/>
            <a:lstStyle/>
            <a:p>
              <a:endParaRPr lang="en-US"/>
            </a:p>
          </p:txBody>
        </p:sp>
        <p:sp>
          <p:nvSpPr>
            <p:cNvPr id="1173569" name="Line 65"/>
            <p:cNvSpPr>
              <a:spLocks noChangeShapeType="1"/>
            </p:cNvSpPr>
            <p:nvPr/>
          </p:nvSpPr>
          <p:spPr bwMode="auto">
            <a:xfrm flipH="1">
              <a:off x="2762" y="1986"/>
              <a:ext cx="147" cy="25"/>
            </a:xfrm>
            <a:prstGeom prst="line">
              <a:avLst/>
            </a:prstGeom>
            <a:noFill/>
            <a:ln w="19050">
              <a:solidFill>
                <a:schemeClr val="hlink"/>
              </a:solidFill>
              <a:round/>
              <a:headEnd/>
              <a:tailEnd/>
            </a:ln>
            <a:effectLst/>
          </p:spPr>
          <p:txBody>
            <a:bodyPr/>
            <a:lstStyle/>
            <a:p>
              <a:endParaRPr lang="en-US"/>
            </a:p>
          </p:txBody>
        </p:sp>
        <p:sp>
          <p:nvSpPr>
            <p:cNvPr id="1173570" name="Line 66"/>
            <p:cNvSpPr>
              <a:spLocks noChangeShapeType="1"/>
            </p:cNvSpPr>
            <p:nvPr/>
          </p:nvSpPr>
          <p:spPr bwMode="auto">
            <a:xfrm flipV="1">
              <a:off x="2749" y="1863"/>
              <a:ext cx="37" cy="135"/>
            </a:xfrm>
            <a:prstGeom prst="line">
              <a:avLst/>
            </a:prstGeom>
            <a:noFill/>
            <a:ln w="19050">
              <a:solidFill>
                <a:schemeClr val="hlink"/>
              </a:solidFill>
              <a:round/>
              <a:headEnd/>
              <a:tailEnd/>
            </a:ln>
            <a:effectLst/>
          </p:spPr>
          <p:txBody>
            <a:bodyPr/>
            <a:lstStyle/>
            <a:p>
              <a:endParaRPr lang="en-US"/>
            </a:p>
          </p:txBody>
        </p:sp>
        <p:sp>
          <p:nvSpPr>
            <p:cNvPr id="1173571" name="Line 67"/>
            <p:cNvSpPr>
              <a:spLocks noChangeShapeType="1"/>
            </p:cNvSpPr>
            <p:nvPr/>
          </p:nvSpPr>
          <p:spPr bwMode="auto">
            <a:xfrm>
              <a:off x="2602" y="1949"/>
              <a:ext cx="147" cy="49"/>
            </a:xfrm>
            <a:prstGeom prst="line">
              <a:avLst/>
            </a:prstGeom>
            <a:noFill/>
            <a:ln w="19050">
              <a:solidFill>
                <a:schemeClr val="hlink"/>
              </a:solidFill>
              <a:round/>
              <a:headEnd/>
              <a:tailEnd/>
            </a:ln>
            <a:effectLst/>
          </p:spPr>
          <p:txBody>
            <a:bodyPr/>
            <a:lstStyle/>
            <a:p>
              <a:endParaRPr lang="en-US"/>
            </a:p>
          </p:txBody>
        </p:sp>
        <p:sp>
          <p:nvSpPr>
            <p:cNvPr id="1173572" name="Line 68"/>
            <p:cNvSpPr>
              <a:spLocks noChangeShapeType="1"/>
            </p:cNvSpPr>
            <p:nvPr/>
          </p:nvSpPr>
          <p:spPr bwMode="auto">
            <a:xfrm flipH="1">
              <a:off x="2516" y="1998"/>
              <a:ext cx="246" cy="123"/>
            </a:xfrm>
            <a:prstGeom prst="line">
              <a:avLst/>
            </a:prstGeom>
            <a:noFill/>
            <a:ln w="19050">
              <a:solidFill>
                <a:schemeClr val="hlink"/>
              </a:solidFill>
              <a:round/>
              <a:headEnd/>
              <a:tailEnd/>
            </a:ln>
            <a:effectLst/>
          </p:spPr>
          <p:txBody>
            <a:bodyPr/>
            <a:lstStyle/>
            <a:p>
              <a:endParaRPr lang="en-US"/>
            </a:p>
          </p:txBody>
        </p:sp>
        <p:sp>
          <p:nvSpPr>
            <p:cNvPr id="1173573" name="Line 69"/>
            <p:cNvSpPr>
              <a:spLocks noChangeShapeType="1"/>
            </p:cNvSpPr>
            <p:nvPr/>
          </p:nvSpPr>
          <p:spPr bwMode="auto">
            <a:xfrm>
              <a:off x="2521" y="2146"/>
              <a:ext cx="31" cy="147"/>
            </a:xfrm>
            <a:prstGeom prst="line">
              <a:avLst/>
            </a:prstGeom>
            <a:noFill/>
            <a:ln w="19050">
              <a:solidFill>
                <a:schemeClr val="hlink"/>
              </a:solidFill>
              <a:round/>
              <a:headEnd/>
              <a:tailEnd/>
            </a:ln>
            <a:effectLst/>
          </p:spPr>
          <p:txBody>
            <a:bodyPr/>
            <a:lstStyle/>
            <a:p>
              <a:endParaRPr lang="en-US"/>
            </a:p>
          </p:txBody>
        </p:sp>
        <p:sp>
          <p:nvSpPr>
            <p:cNvPr id="1173574" name="Line 70"/>
            <p:cNvSpPr>
              <a:spLocks noChangeShapeType="1"/>
            </p:cNvSpPr>
            <p:nvPr/>
          </p:nvSpPr>
          <p:spPr bwMode="auto">
            <a:xfrm>
              <a:off x="2552" y="2293"/>
              <a:ext cx="136" cy="0"/>
            </a:xfrm>
            <a:prstGeom prst="line">
              <a:avLst/>
            </a:prstGeom>
            <a:noFill/>
            <a:ln w="19050">
              <a:solidFill>
                <a:schemeClr val="hlink"/>
              </a:solidFill>
              <a:round/>
              <a:headEnd/>
              <a:tailEnd/>
            </a:ln>
            <a:effectLst/>
          </p:spPr>
          <p:txBody>
            <a:bodyPr/>
            <a:lstStyle/>
            <a:p>
              <a:endParaRPr lang="en-US"/>
            </a:p>
          </p:txBody>
        </p:sp>
        <p:sp>
          <p:nvSpPr>
            <p:cNvPr id="1173575" name="Line 71"/>
            <p:cNvSpPr>
              <a:spLocks noChangeShapeType="1"/>
            </p:cNvSpPr>
            <p:nvPr/>
          </p:nvSpPr>
          <p:spPr bwMode="auto">
            <a:xfrm>
              <a:off x="2688" y="2293"/>
              <a:ext cx="123" cy="13"/>
            </a:xfrm>
            <a:prstGeom prst="line">
              <a:avLst/>
            </a:prstGeom>
            <a:noFill/>
            <a:ln w="19050">
              <a:solidFill>
                <a:schemeClr val="hlink"/>
              </a:solidFill>
              <a:round/>
              <a:headEnd/>
              <a:tailEnd/>
            </a:ln>
            <a:effectLst/>
          </p:spPr>
          <p:txBody>
            <a:bodyPr/>
            <a:lstStyle/>
            <a:p>
              <a:endParaRPr lang="en-US"/>
            </a:p>
          </p:txBody>
        </p:sp>
        <p:sp>
          <p:nvSpPr>
            <p:cNvPr id="1173576" name="Oval 72"/>
            <p:cNvSpPr>
              <a:spLocks noChangeArrowheads="1"/>
            </p:cNvSpPr>
            <p:nvPr/>
          </p:nvSpPr>
          <p:spPr bwMode="auto">
            <a:xfrm>
              <a:off x="2712" y="2084"/>
              <a:ext cx="99" cy="99"/>
            </a:xfrm>
            <a:prstGeom prst="ellipse">
              <a:avLst/>
            </a:prstGeom>
            <a:solidFill>
              <a:schemeClr val="hlink"/>
            </a:solidFill>
            <a:ln w="19050" algn="ctr">
              <a:noFill/>
              <a:round/>
              <a:headEnd/>
              <a:tailEnd/>
            </a:ln>
            <a:effectLst/>
          </p:spPr>
          <p:txBody>
            <a:bodyPr wrap="none" anchor="ctr"/>
            <a:lstStyle/>
            <a:p>
              <a:endParaRPr lang="en-US"/>
            </a:p>
          </p:txBody>
        </p:sp>
        <p:sp>
          <p:nvSpPr>
            <p:cNvPr id="1173577" name="Line 73"/>
            <p:cNvSpPr>
              <a:spLocks noChangeShapeType="1"/>
            </p:cNvSpPr>
            <p:nvPr/>
          </p:nvSpPr>
          <p:spPr bwMode="auto">
            <a:xfrm flipV="1">
              <a:off x="2762" y="2011"/>
              <a:ext cx="0" cy="122"/>
            </a:xfrm>
            <a:prstGeom prst="line">
              <a:avLst/>
            </a:prstGeom>
            <a:noFill/>
            <a:ln w="19050">
              <a:solidFill>
                <a:schemeClr val="hlink"/>
              </a:solidFill>
              <a:round/>
              <a:headEnd/>
              <a:tailEnd/>
            </a:ln>
            <a:effectLst/>
          </p:spPr>
          <p:txBody>
            <a:bodyPr/>
            <a:lstStyle/>
            <a:p>
              <a:endParaRPr lang="en-US"/>
            </a:p>
          </p:txBody>
        </p:sp>
        <p:sp>
          <p:nvSpPr>
            <p:cNvPr id="1173578" name="Line 74"/>
            <p:cNvSpPr>
              <a:spLocks noChangeShapeType="1"/>
            </p:cNvSpPr>
            <p:nvPr/>
          </p:nvSpPr>
          <p:spPr bwMode="auto">
            <a:xfrm flipH="1">
              <a:off x="2688" y="2146"/>
              <a:ext cx="74" cy="147"/>
            </a:xfrm>
            <a:prstGeom prst="line">
              <a:avLst/>
            </a:prstGeom>
            <a:noFill/>
            <a:ln w="19050">
              <a:solidFill>
                <a:schemeClr val="hlink"/>
              </a:solidFill>
              <a:round/>
              <a:headEnd/>
              <a:tailEnd/>
            </a:ln>
            <a:effectLst/>
          </p:spPr>
          <p:txBody>
            <a:bodyPr/>
            <a:lstStyle/>
            <a:p>
              <a:endParaRPr lang="en-US"/>
            </a:p>
          </p:txBody>
        </p:sp>
        <p:sp>
          <p:nvSpPr>
            <p:cNvPr id="1173579" name="Line 75"/>
            <p:cNvSpPr>
              <a:spLocks noChangeShapeType="1"/>
            </p:cNvSpPr>
            <p:nvPr/>
          </p:nvSpPr>
          <p:spPr bwMode="auto">
            <a:xfrm>
              <a:off x="2762" y="2133"/>
              <a:ext cx="172" cy="111"/>
            </a:xfrm>
            <a:prstGeom prst="line">
              <a:avLst/>
            </a:prstGeom>
            <a:noFill/>
            <a:ln w="19050">
              <a:solidFill>
                <a:schemeClr val="hlink"/>
              </a:solidFill>
              <a:round/>
              <a:headEnd/>
              <a:tailEnd/>
            </a:ln>
            <a:effectLst/>
          </p:spPr>
          <p:txBody>
            <a:bodyPr/>
            <a:lstStyle/>
            <a:p>
              <a:endParaRPr lang="en-US"/>
            </a:p>
          </p:txBody>
        </p:sp>
        <p:sp>
          <p:nvSpPr>
            <p:cNvPr id="1173580" name="Line 76"/>
            <p:cNvSpPr>
              <a:spLocks noChangeShapeType="1"/>
            </p:cNvSpPr>
            <p:nvPr/>
          </p:nvSpPr>
          <p:spPr bwMode="auto">
            <a:xfrm flipV="1">
              <a:off x="2762" y="1986"/>
              <a:ext cx="135" cy="147"/>
            </a:xfrm>
            <a:prstGeom prst="line">
              <a:avLst/>
            </a:prstGeom>
            <a:noFill/>
            <a:ln w="19050">
              <a:solidFill>
                <a:schemeClr val="hlink"/>
              </a:solidFill>
              <a:round/>
              <a:headEnd/>
              <a:tailEnd/>
            </a:ln>
            <a:effectLst/>
          </p:spPr>
          <p:txBody>
            <a:bodyPr/>
            <a:lstStyle/>
            <a:p>
              <a:endParaRPr lang="en-US"/>
            </a:p>
          </p:txBody>
        </p:sp>
        <p:sp>
          <p:nvSpPr>
            <p:cNvPr id="1173581" name="Oval 77"/>
            <p:cNvSpPr>
              <a:spLocks noChangeArrowheads="1"/>
            </p:cNvSpPr>
            <p:nvPr/>
          </p:nvSpPr>
          <p:spPr bwMode="auto">
            <a:xfrm>
              <a:off x="3746" y="1777"/>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582" name="Oval 78"/>
            <p:cNvSpPr>
              <a:spLocks noChangeArrowheads="1"/>
            </p:cNvSpPr>
            <p:nvPr/>
          </p:nvSpPr>
          <p:spPr bwMode="auto">
            <a:xfrm>
              <a:off x="3894" y="1998"/>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583" name="Oval 79"/>
            <p:cNvSpPr>
              <a:spLocks noChangeArrowheads="1"/>
            </p:cNvSpPr>
            <p:nvPr/>
          </p:nvSpPr>
          <p:spPr bwMode="auto">
            <a:xfrm>
              <a:off x="3795" y="1900"/>
              <a:ext cx="98" cy="98"/>
            </a:xfrm>
            <a:prstGeom prst="ellipse">
              <a:avLst/>
            </a:prstGeom>
            <a:solidFill>
              <a:schemeClr val="hlink"/>
            </a:solidFill>
            <a:ln w="19050" algn="ctr">
              <a:noFill/>
              <a:round/>
              <a:headEnd/>
              <a:tailEnd/>
            </a:ln>
            <a:effectLst/>
          </p:spPr>
          <p:txBody>
            <a:bodyPr wrap="none" anchor="ctr"/>
            <a:lstStyle/>
            <a:p>
              <a:endParaRPr lang="en-US"/>
            </a:p>
          </p:txBody>
        </p:sp>
        <p:sp>
          <p:nvSpPr>
            <p:cNvPr id="1173584" name="Oval 80"/>
            <p:cNvSpPr>
              <a:spLocks noChangeArrowheads="1"/>
            </p:cNvSpPr>
            <p:nvPr/>
          </p:nvSpPr>
          <p:spPr bwMode="auto">
            <a:xfrm>
              <a:off x="3734" y="2109"/>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585" name="Oval 81"/>
            <p:cNvSpPr>
              <a:spLocks noChangeArrowheads="1"/>
            </p:cNvSpPr>
            <p:nvPr/>
          </p:nvSpPr>
          <p:spPr bwMode="auto">
            <a:xfrm>
              <a:off x="3881" y="2256"/>
              <a:ext cx="99" cy="99"/>
            </a:xfrm>
            <a:prstGeom prst="ellipse">
              <a:avLst/>
            </a:prstGeom>
            <a:solidFill>
              <a:schemeClr val="hlink"/>
            </a:solidFill>
            <a:ln w="19050" algn="ctr">
              <a:noFill/>
              <a:round/>
              <a:headEnd/>
              <a:tailEnd/>
            </a:ln>
            <a:effectLst/>
          </p:spPr>
          <p:txBody>
            <a:bodyPr wrap="none" anchor="ctr"/>
            <a:lstStyle/>
            <a:p>
              <a:endParaRPr lang="en-US"/>
            </a:p>
          </p:txBody>
        </p:sp>
        <p:sp>
          <p:nvSpPr>
            <p:cNvPr id="1173586" name="Oval 82"/>
            <p:cNvSpPr>
              <a:spLocks noChangeArrowheads="1"/>
            </p:cNvSpPr>
            <p:nvPr/>
          </p:nvSpPr>
          <p:spPr bwMode="auto">
            <a:xfrm>
              <a:off x="2688" y="2379"/>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587" name="Line 83"/>
            <p:cNvSpPr>
              <a:spLocks noChangeShapeType="1"/>
            </p:cNvSpPr>
            <p:nvPr/>
          </p:nvSpPr>
          <p:spPr bwMode="auto">
            <a:xfrm flipV="1">
              <a:off x="2430" y="1961"/>
              <a:ext cx="184" cy="12"/>
            </a:xfrm>
            <a:prstGeom prst="line">
              <a:avLst/>
            </a:prstGeom>
            <a:noFill/>
            <a:ln w="19050">
              <a:solidFill>
                <a:schemeClr val="hlink"/>
              </a:solidFill>
              <a:round/>
              <a:headEnd/>
              <a:tailEnd/>
            </a:ln>
            <a:effectLst/>
          </p:spPr>
          <p:txBody>
            <a:bodyPr/>
            <a:lstStyle/>
            <a:p>
              <a:endParaRPr lang="en-US"/>
            </a:p>
          </p:txBody>
        </p:sp>
        <p:sp>
          <p:nvSpPr>
            <p:cNvPr id="1173588" name="Line 84"/>
            <p:cNvSpPr>
              <a:spLocks noChangeShapeType="1"/>
            </p:cNvSpPr>
            <p:nvPr/>
          </p:nvSpPr>
          <p:spPr bwMode="auto">
            <a:xfrm>
              <a:off x="2430" y="1986"/>
              <a:ext cx="98" cy="135"/>
            </a:xfrm>
            <a:prstGeom prst="line">
              <a:avLst/>
            </a:prstGeom>
            <a:noFill/>
            <a:ln w="19050">
              <a:solidFill>
                <a:schemeClr val="hlink"/>
              </a:solidFill>
              <a:round/>
              <a:headEnd/>
              <a:tailEnd/>
            </a:ln>
            <a:effectLst/>
          </p:spPr>
          <p:txBody>
            <a:bodyPr/>
            <a:lstStyle/>
            <a:p>
              <a:endParaRPr lang="en-US"/>
            </a:p>
          </p:txBody>
        </p:sp>
        <p:sp>
          <p:nvSpPr>
            <p:cNvPr id="1173589" name="Line 85"/>
            <p:cNvSpPr>
              <a:spLocks noChangeShapeType="1"/>
            </p:cNvSpPr>
            <p:nvPr/>
          </p:nvSpPr>
          <p:spPr bwMode="auto">
            <a:xfrm flipH="1" flipV="1">
              <a:off x="2676" y="2293"/>
              <a:ext cx="61" cy="136"/>
            </a:xfrm>
            <a:prstGeom prst="line">
              <a:avLst/>
            </a:prstGeom>
            <a:noFill/>
            <a:ln w="19050">
              <a:solidFill>
                <a:schemeClr val="hlink"/>
              </a:solidFill>
              <a:round/>
              <a:headEnd/>
              <a:tailEnd/>
            </a:ln>
            <a:effectLst/>
          </p:spPr>
          <p:txBody>
            <a:bodyPr/>
            <a:lstStyle/>
            <a:p>
              <a:endParaRPr lang="en-US"/>
            </a:p>
          </p:txBody>
        </p:sp>
        <p:sp>
          <p:nvSpPr>
            <p:cNvPr id="1173590" name="Line 86"/>
            <p:cNvSpPr>
              <a:spLocks noChangeShapeType="1"/>
            </p:cNvSpPr>
            <p:nvPr/>
          </p:nvSpPr>
          <p:spPr bwMode="auto">
            <a:xfrm flipV="1">
              <a:off x="2737" y="2293"/>
              <a:ext cx="86" cy="136"/>
            </a:xfrm>
            <a:prstGeom prst="line">
              <a:avLst/>
            </a:prstGeom>
            <a:noFill/>
            <a:ln w="19050">
              <a:solidFill>
                <a:schemeClr val="hlink"/>
              </a:solidFill>
              <a:round/>
              <a:headEnd/>
              <a:tailEnd/>
            </a:ln>
            <a:effectLst/>
          </p:spPr>
          <p:txBody>
            <a:bodyPr/>
            <a:lstStyle/>
            <a:p>
              <a:endParaRPr lang="en-US"/>
            </a:p>
          </p:txBody>
        </p:sp>
        <p:sp>
          <p:nvSpPr>
            <p:cNvPr id="1173591" name="Line 87"/>
            <p:cNvSpPr>
              <a:spLocks noChangeShapeType="1"/>
            </p:cNvSpPr>
            <p:nvPr/>
          </p:nvSpPr>
          <p:spPr bwMode="auto">
            <a:xfrm>
              <a:off x="2737" y="2429"/>
              <a:ext cx="135" cy="85"/>
            </a:xfrm>
            <a:prstGeom prst="line">
              <a:avLst/>
            </a:prstGeom>
            <a:noFill/>
            <a:ln w="19050">
              <a:solidFill>
                <a:schemeClr val="hlink"/>
              </a:solidFill>
              <a:round/>
              <a:headEnd/>
              <a:tailEnd/>
            </a:ln>
            <a:effectLst/>
          </p:spPr>
          <p:txBody>
            <a:bodyPr/>
            <a:lstStyle/>
            <a:p>
              <a:endParaRPr lang="en-US"/>
            </a:p>
          </p:txBody>
        </p:sp>
        <p:sp>
          <p:nvSpPr>
            <p:cNvPr id="1173592" name="Line 88"/>
            <p:cNvSpPr>
              <a:spLocks noChangeShapeType="1"/>
            </p:cNvSpPr>
            <p:nvPr/>
          </p:nvSpPr>
          <p:spPr bwMode="auto">
            <a:xfrm flipH="1">
              <a:off x="3648" y="1814"/>
              <a:ext cx="160" cy="98"/>
            </a:xfrm>
            <a:prstGeom prst="line">
              <a:avLst/>
            </a:prstGeom>
            <a:noFill/>
            <a:ln w="19050">
              <a:solidFill>
                <a:schemeClr val="hlink"/>
              </a:solidFill>
              <a:round/>
              <a:headEnd/>
              <a:tailEnd/>
            </a:ln>
            <a:effectLst/>
          </p:spPr>
          <p:txBody>
            <a:bodyPr/>
            <a:lstStyle/>
            <a:p>
              <a:endParaRPr lang="en-US"/>
            </a:p>
          </p:txBody>
        </p:sp>
        <p:sp>
          <p:nvSpPr>
            <p:cNvPr id="1173593" name="Line 89"/>
            <p:cNvSpPr>
              <a:spLocks noChangeShapeType="1"/>
            </p:cNvSpPr>
            <p:nvPr/>
          </p:nvSpPr>
          <p:spPr bwMode="auto">
            <a:xfrm>
              <a:off x="3808" y="1826"/>
              <a:ext cx="36" cy="110"/>
            </a:xfrm>
            <a:prstGeom prst="line">
              <a:avLst/>
            </a:prstGeom>
            <a:noFill/>
            <a:ln w="19050">
              <a:solidFill>
                <a:schemeClr val="hlink"/>
              </a:solidFill>
              <a:round/>
              <a:headEnd/>
              <a:tailEnd/>
            </a:ln>
            <a:effectLst/>
          </p:spPr>
          <p:txBody>
            <a:bodyPr/>
            <a:lstStyle/>
            <a:p>
              <a:endParaRPr lang="en-US"/>
            </a:p>
          </p:txBody>
        </p:sp>
        <p:sp>
          <p:nvSpPr>
            <p:cNvPr id="1173594" name="Line 90"/>
            <p:cNvSpPr>
              <a:spLocks noChangeShapeType="1"/>
            </p:cNvSpPr>
            <p:nvPr/>
          </p:nvSpPr>
          <p:spPr bwMode="auto">
            <a:xfrm flipH="1">
              <a:off x="3721" y="1936"/>
              <a:ext cx="123" cy="87"/>
            </a:xfrm>
            <a:prstGeom prst="line">
              <a:avLst/>
            </a:prstGeom>
            <a:noFill/>
            <a:ln w="19050">
              <a:solidFill>
                <a:schemeClr val="hlink"/>
              </a:solidFill>
              <a:round/>
              <a:headEnd/>
              <a:tailEnd/>
            </a:ln>
            <a:effectLst/>
          </p:spPr>
          <p:txBody>
            <a:bodyPr/>
            <a:lstStyle/>
            <a:p>
              <a:endParaRPr lang="en-US"/>
            </a:p>
          </p:txBody>
        </p:sp>
        <p:sp>
          <p:nvSpPr>
            <p:cNvPr id="1173595" name="Line 91"/>
            <p:cNvSpPr>
              <a:spLocks noChangeShapeType="1"/>
            </p:cNvSpPr>
            <p:nvPr/>
          </p:nvSpPr>
          <p:spPr bwMode="auto">
            <a:xfrm>
              <a:off x="3721" y="2023"/>
              <a:ext cx="50" cy="123"/>
            </a:xfrm>
            <a:prstGeom prst="line">
              <a:avLst/>
            </a:prstGeom>
            <a:noFill/>
            <a:ln w="19050">
              <a:solidFill>
                <a:schemeClr val="hlink"/>
              </a:solidFill>
              <a:round/>
              <a:headEnd/>
              <a:tailEnd/>
            </a:ln>
            <a:effectLst/>
          </p:spPr>
          <p:txBody>
            <a:bodyPr/>
            <a:lstStyle/>
            <a:p>
              <a:endParaRPr lang="en-US"/>
            </a:p>
          </p:txBody>
        </p:sp>
        <p:sp>
          <p:nvSpPr>
            <p:cNvPr id="1173596" name="Line 92"/>
            <p:cNvSpPr>
              <a:spLocks noChangeShapeType="1"/>
            </p:cNvSpPr>
            <p:nvPr/>
          </p:nvSpPr>
          <p:spPr bwMode="auto">
            <a:xfrm flipV="1">
              <a:off x="3771" y="2059"/>
              <a:ext cx="172" cy="99"/>
            </a:xfrm>
            <a:prstGeom prst="line">
              <a:avLst/>
            </a:prstGeom>
            <a:noFill/>
            <a:ln w="19050">
              <a:solidFill>
                <a:schemeClr val="hlink"/>
              </a:solidFill>
              <a:round/>
              <a:headEnd/>
              <a:tailEnd/>
            </a:ln>
            <a:effectLst/>
          </p:spPr>
          <p:txBody>
            <a:bodyPr/>
            <a:lstStyle/>
            <a:p>
              <a:endParaRPr lang="en-US"/>
            </a:p>
          </p:txBody>
        </p:sp>
        <p:sp>
          <p:nvSpPr>
            <p:cNvPr id="1173597" name="Line 93"/>
            <p:cNvSpPr>
              <a:spLocks noChangeShapeType="1"/>
            </p:cNvSpPr>
            <p:nvPr/>
          </p:nvSpPr>
          <p:spPr bwMode="auto">
            <a:xfrm flipH="1" flipV="1">
              <a:off x="3832" y="1924"/>
              <a:ext cx="111" cy="135"/>
            </a:xfrm>
            <a:prstGeom prst="line">
              <a:avLst/>
            </a:prstGeom>
            <a:noFill/>
            <a:ln w="19050">
              <a:solidFill>
                <a:schemeClr val="hlink"/>
              </a:solidFill>
              <a:round/>
              <a:headEnd/>
              <a:tailEnd/>
            </a:ln>
            <a:effectLst/>
          </p:spPr>
          <p:txBody>
            <a:bodyPr/>
            <a:lstStyle/>
            <a:p>
              <a:endParaRPr lang="en-US"/>
            </a:p>
          </p:txBody>
        </p:sp>
        <p:sp>
          <p:nvSpPr>
            <p:cNvPr id="1173598" name="Line 94"/>
            <p:cNvSpPr>
              <a:spLocks noChangeShapeType="1"/>
            </p:cNvSpPr>
            <p:nvPr/>
          </p:nvSpPr>
          <p:spPr bwMode="auto">
            <a:xfrm flipH="1" flipV="1">
              <a:off x="3623" y="2133"/>
              <a:ext cx="160" cy="25"/>
            </a:xfrm>
            <a:prstGeom prst="line">
              <a:avLst/>
            </a:prstGeom>
            <a:noFill/>
            <a:ln w="19050">
              <a:solidFill>
                <a:schemeClr val="hlink"/>
              </a:solidFill>
              <a:round/>
              <a:headEnd/>
              <a:tailEnd/>
            </a:ln>
            <a:effectLst/>
          </p:spPr>
          <p:txBody>
            <a:bodyPr/>
            <a:lstStyle/>
            <a:p>
              <a:endParaRPr lang="en-US"/>
            </a:p>
          </p:txBody>
        </p:sp>
        <p:sp>
          <p:nvSpPr>
            <p:cNvPr id="1173599" name="Line 95"/>
            <p:cNvSpPr>
              <a:spLocks noChangeShapeType="1"/>
            </p:cNvSpPr>
            <p:nvPr/>
          </p:nvSpPr>
          <p:spPr bwMode="auto">
            <a:xfrm flipH="1">
              <a:off x="3697" y="2158"/>
              <a:ext cx="86" cy="185"/>
            </a:xfrm>
            <a:prstGeom prst="line">
              <a:avLst/>
            </a:prstGeom>
            <a:noFill/>
            <a:ln w="19050">
              <a:solidFill>
                <a:schemeClr val="hlink"/>
              </a:solidFill>
              <a:round/>
              <a:headEnd/>
              <a:tailEnd/>
            </a:ln>
            <a:effectLst/>
          </p:spPr>
          <p:txBody>
            <a:bodyPr/>
            <a:lstStyle/>
            <a:p>
              <a:endParaRPr lang="en-US"/>
            </a:p>
          </p:txBody>
        </p:sp>
        <p:sp>
          <p:nvSpPr>
            <p:cNvPr id="1173600" name="Line 96"/>
            <p:cNvSpPr>
              <a:spLocks noChangeShapeType="1"/>
            </p:cNvSpPr>
            <p:nvPr/>
          </p:nvSpPr>
          <p:spPr bwMode="auto">
            <a:xfrm flipV="1">
              <a:off x="3709" y="2293"/>
              <a:ext cx="234" cy="37"/>
            </a:xfrm>
            <a:prstGeom prst="line">
              <a:avLst/>
            </a:prstGeom>
            <a:noFill/>
            <a:ln w="19050">
              <a:solidFill>
                <a:schemeClr val="hlink"/>
              </a:solidFill>
              <a:round/>
              <a:headEnd/>
              <a:tailEnd/>
            </a:ln>
            <a:effectLst/>
          </p:spPr>
          <p:txBody>
            <a:bodyPr/>
            <a:lstStyle/>
            <a:p>
              <a:endParaRPr lang="en-US"/>
            </a:p>
          </p:txBody>
        </p:sp>
        <p:sp>
          <p:nvSpPr>
            <p:cNvPr id="1173601" name="Line 97"/>
            <p:cNvSpPr>
              <a:spLocks noChangeShapeType="1"/>
            </p:cNvSpPr>
            <p:nvPr/>
          </p:nvSpPr>
          <p:spPr bwMode="auto">
            <a:xfrm flipH="1" flipV="1">
              <a:off x="3783" y="2158"/>
              <a:ext cx="160" cy="135"/>
            </a:xfrm>
            <a:prstGeom prst="line">
              <a:avLst/>
            </a:prstGeom>
            <a:noFill/>
            <a:ln w="19050">
              <a:solidFill>
                <a:schemeClr val="hlink"/>
              </a:solidFill>
              <a:round/>
              <a:headEnd/>
              <a:tailEnd/>
            </a:ln>
            <a:effectLst/>
          </p:spPr>
          <p:txBody>
            <a:bodyPr/>
            <a:lstStyle/>
            <a:p>
              <a:endParaRPr lang="en-US"/>
            </a:p>
          </p:txBody>
        </p:sp>
        <p:sp>
          <p:nvSpPr>
            <p:cNvPr id="1173602" name="Line 98"/>
            <p:cNvSpPr>
              <a:spLocks noChangeShapeType="1"/>
            </p:cNvSpPr>
            <p:nvPr/>
          </p:nvSpPr>
          <p:spPr bwMode="auto">
            <a:xfrm flipH="1">
              <a:off x="3758" y="2293"/>
              <a:ext cx="173" cy="136"/>
            </a:xfrm>
            <a:prstGeom prst="line">
              <a:avLst/>
            </a:prstGeom>
            <a:noFill/>
            <a:ln w="19050">
              <a:solidFill>
                <a:schemeClr val="hlink"/>
              </a:solidFill>
              <a:round/>
              <a:headEnd/>
              <a:tailEnd/>
            </a:ln>
            <a:effectLst/>
          </p:spPr>
          <p:txBody>
            <a:bodyPr/>
            <a:lstStyle/>
            <a:p>
              <a:endParaRPr lang="en-US"/>
            </a:p>
          </p:txBody>
        </p:sp>
        <p:sp>
          <p:nvSpPr>
            <p:cNvPr id="1173603" name="Line 99"/>
            <p:cNvSpPr>
              <a:spLocks noChangeShapeType="1"/>
            </p:cNvSpPr>
            <p:nvPr/>
          </p:nvSpPr>
          <p:spPr bwMode="auto">
            <a:xfrm flipV="1">
              <a:off x="3524" y="1912"/>
              <a:ext cx="136" cy="98"/>
            </a:xfrm>
            <a:prstGeom prst="line">
              <a:avLst/>
            </a:prstGeom>
            <a:noFill/>
            <a:ln w="19050">
              <a:solidFill>
                <a:schemeClr val="hlink"/>
              </a:solidFill>
              <a:round/>
              <a:headEnd/>
              <a:tailEnd/>
            </a:ln>
            <a:effectLst/>
          </p:spPr>
          <p:txBody>
            <a:bodyPr/>
            <a:lstStyle/>
            <a:p>
              <a:endParaRPr lang="en-US"/>
            </a:p>
          </p:txBody>
        </p:sp>
        <p:sp>
          <p:nvSpPr>
            <p:cNvPr id="1173604" name="Line 100"/>
            <p:cNvSpPr>
              <a:spLocks noChangeShapeType="1"/>
            </p:cNvSpPr>
            <p:nvPr/>
          </p:nvSpPr>
          <p:spPr bwMode="auto">
            <a:xfrm flipH="1" flipV="1">
              <a:off x="3512" y="1887"/>
              <a:ext cx="25" cy="123"/>
            </a:xfrm>
            <a:prstGeom prst="line">
              <a:avLst/>
            </a:prstGeom>
            <a:noFill/>
            <a:ln w="19050">
              <a:solidFill>
                <a:schemeClr val="hlink"/>
              </a:solidFill>
              <a:round/>
              <a:headEnd/>
              <a:tailEnd/>
            </a:ln>
            <a:effectLst/>
          </p:spPr>
          <p:txBody>
            <a:bodyPr/>
            <a:lstStyle/>
            <a:p>
              <a:endParaRPr lang="en-US"/>
            </a:p>
          </p:txBody>
        </p:sp>
        <p:sp>
          <p:nvSpPr>
            <p:cNvPr id="1173605" name="Line 101"/>
            <p:cNvSpPr>
              <a:spLocks noChangeShapeType="1"/>
            </p:cNvSpPr>
            <p:nvPr/>
          </p:nvSpPr>
          <p:spPr bwMode="auto">
            <a:xfrm flipH="1">
              <a:off x="3451" y="2023"/>
              <a:ext cx="86" cy="110"/>
            </a:xfrm>
            <a:prstGeom prst="line">
              <a:avLst/>
            </a:prstGeom>
            <a:noFill/>
            <a:ln w="19050">
              <a:solidFill>
                <a:schemeClr val="hlink"/>
              </a:solidFill>
              <a:round/>
              <a:headEnd/>
              <a:tailEnd/>
            </a:ln>
            <a:effectLst/>
          </p:spPr>
          <p:txBody>
            <a:bodyPr/>
            <a:lstStyle/>
            <a:p>
              <a:endParaRPr lang="en-US"/>
            </a:p>
          </p:txBody>
        </p:sp>
        <p:sp>
          <p:nvSpPr>
            <p:cNvPr id="1173606" name="Line 102"/>
            <p:cNvSpPr>
              <a:spLocks noChangeShapeType="1"/>
            </p:cNvSpPr>
            <p:nvPr/>
          </p:nvSpPr>
          <p:spPr bwMode="auto">
            <a:xfrm>
              <a:off x="3524" y="2010"/>
              <a:ext cx="87" cy="123"/>
            </a:xfrm>
            <a:prstGeom prst="line">
              <a:avLst/>
            </a:prstGeom>
            <a:noFill/>
            <a:ln w="19050">
              <a:solidFill>
                <a:schemeClr val="hlink"/>
              </a:solidFill>
              <a:round/>
              <a:headEnd/>
              <a:tailEnd/>
            </a:ln>
            <a:effectLst/>
          </p:spPr>
          <p:txBody>
            <a:bodyPr/>
            <a:lstStyle/>
            <a:p>
              <a:endParaRPr lang="en-US"/>
            </a:p>
          </p:txBody>
        </p:sp>
        <p:sp>
          <p:nvSpPr>
            <p:cNvPr id="1173607" name="Line 103"/>
            <p:cNvSpPr>
              <a:spLocks noChangeShapeType="1"/>
            </p:cNvSpPr>
            <p:nvPr/>
          </p:nvSpPr>
          <p:spPr bwMode="auto">
            <a:xfrm flipV="1">
              <a:off x="3611" y="2035"/>
              <a:ext cx="110" cy="98"/>
            </a:xfrm>
            <a:prstGeom prst="line">
              <a:avLst/>
            </a:prstGeom>
            <a:noFill/>
            <a:ln w="19050">
              <a:solidFill>
                <a:schemeClr val="hlink"/>
              </a:solidFill>
              <a:round/>
              <a:headEnd/>
              <a:tailEnd/>
            </a:ln>
            <a:effectLst/>
          </p:spPr>
          <p:txBody>
            <a:bodyPr/>
            <a:lstStyle/>
            <a:p>
              <a:endParaRPr lang="en-US"/>
            </a:p>
          </p:txBody>
        </p:sp>
        <p:sp>
          <p:nvSpPr>
            <p:cNvPr id="1173608" name="Oval 104"/>
            <p:cNvSpPr>
              <a:spLocks noChangeArrowheads="1"/>
            </p:cNvSpPr>
            <p:nvPr/>
          </p:nvSpPr>
          <p:spPr bwMode="auto">
            <a:xfrm>
              <a:off x="3352" y="1949"/>
              <a:ext cx="99" cy="99"/>
            </a:xfrm>
            <a:prstGeom prst="ellipse">
              <a:avLst/>
            </a:prstGeom>
            <a:solidFill>
              <a:schemeClr val="hlink"/>
            </a:solidFill>
            <a:ln w="19050" algn="ctr">
              <a:noFill/>
              <a:round/>
              <a:headEnd/>
              <a:tailEnd/>
            </a:ln>
            <a:effectLst/>
          </p:spPr>
          <p:txBody>
            <a:bodyPr wrap="none" anchor="ctr"/>
            <a:lstStyle/>
            <a:p>
              <a:endParaRPr lang="en-US"/>
            </a:p>
          </p:txBody>
        </p:sp>
        <p:sp>
          <p:nvSpPr>
            <p:cNvPr id="1173609" name="Oval 105"/>
            <p:cNvSpPr>
              <a:spLocks noChangeArrowheads="1"/>
            </p:cNvSpPr>
            <p:nvPr/>
          </p:nvSpPr>
          <p:spPr bwMode="auto">
            <a:xfrm>
              <a:off x="2565" y="1888"/>
              <a:ext cx="98" cy="98"/>
            </a:xfrm>
            <a:prstGeom prst="ellipse">
              <a:avLst/>
            </a:prstGeom>
            <a:solidFill>
              <a:schemeClr val="hlink"/>
            </a:solidFill>
            <a:ln w="19050" algn="ctr">
              <a:noFill/>
              <a:round/>
              <a:headEnd/>
              <a:tailEnd/>
            </a:ln>
            <a:effectLst/>
          </p:spPr>
          <p:txBody>
            <a:bodyPr wrap="none" anchor="ctr"/>
            <a:lstStyle/>
            <a:p>
              <a:endParaRPr lang="en-US"/>
            </a:p>
          </p:txBody>
        </p:sp>
        <p:sp>
          <p:nvSpPr>
            <p:cNvPr id="1173610" name="Oval 106"/>
            <p:cNvSpPr>
              <a:spLocks noChangeArrowheads="1"/>
            </p:cNvSpPr>
            <p:nvPr/>
          </p:nvSpPr>
          <p:spPr bwMode="auto">
            <a:xfrm>
              <a:off x="3082" y="1753"/>
              <a:ext cx="98" cy="98"/>
            </a:xfrm>
            <a:prstGeom prst="ellipse">
              <a:avLst/>
            </a:prstGeom>
            <a:solidFill>
              <a:schemeClr val="hlink"/>
            </a:solidFill>
            <a:ln w="19050" algn="ctr">
              <a:noFill/>
              <a:round/>
              <a:headEnd/>
              <a:tailEnd/>
            </a:ln>
            <a:effectLst/>
          </p:spPr>
          <p:txBody>
            <a:bodyPr wrap="none" anchor="ctr"/>
            <a:lstStyle/>
            <a:p>
              <a:endParaRPr lang="en-US"/>
            </a:p>
          </p:txBody>
        </p:sp>
        <p:sp>
          <p:nvSpPr>
            <p:cNvPr id="1173611" name="Oval 107"/>
            <p:cNvSpPr>
              <a:spLocks noChangeArrowheads="1"/>
            </p:cNvSpPr>
            <p:nvPr/>
          </p:nvSpPr>
          <p:spPr bwMode="auto">
            <a:xfrm>
              <a:off x="2479" y="2060"/>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612" name="Oval 108"/>
            <p:cNvSpPr>
              <a:spLocks noChangeArrowheads="1"/>
            </p:cNvSpPr>
            <p:nvPr/>
          </p:nvSpPr>
          <p:spPr bwMode="auto">
            <a:xfrm>
              <a:off x="2959" y="1753"/>
              <a:ext cx="98" cy="98"/>
            </a:xfrm>
            <a:prstGeom prst="ellipse">
              <a:avLst/>
            </a:prstGeom>
            <a:solidFill>
              <a:schemeClr val="hlink"/>
            </a:solidFill>
            <a:ln w="19050" algn="ctr">
              <a:noFill/>
              <a:round/>
              <a:headEnd/>
              <a:tailEnd/>
            </a:ln>
            <a:effectLst/>
          </p:spPr>
          <p:txBody>
            <a:bodyPr wrap="none" anchor="ctr"/>
            <a:lstStyle/>
            <a:p>
              <a:endParaRPr lang="en-US"/>
            </a:p>
          </p:txBody>
        </p:sp>
        <p:sp>
          <p:nvSpPr>
            <p:cNvPr id="1173613" name="Oval 109"/>
            <p:cNvSpPr>
              <a:spLocks noChangeArrowheads="1"/>
            </p:cNvSpPr>
            <p:nvPr/>
          </p:nvSpPr>
          <p:spPr bwMode="auto">
            <a:xfrm>
              <a:off x="2762" y="1802"/>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614" name="Oval 110"/>
            <p:cNvSpPr>
              <a:spLocks noChangeArrowheads="1"/>
            </p:cNvSpPr>
            <p:nvPr/>
          </p:nvSpPr>
          <p:spPr bwMode="auto">
            <a:xfrm>
              <a:off x="3229" y="1826"/>
              <a:ext cx="99" cy="99"/>
            </a:xfrm>
            <a:prstGeom prst="ellipse">
              <a:avLst/>
            </a:prstGeom>
            <a:solidFill>
              <a:schemeClr val="hlink"/>
            </a:solidFill>
            <a:ln w="19050" algn="ctr">
              <a:noFill/>
              <a:round/>
              <a:headEnd/>
              <a:tailEnd/>
            </a:ln>
            <a:effectLst/>
          </p:spPr>
          <p:txBody>
            <a:bodyPr wrap="none" anchor="ctr"/>
            <a:lstStyle/>
            <a:p>
              <a:endParaRPr lang="en-US"/>
            </a:p>
          </p:txBody>
        </p:sp>
        <p:sp>
          <p:nvSpPr>
            <p:cNvPr id="1173615" name="Line 111"/>
            <p:cNvSpPr>
              <a:spLocks noChangeShapeType="1"/>
            </p:cNvSpPr>
            <p:nvPr/>
          </p:nvSpPr>
          <p:spPr bwMode="auto">
            <a:xfrm flipV="1">
              <a:off x="2811" y="1802"/>
              <a:ext cx="197" cy="49"/>
            </a:xfrm>
            <a:prstGeom prst="line">
              <a:avLst/>
            </a:prstGeom>
            <a:noFill/>
            <a:ln w="19050">
              <a:solidFill>
                <a:schemeClr val="hlink"/>
              </a:solidFill>
              <a:round/>
              <a:headEnd/>
              <a:tailEnd/>
            </a:ln>
            <a:effectLst/>
          </p:spPr>
          <p:txBody>
            <a:bodyPr/>
            <a:lstStyle/>
            <a:p>
              <a:endParaRPr lang="en-US"/>
            </a:p>
          </p:txBody>
        </p:sp>
        <p:sp>
          <p:nvSpPr>
            <p:cNvPr id="1173616" name="Line 112"/>
            <p:cNvSpPr>
              <a:spLocks noChangeShapeType="1"/>
            </p:cNvSpPr>
            <p:nvPr/>
          </p:nvSpPr>
          <p:spPr bwMode="auto">
            <a:xfrm>
              <a:off x="3008" y="1802"/>
              <a:ext cx="123" cy="0"/>
            </a:xfrm>
            <a:prstGeom prst="line">
              <a:avLst/>
            </a:prstGeom>
            <a:noFill/>
            <a:ln w="19050">
              <a:solidFill>
                <a:schemeClr val="hlink"/>
              </a:solidFill>
              <a:round/>
              <a:headEnd/>
              <a:tailEnd/>
            </a:ln>
            <a:effectLst/>
          </p:spPr>
          <p:txBody>
            <a:bodyPr/>
            <a:lstStyle/>
            <a:p>
              <a:endParaRPr lang="en-US"/>
            </a:p>
          </p:txBody>
        </p:sp>
        <p:sp>
          <p:nvSpPr>
            <p:cNvPr id="1173617" name="Line 113"/>
            <p:cNvSpPr>
              <a:spLocks noChangeShapeType="1"/>
            </p:cNvSpPr>
            <p:nvPr/>
          </p:nvSpPr>
          <p:spPr bwMode="auto">
            <a:xfrm>
              <a:off x="3131" y="1802"/>
              <a:ext cx="148" cy="74"/>
            </a:xfrm>
            <a:prstGeom prst="line">
              <a:avLst/>
            </a:prstGeom>
            <a:noFill/>
            <a:ln w="19050">
              <a:solidFill>
                <a:schemeClr val="hlink"/>
              </a:solidFill>
              <a:round/>
              <a:headEnd/>
              <a:tailEnd/>
            </a:ln>
            <a:effectLst/>
          </p:spPr>
          <p:txBody>
            <a:bodyPr/>
            <a:lstStyle/>
            <a:p>
              <a:endParaRPr lang="en-US"/>
            </a:p>
          </p:txBody>
        </p:sp>
        <p:sp>
          <p:nvSpPr>
            <p:cNvPr id="1173618" name="Line 114"/>
            <p:cNvSpPr>
              <a:spLocks noChangeShapeType="1"/>
            </p:cNvSpPr>
            <p:nvPr/>
          </p:nvSpPr>
          <p:spPr bwMode="auto">
            <a:xfrm>
              <a:off x="3303" y="1876"/>
              <a:ext cx="123" cy="123"/>
            </a:xfrm>
            <a:prstGeom prst="line">
              <a:avLst/>
            </a:prstGeom>
            <a:noFill/>
            <a:ln w="19050">
              <a:solidFill>
                <a:schemeClr val="hlink"/>
              </a:solidFill>
              <a:round/>
              <a:headEnd/>
              <a:tailEnd/>
            </a:ln>
            <a:effectLst/>
          </p:spPr>
          <p:txBody>
            <a:bodyPr/>
            <a:lstStyle/>
            <a:p>
              <a:endParaRPr lang="en-US"/>
            </a:p>
          </p:txBody>
        </p:sp>
        <p:sp>
          <p:nvSpPr>
            <p:cNvPr id="1173619" name="Line 115"/>
            <p:cNvSpPr>
              <a:spLocks noChangeShapeType="1"/>
            </p:cNvSpPr>
            <p:nvPr/>
          </p:nvSpPr>
          <p:spPr bwMode="auto">
            <a:xfrm flipH="1">
              <a:off x="2614" y="1839"/>
              <a:ext cx="185" cy="98"/>
            </a:xfrm>
            <a:prstGeom prst="line">
              <a:avLst/>
            </a:prstGeom>
            <a:noFill/>
            <a:ln w="19050">
              <a:solidFill>
                <a:schemeClr val="hlink"/>
              </a:solidFill>
              <a:round/>
              <a:headEnd/>
              <a:tailEnd/>
            </a:ln>
            <a:effectLst/>
          </p:spPr>
          <p:txBody>
            <a:bodyPr/>
            <a:lstStyle/>
            <a:p>
              <a:endParaRPr lang="en-US"/>
            </a:p>
          </p:txBody>
        </p:sp>
        <p:sp>
          <p:nvSpPr>
            <p:cNvPr id="1173620" name="Line 116"/>
            <p:cNvSpPr>
              <a:spLocks noChangeShapeType="1"/>
            </p:cNvSpPr>
            <p:nvPr/>
          </p:nvSpPr>
          <p:spPr bwMode="auto">
            <a:xfrm flipV="1">
              <a:off x="2540" y="1949"/>
              <a:ext cx="74" cy="160"/>
            </a:xfrm>
            <a:prstGeom prst="line">
              <a:avLst/>
            </a:prstGeom>
            <a:noFill/>
            <a:ln w="19050">
              <a:solidFill>
                <a:schemeClr val="hlink"/>
              </a:solidFill>
              <a:round/>
              <a:headEnd/>
              <a:tailEnd/>
            </a:ln>
            <a:effectLst/>
          </p:spPr>
          <p:txBody>
            <a:bodyPr/>
            <a:lstStyle/>
            <a:p>
              <a:endParaRPr lang="en-US"/>
            </a:p>
          </p:txBody>
        </p:sp>
        <p:sp>
          <p:nvSpPr>
            <p:cNvPr id="1173621" name="Oval 117"/>
            <p:cNvSpPr>
              <a:spLocks noChangeArrowheads="1"/>
            </p:cNvSpPr>
            <p:nvPr/>
          </p:nvSpPr>
          <p:spPr bwMode="auto">
            <a:xfrm>
              <a:off x="3500" y="1949"/>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622" name="Line 118"/>
            <p:cNvSpPr>
              <a:spLocks noChangeShapeType="1"/>
            </p:cNvSpPr>
            <p:nvPr/>
          </p:nvSpPr>
          <p:spPr bwMode="auto">
            <a:xfrm flipH="1">
              <a:off x="3402" y="1998"/>
              <a:ext cx="147" cy="0"/>
            </a:xfrm>
            <a:prstGeom prst="line">
              <a:avLst/>
            </a:prstGeom>
            <a:noFill/>
            <a:ln w="19050">
              <a:solidFill>
                <a:schemeClr val="hlink"/>
              </a:solidFill>
              <a:round/>
              <a:headEnd/>
              <a:tailEnd/>
            </a:ln>
            <a:effectLst/>
          </p:spPr>
          <p:txBody>
            <a:bodyPr/>
            <a:lstStyle/>
            <a:p>
              <a:endParaRPr lang="en-US"/>
            </a:p>
          </p:txBody>
        </p:sp>
        <p:sp>
          <p:nvSpPr>
            <p:cNvPr id="1173623" name="Line 119"/>
            <p:cNvSpPr>
              <a:spLocks noChangeShapeType="1"/>
            </p:cNvSpPr>
            <p:nvPr/>
          </p:nvSpPr>
          <p:spPr bwMode="auto">
            <a:xfrm>
              <a:off x="3549" y="1998"/>
              <a:ext cx="172" cy="25"/>
            </a:xfrm>
            <a:prstGeom prst="line">
              <a:avLst/>
            </a:prstGeom>
            <a:noFill/>
            <a:ln w="19050">
              <a:solidFill>
                <a:schemeClr val="hlink"/>
              </a:solidFill>
              <a:round/>
              <a:headEnd/>
              <a:tailEnd/>
            </a:ln>
            <a:effectLst/>
          </p:spPr>
          <p:txBody>
            <a:bodyPr/>
            <a:lstStyle/>
            <a:p>
              <a:endParaRPr lang="en-US"/>
            </a:p>
          </p:txBody>
        </p:sp>
        <p:sp>
          <p:nvSpPr>
            <p:cNvPr id="1173624" name="Oval 120"/>
            <p:cNvSpPr>
              <a:spLocks noChangeArrowheads="1"/>
            </p:cNvSpPr>
            <p:nvPr/>
          </p:nvSpPr>
          <p:spPr bwMode="auto">
            <a:xfrm>
              <a:off x="2775" y="2626"/>
              <a:ext cx="98" cy="98"/>
            </a:xfrm>
            <a:prstGeom prst="ellipse">
              <a:avLst/>
            </a:prstGeom>
            <a:solidFill>
              <a:schemeClr val="hlink"/>
            </a:solidFill>
            <a:ln w="19050" algn="ctr">
              <a:noFill/>
              <a:round/>
              <a:headEnd/>
              <a:tailEnd/>
            </a:ln>
            <a:effectLst/>
          </p:spPr>
          <p:txBody>
            <a:bodyPr wrap="none" anchor="ctr"/>
            <a:lstStyle/>
            <a:p>
              <a:endParaRPr lang="en-US"/>
            </a:p>
          </p:txBody>
        </p:sp>
        <p:sp>
          <p:nvSpPr>
            <p:cNvPr id="1173625" name="Oval 121"/>
            <p:cNvSpPr>
              <a:spLocks noChangeArrowheads="1"/>
            </p:cNvSpPr>
            <p:nvPr/>
          </p:nvSpPr>
          <p:spPr bwMode="auto">
            <a:xfrm>
              <a:off x="2640" y="2527"/>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626" name="Oval 122"/>
            <p:cNvSpPr>
              <a:spLocks noChangeArrowheads="1"/>
            </p:cNvSpPr>
            <p:nvPr/>
          </p:nvSpPr>
          <p:spPr bwMode="auto">
            <a:xfrm>
              <a:off x="3095" y="2109"/>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627" name="Oval 123"/>
            <p:cNvSpPr>
              <a:spLocks noChangeArrowheads="1"/>
            </p:cNvSpPr>
            <p:nvPr/>
          </p:nvSpPr>
          <p:spPr bwMode="auto">
            <a:xfrm>
              <a:off x="3292" y="2662"/>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628" name="Oval 124"/>
            <p:cNvSpPr>
              <a:spLocks noChangeArrowheads="1"/>
            </p:cNvSpPr>
            <p:nvPr/>
          </p:nvSpPr>
          <p:spPr bwMode="auto">
            <a:xfrm>
              <a:off x="3292" y="2539"/>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629" name="Oval 125"/>
            <p:cNvSpPr>
              <a:spLocks noChangeArrowheads="1"/>
            </p:cNvSpPr>
            <p:nvPr/>
          </p:nvSpPr>
          <p:spPr bwMode="auto">
            <a:xfrm>
              <a:off x="3513" y="2539"/>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630" name="Oval 126"/>
            <p:cNvSpPr>
              <a:spLocks noChangeArrowheads="1"/>
            </p:cNvSpPr>
            <p:nvPr/>
          </p:nvSpPr>
          <p:spPr bwMode="auto">
            <a:xfrm>
              <a:off x="3476" y="2711"/>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631" name="Oval 127"/>
            <p:cNvSpPr>
              <a:spLocks noChangeArrowheads="1"/>
            </p:cNvSpPr>
            <p:nvPr/>
          </p:nvSpPr>
          <p:spPr bwMode="auto">
            <a:xfrm>
              <a:off x="3710" y="2626"/>
              <a:ext cx="98" cy="98"/>
            </a:xfrm>
            <a:prstGeom prst="ellipse">
              <a:avLst/>
            </a:prstGeom>
            <a:solidFill>
              <a:schemeClr val="hlink"/>
            </a:solidFill>
            <a:ln w="19050" algn="ctr">
              <a:noFill/>
              <a:round/>
              <a:headEnd/>
              <a:tailEnd/>
            </a:ln>
            <a:effectLst/>
          </p:spPr>
          <p:txBody>
            <a:bodyPr wrap="none" anchor="ctr"/>
            <a:lstStyle/>
            <a:p>
              <a:endParaRPr lang="en-US"/>
            </a:p>
          </p:txBody>
        </p:sp>
        <p:sp>
          <p:nvSpPr>
            <p:cNvPr id="1173632" name="Oval 128"/>
            <p:cNvSpPr>
              <a:spLocks noChangeArrowheads="1"/>
            </p:cNvSpPr>
            <p:nvPr/>
          </p:nvSpPr>
          <p:spPr bwMode="auto">
            <a:xfrm>
              <a:off x="3648" y="2490"/>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633" name="Oval 129"/>
            <p:cNvSpPr>
              <a:spLocks noChangeArrowheads="1"/>
            </p:cNvSpPr>
            <p:nvPr/>
          </p:nvSpPr>
          <p:spPr bwMode="auto">
            <a:xfrm>
              <a:off x="3808" y="2490"/>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634" name="Oval 130"/>
            <p:cNvSpPr>
              <a:spLocks noChangeArrowheads="1"/>
            </p:cNvSpPr>
            <p:nvPr/>
          </p:nvSpPr>
          <p:spPr bwMode="auto">
            <a:xfrm>
              <a:off x="3021" y="1924"/>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635" name="Line 131"/>
            <p:cNvSpPr>
              <a:spLocks noChangeShapeType="1"/>
            </p:cNvSpPr>
            <p:nvPr/>
          </p:nvSpPr>
          <p:spPr bwMode="auto">
            <a:xfrm flipH="1">
              <a:off x="2689" y="2429"/>
              <a:ext cx="49" cy="160"/>
            </a:xfrm>
            <a:prstGeom prst="line">
              <a:avLst/>
            </a:prstGeom>
            <a:noFill/>
            <a:ln w="19050">
              <a:solidFill>
                <a:schemeClr val="hlink"/>
              </a:solidFill>
              <a:round/>
              <a:headEnd/>
              <a:tailEnd/>
            </a:ln>
            <a:effectLst/>
          </p:spPr>
          <p:txBody>
            <a:bodyPr/>
            <a:lstStyle/>
            <a:p>
              <a:endParaRPr lang="en-US"/>
            </a:p>
          </p:txBody>
        </p:sp>
        <p:sp>
          <p:nvSpPr>
            <p:cNvPr id="1173636" name="Line 132"/>
            <p:cNvSpPr>
              <a:spLocks noChangeShapeType="1"/>
            </p:cNvSpPr>
            <p:nvPr/>
          </p:nvSpPr>
          <p:spPr bwMode="auto">
            <a:xfrm flipV="1">
              <a:off x="2689" y="2503"/>
              <a:ext cx="184" cy="86"/>
            </a:xfrm>
            <a:prstGeom prst="line">
              <a:avLst/>
            </a:prstGeom>
            <a:noFill/>
            <a:ln w="19050">
              <a:solidFill>
                <a:schemeClr val="hlink"/>
              </a:solidFill>
              <a:round/>
              <a:headEnd/>
              <a:tailEnd/>
            </a:ln>
            <a:effectLst/>
          </p:spPr>
          <p:txBody>
            <a:bodyPr/>
            <a:lstStyle/>
            <a:p>
              <a:endParaRPr lang="en-US"/>
            </a:p>
          </p:txBody>
        </p:sp>
        <p:sp>
          <p:nvSpPr>
            <p:cNvPr id="1173637" name="Line 133"/>
            <p:cNvSpPr>
              <a:spLocks noChangeShapeType="1"/>
            </p:cNvSpPr>
            <p:nvPr/>
          </p:nvSpPr>
          <p:spPr bwMode="auto">
            <a:xfrm flipH="1">
              <a:off x="2824" y="2503"/>
              <a:ext cx="49" cy="171"/>
            </a:xfrm>
            <a:prstGeom prst="line">
              <a:avLst/>
            </a:prstGeom>
            <a:noFill/>
            <a:ln w="19050">
              <a:solidFill>
                <a:schemeClr val="hlink"/>
              </a:solidFill>
              <a:round/>
              <a:headEnd/>
              <a:tailEnd/>
            </a:ln>
            <a:effectLst/>
          </p:spPr>
          <p:txBody>
            <a:bodyPr/>
            <a:lstStyle/>
            <a:p>
              <a:endParaRPr lang="en-US"/>
            </a:p>
          </p:txBody>
        </p:sp>
        <p:sp>
          <p:nvSpPr>
            <p:cNvPr id="1173638" name="Line 134"/>
            <p:cNvSpPr>
              <a:spLocks noChangeShapeType="1"/>
            </p:cNvSpPr>
            <p:nvPr/>
          </p:nvSpPr>
          <p:spPr bwMode="auto">
            <a:xfrm flipH="1" flipV="1">
              <a:off x="2689" y="2589"/>
              <a:ext cx="123" cy="85"/>
            </a:xfrm>
            <a:prstGeom prst="line">
              <a:avLst/>
            </a:prstGeom>
            <a:noFill/>
            <a:ln w="19050">
              <a:solidFill>
                <a:schemeClr val="hlink"/>
              </a:solidFill>
              <a:round/>
              <a:headEnd/>
              <a:tailEnd/>
            </a:ln>
            <a:effectLst/>
          </p:spPr>
          <p:txBody>
            <a:bodyPr/>
            <a:lstStyle/>
            <a:p>
              <a:endParaRPr lang="en-US"/>
            </a:p>
          </p:txBody>
        </p:sp>
        <p:sp>
          <p:nvSpPr>
            <p:cNvPr id="1173639" name="Line 135"/>
            <p:cNvSpPr>
              <a:spLocks noChangeShapeType="1"/>
            </p:cNvSpPr>
            <p:nvPr/>
          </p:nvSpPr>
          <p:spPr bwMode="auto">
            <a:xfrm flipH="1" flipV="1">
              <a:off x="3329" y="2601"/>
              <a:ext cx="12" cy="123"/>
            </a:xfrm>
            <a:prstGeom prst="line">
              <a:avLst/>
            </a:prstGeom>
            <a:noFill/>
            <a:ln w="19050">
              <a:solidFill>
                <a:schemeClr val="hlink"/>
              </a:solidFill>
              <a:round/>
              <a:headEnd/>
              <a:tailEnd/>
            </a:ln>
            <a:effectLst/>
          </p:spPr>
          <p:txBody>
            <a:bodyPr/>
            <a:lstStyle/>
            <a:p>
              <a:endParaRPr lang="en-US"/>
            </a:p>
          </p:txBody>
        </p:sp>
        <p:sp>
          <p:nvSpPr>
            <p:cNvPr id="1173640" name="Line 136"/>
            <p:cNvSpPr>
              <a:spLocks noChangeShapeType="1"/>
            </p:cNvSpPr>
            <p:nvPr/>
          </p:nvSpPr>
          <p:spPr bwMode="auto">
            <a:xfrm flipH="1" flipV="1">
              <a:off x="3242" y="2503"/>
              <a:ext cx="87" cy="98"/>
            </a:xfrm>
            <a:prstGeom prst="line">
              <a:avLst/>
            </a:prstGeom>
            <a:noFill/>
            <a:ln w="19050">
              <a:solidFill>
                <a:schemeClr val="hlink"/>
              </a:solidFill>
              <a:round/>
              <a:headEnd/>
              <a:tailEnd/>
            </a:ln>
            <a:effectLst/>
          </p:spPr>
          <p:txBody>
            <a:bodyPr/>
            <a:lstStyle/>
            <a:p>
              <a:endParaRPr lang="en-US"/>
            </a:p>
          </p:txBody>
        </p:sp>
        <p:sp>
          <p:nvSpPr>
            <p:cNvPr id="1173641" name="Line 137"/>
            <p:cNvSpPr>
              <a:spLocks noChangeShapeType="1"/>
            </p:cNvSpPr>
            <p:nvPr/>
          </p:nvSpPr>
          <p:spPr bwMode="auto">
            <a:xfrm>
              <a:off x="3341" y="2429"/>
              <a:ext cx="12" cy="172"/>
            </a:xfrm>
            <a:prstGeom prst="line">
              <a:avLst/>
            </a:prstGeom>
            <a:noFill/>
            <a:ln w="19050">
              <a:solidFill>
                <a:schemeClr val="hlink"/>
              </a:solidFill>
              <a:round/>
              <a:headEnd/>
              <a:tailEnd/>
            </a:ln>
            <a:effectLst/>
          </p:spPr>
          <p:txBody>
            <a:bodyPr/>
            <a:lstStyle/>
            <a:p>
              <a:endParaRPr lang="en-US"/>
            </a:p>
          </p:txBody>
        </p:sp>
        <p:sp>
          <p:nvSpPr>
            <p:cNvPr id="1173642" name="Line 138"/>
            <p:cNvSpPr>
              <a:spLocks noChangeShapeType="1"/>
            </p:cNvSpPr>
            <p:nvPr/>
          </p:nvSpPr>
          <p:spPr bwMode="auto">
            <a:xfrm>
              <a:off x="3341" y="2724"/>
              <a:ext cx="196" cy="37"/>
            </a:xfrm>
            <a:prstGeom prst="line">
              <a:avLst/>
            </a:prstGeom>
            <a:noFill/>
            <a:ln w="19050">
              <a:solidFill>
                <a:schemeClr val="hlink"/>
              </a:solidFill>
              <a:round/>
              <a:headEnd/>
              <a:tailEnd/>
            </a:ln>
            <a:effectLst/>
          </p:spPr>
          <p:txBody>
            <a:bodyPr/>
            <a:lstStyle/>
            <a:p>
              <a:endParaRPr lang="en-US"/>
            </a:p>
          </p:txBody>
        </p:sp>
        <p:sp>
          <p:nvSpPr>
            <p:cNvPr id="1173643" name="Line 139"/>
            <p:cNvSpPr>
              <a:spLocks noChangeShapeType="1"/>
            </p:cNvSpPr>
            <p:nvPr/>
          </p:nvSpPr>
          <p:spPr bwMode="auto">
            <a:xfrm flipV="1">
              <a:off x="3537" y="2589"/>
              <a:ext cx="13" cy="172"/>
            </a:xfrm>
            <a:prstGeom prst="line">
              <a:avLst/>
            </a:prstGeom>
            <a:noFill/>
            <a:ln w="19050">
              <a:solidFill>
                <a:schemeClr val="hlink"/>
              </a:solidFill>
              <a:round/>
              <a:headEnd/>
              <a:tailEnd/>
            </a:ln>
            <a:effectLst/>
          </p:spPr>
          <p:txBody>
            <a:bodyPr/>
            <a:lstStyle/>
            <a:p>
              <a:endParaRPr lang="en-US"/>
            </a:p>
          </p:txBody>
        </p:sp>
        <p:sp>
          <p:nvSpPr>
            <p:cNvPr id="1173644" name="Line 140"/>
            <p:cNvSpPr>
              <a:spLocks noChangeShapeType="1"/>
            </p:cNvSpPr>
            <p:nvPr/>
          </p:nvSpPr>
          <p:spPr bwMode="auto">
            <a:xfrm flipV="1">
              <a:off x="3550" y="2453"/>
              <a:ext cx="37" cy="136"/>
            </a:xfrm>
            <a:prstGeom prst="line">
              <a:avLst/>
            </a:prstGeom>
            <a:noFill/>
            <a:ln w="19050">
              <a:solidFill>
                <a:schemeClr val="hlink"/>
              </a:solidFill>
              <a:round/>
              <a:headEnd/>
              <a:tailEnd/>
            </a:ln>
            <a:effectLst/>
          </p:spPr>
          <p:txBody>
            <a:bodyPr/>
            <a:lstStyle/>
            <a:p>
              <a:endParaRPr lang="en-US"/>
            </a:p>
          </p:txBody>
        </p:sp>
        <p:sp>
          <p:nvSpPr>
            <p:cNvPr id="1173645" name="Line 141"/>
            <p:cNvSpPr>
              <a:spLocks noChangeShapeType="1"/>
            </p:cNvSpPr>
            <p:nvPr/>
          </p:nvSpPr>
          <p:spPr bwMode="auto">
            <a:xfrm>
              <a:off x="3587" y="2453"/>
              <a:ext cx="123" cy="86"/>
            </a:xfrm>
            <a:prstGeom prst="line">
              <a:avLst/>
            </a:prstGeom>
            <a:noFill/>
            <a:ln w="19050">
              <a:solidFill>
                <a:schemeClr val="hlink"/>
              </a:solidFill>
              <a:round/>
              <a:headEnd/>
              <a:tailEnd/>
            </a:ln>
            <a:effectLst/>
          </p:spPr>
          <p:txBody>
            <a:bodyPr/>
            <a:lstStyle/>
            <a:p>
              <a:endParaRPr lang="en-US"/>
            </a:p>
          </p:txBody>
        </p:sp>
        <p:sp>
          <p:nvSpPr>
            <p:cNvPr id="1173646" name="Line 142"/>
            <p:cNvSpPr>
              <a:spLocks noChangeShapeType="1"/>
            </p:cNvSpPr>
            <p:nvPr/>
          </p:nvSpPr>
          <p:spPr bwMode="auto">
            <a:xfrm flipH="1">
              <a:off x="3587" y="2539"/>
              <a:ext cx="123" cy="50"/>
            </a:xfrm>
            <a:prstGeom prst="line">
              <a:avLst/>
            </a:prstGeom>
            <a:noFill/>
            <a:ln w="19050">
              <a:solidFill>
                <a:schemeClr val="hlink"/>
              </a:solidFill>
              <a:round/>
              <a:headEnd/>
              <a:tailEnd/>
            </a:ln>
            <a:effectLst/>
          </p:spPr>
          <p:txBody>
            <a:bodyPr/>
            <a:lstStyle/>
            <a:p>
              <a:endParaRPr lang="en-US"/>
            </a:p>
          </p:txBody>
        </p:sp>
        <p:sp>
          <p:nvSpPr>
            <p:cNvPr id="1173647" name="Line 143"/>
            <p:cNvSpPr>
              <a:spLocks noChangeShapeType="1"/>
            </p:cNvSpPr>
            <p:nvPr/>
          </p:nvSpPr>
          <p:spPr bwMode="auto">
            <a:xfrm>
              <a:off x="3697" y="2539"/>
              <a:ext cx="62" cy="135"/>
            </a:xfrm>
            <a:prstGeom prst="line">
              <a:avLst/>
            </a:prstGeom>
            <a:noFill/>
            <a:ln w="19050">
              <a:solidFill>
                <a:schemeClr val="hlink"/>
              </a:solidFill>
              <a:round/>
              <a:headEnd/>
              <a:tailEnd/>
            </a:ln>
            <a:effectLst/>
          </p:spPr>
          <p:txBody>
            <a:bodyPr/>
            <a:lstStyle/>
            <a:p>
              <a:endParaRPr lang="en-US"/>
            </a:p>
          </p:txBody>
        </p:sp>
        <p:sp>
          <p:nvSpPr>
            <p:cNvPr id="1173648" name="Line 144"/>
            <p:cNvSpPr>
              <a:spLocks noChangeShapeType="1"/>
            </p:cNvSpPr>
            <p:nvPr/>
          </p:nvSpPr>
          <p:spPr bwMode="auto">
            <a:xfrm>
              <a:off x="3771" y="2441"/>
              <a:ext cx="74" cy="110"/>
            </a:xfrm>
            <a:prstGeom prst="line">
              <a:avLst/>
            </a:prstGeom>
            <a:noFill/>
            <a:ln w="19050">
              <a:solidFill>
                <a:schemeClr val="hlink"/>
              </a:solidFill>
              <a:round/>
              <a:headEnd/>
              <a:tailEnd/>
            </a:ln>
            <a:effectLst/>
          </p:spPr>
          <p:txBody>
            <a:bodyPr/>
            <a:lstStyle/>
            <a:p>
              <a:endParaRPr lang="en-US"/>
            </a:p>
          </p:txBody>
        </p:sp>
        <p:sp>
          <p:nvSpPr>
            <p:cNvPr id="1173649" name="Line 145"/>
            <p:cNvSpPr>
              <a:spLocks noChangeShapeType="1"/>
            </p:cNvSpPr>
            <p:nvPr/>
          </p:nvSpPr>
          <p:spPr bwMode="auto">
            <a:xfrm flipH="1">
              <a:off x="3685" y="2551"/>
              <a:ext cx="172" cy="0"/>
            </a:xfrm>
            <a:prstGeom prst="line">
              <a:avLst/>
            </a:prstGeom>
            <a:noFill/>
            <a:ln w="19050">
              <a:solidFill>
                <a:schemeClr val="hlink"/>
              </a:solidFill>
              <a:round/>
              <a:headEnd/>
              <a:tailEnd/>
            </a:ln>
            <a:effectLst/>
          </p:spPr>
          <p:txBody>
            <a:bodyPr/>
            <a:lstStyle/>
            <a:p>
              <a:endParaRPr lang="en-US"/>
            </a:p>
          </p:txBody>
        </p:sp>
        <p:sp>
          <p:nvSpPr>
            <p:cNvPr id="1173650" name="Line 146"/>
            <p:cNvSpPr>
              <a:spLocks noChangeShapeType="1"/>
            </p:cNvSpPr>
            <p:nvPr/>
          </p:nvSpPr>
          <p:spPr bwMode="auto">
            <a:xfrm flipV="1">
              <a:off x="3771" y="2551"/>
              <a:ext cx="86" cy="136"/>
            </a:xfrm>
            <a:prstGeom prst="line">
              <a:avLst/>
            </a:prstGeom>
            <a:noFill/>
            <a:ln w="19050">
              <a:solidFill>
                <a:schemeClr val="hlink"/>
              </a:solidFill>
              <a:round/>
              <a:headEnd/>
              <a:tailEnd/>
            </a:ln>
            <a:effectLst/>
          </p:spPr>
          <p:txBody>
            <a:bodyPr/>
            <a:lstStyle/>
            <a:p>
              <a:endParaRPr lang="en-US"/>
            </a:p>
          </p:txBody>
        </p:sp>
        <p:sp>
          <p:nvSpPr>
            <p:cNvPr id="1173651" name="Line 147"/>
            <p:cNvSpPr>
              <a:spLocks noChangeShapeType="1"/>
            </p:cNvSpPr>
            <p:nvPr/>
          </p:nvSpPr>
          <p:spPr bwMode="auto">
            <a:xfrm flipV="1">
              <a:off x="2885" y="1974"/>
              <a:ext cx="185" cy="12"/>
            </a:xfrm>
            <a:prstGeom prst="line">
              <a:avLst/>
            </a:prstGeom>
            <a:noFill/>
            <a:ln w="19050">
              <a:solidFill>
                <a:schemeClr val="hlink"/>
              </a:solidFill>
              <a:round/>
              <a:headEnd/>
              <a:tailEnd/>
            </a:ln>
            <a:effectLst/>
          </p:spPr>
          <p:txBody>
            <a:bodyPr/>
            <a:lstStyle/>
            <a:p>
              <a:endParaRPr lang="en-US"/>
            </a:p>
          </p:txBody>
        </p:sp>
        <p:sp>
          <p:nvSpPr>
            <p:cNvPr id="1173652" name="Line 148"/>
            <p:cNvSpPr>
              <a:spLocks noChangeShapeType="1"/>
            </p:cNvSpPr>
            <p:nvPr/>
          </p:nvSpPr>
          <p:spPr bwMode="auto">
            <a:xfrm flipH="1">
              <a:off x="2996" y="1974"/>
              <a:ext cx="74" cy="135"/>
            </a:xfrm>
            <a:prstGeom prst="line">
              <a:avLst/>
            </a:prstGeom>
            <a:noFill/>
            <a:ln w="19050">
              <a:solidFill>
                <a:schemeClr val="hlink"/>
              </a:solidFill>
              <a:round/>
              <a:headEnd/>
              <a:tailEnd/>
            </a:ln>
            <a:effectLst/>
          </p:spPr>
          <p:txBody>
            <a:bodyPr/>
            <a:lstStyle/>
            <a:p>
              <a:endParaRPr lang="en-US"/>
            </a:p>
          </p:txBody>
        </p:sp>
        <p:sp>
          <p:nvSpPr>
            <p:cNvPr id="1173653" name="Line 149"/>
            <p:cNvSpPr>
              <a:spLocks noChangeShapeType="1"/>
            </p:cNvSpPr>
            <p:nvPr/>
          </p:nvSpPr>
          <p:spPr bwMode="auto">
            <a:xfrm>
              <a:off x="2996" y="2109"/>
              <a:ext cx="136" cy="61"/>
            </a:xfrm>
            <a:prstGeom prst="line">
              <a:avLst/>
            </a:prstGeom>
            <a:noFill/>
            <a:ln w="19050">
              <a:solidFill>
                <a:schemeClr val="hlink"/>
              </a:solidFill>
              <a:round/>
              <a:headEnd/>
              <a:tailEnd/>
            </a:ln>
            <a:effectLst/>
          </p:spPr>
          <p:txBody>
            <a:bodyPr/>
            <a:lstStyle/>
            <a:p>
              <a:endParaRPr lang="en-US"/>
            </a:p>
          </p:txBody>
        </p:sp>
        <p:sp>
          <p:nvSpPr>
            <p:cNvPr id="1173654" name="Line 150"/>
            <p:cNvSpPr>
              <a:spLocks noChangeShapeType="1"/>
            </p:cNvSpPr>
            <p:nvPr/>
          </p:nvSpPr>
          <p:spPr bwMode="auto">
            <a:xfrm flipV="1">
              <a:off x="3132" y="2158"/>
              <a:ext cx="160" cy="12"/>
            </a:xfrm>
            <a:prstGeom prst="line">
              <a:avLst/>
            </a:prstGeom>
            <a:noFill/>
            <a:ln w="19050">
              <a:solidFill>
                <a:schemeClr val="hlink"/>
              </a:solidFill>
              <a:round/>
              <a:headEnd/>
              <a:tailEnd/>
            </a:ln>
            <a:effectLst/>
          </p:spPr>
          <p:txBody>
            <a:bodyPr/>
            <a:lstStyle/>
            <a:p>
              <a:endParaRPr lang="en-US"/>
            </a:p>
          </p:txBody>
        </p:sp>
        <p:sp>
          <p:nvSpPr>
            <p:cNvPr id="1173655" name="Line 151"/>
            <p:cNvSpPr>
              <a:spLocks noChangeShapeType="1"/>
            </p:cNvSpPr>
            <p:nvPr/>
          </p:nvSpPr>
          <p:spPr bwMode="auto">
            <a:xfrm flipV="1">
              <a:off x="3132" y="1998"/>
              <a:ext cx="110" cy="160"/>
            </a:xfrm>
            <a:prstGeom prst="line">
              <a:avLst/>
            </a:prstGeom>
            <a:noFill/>
            <a:ln w="19050">
              <a:solidFill>
                <a:schemeClr val="hlink"/>
              </a:solidFill>
              <a:round/>
              <a:headEnd/>
              <a:tailEnd/>
            </a:ln>
            <a:effectLst/>
          </p:spPr>
          <p:txBody>
            <a:bodyPr/>
            <a:lstStyle/>
            <a:p>
              <a:endParaRPr lang="en-US"/>
            </a:p>
          </p:txBody>
        </p:sp>
        <p:sp>
          <p:nvSpPr>
            <p:cNvPr id="1173656" name="Line 152"/>
            <p:cNvSpPr>
              <a:spLocks noChangeShapeType="1"/>
            </p:cNvSpPr>
            <p:nvPr/>
          </p:nvSpPr>
          <p:spPr bwMode="auto">
            <a:xfrm>
              <a:off x="3144" y="2158"/>
              <a:ext cx="25" cy="123"/>
            </a:xfrm>
            <a:prstGeom prst="line">
              <a:avLst/>
            </a:prstGeom>
            <a:noFill/>
            <a:ln w="19050">
              <a:solidFill>
                <a:schemeClr val="hlink"/>
              </a:solidFill>
              <a:round/>
              <a:headEnd/>
              <a:tailEnd/>
            </a:ln>
            <a:effectLst/>
          </p:spPr>
          <p:txBody>
            <a:bodyPr/>
            <a:lstStyle/>
            <a:p>
              <a:endParaRPr lang="en-US"/>
            </a:p>
          </p:txBody>
        </p:sp>
        <p:sp>
          <p:nvSpPr>
            <p:cNvPr id="1173657" name="Oval 153"/>
            <p:cNvSpPr>
              <a:spLocks noChangeArrowheads="1"/>
            </p:cNvSpPr>
            <p:nvPr/>
          </p:nvSpPr>
          <p:spPr bwMode="auto">
            <a:xfrm flipH="1">
              <a:off x="2533" y="2389"/>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658" name="Oval 154"/>
            <p:cNvSpPr>
              <a:spLocks noChangeArrowheads="1"/>
            </p:cNvSpPr>
            <p:nvPr/>
          </p:nvSpPr>
          <p:spPr bwMode="auto">
            <a:xfrm flipH="1">
              <a:off x="1451" y="2291"/>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659" name="Oval 155"/>
            <p:cNvSpPr>
              <a:spLocks noChangeArrowheads="1"/>
            </p:cNvSpPr>
            <p:nvPr/>
          </p:nvSpPr>
          <p:spPr bwMode="auto">
            <a:xfrm flipH="1">
              <a:off x="2140" y="2709"/>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660" name="Oval 156"/>
            <p:cNvSpPr>
              <a:spLocks noChangeArrowheads="1"/>
            </p:cNvSpPr>
            <p:nvPr/>
          </p:nvSpPr>
          <p:spPr bwMode="auto">
            <a:xfrm flipH="1">
              <a:off x="1721" y="2414"/>
              <a:ext cx="99" cy="99"/>
            </a:xfrm>
            <a:prstGeom prst="ellipse">
              <a:avLst/>
            </a:prstGeom>
            <a:solidFill>
              <a:schemeClr val="hlink"/>
            </a:solidFill>
            <a:ln w="19050" algn="ctr">
              <a:noFill/>
              <a:round/>
              <a:headEnd/>
              <a:tailEnd/>
            </a:ln>
            <a:effectLst/>
          </p:spPr>
          <p:txBody>
            <a:bodyPr wrap="none" anchor="ctr"/>
            <a:lstStyle/>
            <a:p>
              <a:endParaRPr lang="en-US"/>
            </a:p>
          </p:txBody>
        </p:sp>
        <p:sp>
          <p:nvSpPr>
            <p:cNvPr id="1173661" name="Oval 157"/>
            <p:cNvSpPr>
              <a:spLocks noChangeArrowheads="1"/>
            </p:cNvSpPr>
            <p:nvPr/>
          </p:nvSpPr>
          <p:spPr bwMode="auto">
            <a:xfrm flipH="1">
              <a:off x="1955" y="2512"/>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662" name="Oval 158"/>
            <p:cNvSpPr>
              <a:spLocks noChangeArrowheads="1"/>
            </p:cNvSpPr>
            <p:nvPr/>
          </p:nvSpPr>
          <p:spPr bwMode="auto">
            <a:xfrm flipH="1">
              <a:off x="1254" y="2439"/>
              <a:ext cx="99" cy="99"/>
            </a:xfrm>
            <a:prstGeom prst="ellipse">
              <a:avLst/>
            </a:prstGeom>
            <a:solidFill>
              <a:schemeClr val="hlink"/>
            </a:solidFill>
            <a:ln w="19050" algn="ctr">
              <a:noFill/>
              <a:round/>
              <a:headEnd/>
              <a:tailEnd/>
            </a:ln>
            <a:effectLst/>
          </p:spPr>
          <p:txBody>
            <a:bodyPr wrap="none" anchor="ctr"/>
            <a:lstStyle/>
            <a:p>
              <a:endParaRPr lang="en-US"/>
            </a:p>
          </p:txBody>
        </p:sp>
        <p:sp>
          <p:nvSpPr>
            <p:cNvPr id="1173663" name="Oval 159"/>
            <p:cNvSpPr>
              <a:spLocks noChangeArrowheads="1"/>
            </p:cNvSpPr>
            <p:nvPr/>
          </p:nvSpPr>
          <p:spPr bwMode="auto">
            <a:xfrm flipH="1">
              <a:off x="2275" y="2697"/>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664" name="Oval 160"/>
            <p:cNvSpPr>
              <a:spLocks noChangeArrowheads="1"/>
            </p:cNvSpPr>
            <p:nvPr/>
          </p:nvSpPr>
          <p:spPr bwMode="auto">
            <a:xfrm flipH="1">
              <a:off x="2091" y="2906"/>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665" name="Oval 161"/>
            <p:cNvSpPr>
              <a:spLocks noChangeArrowheads="1"/>
            </p:cNvSpPr>
            <p:nvPr/>
          </p:nvSpPr>
          <p:spPr bwMode="auto">
            <a:xfrm flipH="1">
              <a:off x="1795" y="2709"/>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666" name="Oval 162"/>
            <p:cNvSpPr>
              <a:spLocks noChangeArrowheads="1"/>
            </p:cNvSpPr>
            <p:nvPr/>
          </p:nvSpPr>
          <p:spPr bwMode="auto">
            <a:xfrm flipH="1">
              <a:off x="2410" y="2697"/>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667" name="Oval 163"/>
            <p:cNvSpPr>
              <a:spLocks noChangeArrowheads="1"/>
            </p:cNvSpPr>
            <p:nvPr/>
          </p:nvSpPr>
          <p:spPr bwMode="auto">
            <a:xfrm flipH="1">
              <a:off x="1623" y="2832"/>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668" name="Oval 164"/>
            <p:cNvSpPr>
              <a:spLocks noChangeArrowheads="1"/>
            </p:cNvSpPr>
            <p:nvPr/>
          </p:nvSpPr>
          <p:spPr bwMode="auto">
            <a:xfrm flipH="1">
              <a:off x="1673" y="2562"/>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669" name="Oval 165"/>
            <p:cNvSpPr>
              <a:spLocks noChangeArrowheads="1"/>
            </p:cNvSpPr>
            <p:nvPr/>
          </p:nvSpPr>
          <p:spPr bwMode="auto">
            <a:xfrm flipH="1">
              <a:off x="1500" y="2537"/>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670" name="Oval 166"/>
            <p:cNvSpPr>
              <a:spLocks noChangeArrowheads="1"/>
            </p:cNvSpPr>
            <p:nvPr/>
          </p:nvSpPr>
          <p:spPr bwMode="auto">
            <a:xfrm flipH="1">
              <a:off x="1500" y="2759"/>
              <a:ext cx="98" cy="98"/>
            </a:xfrm>
            <a:prstGeom prst="ellipse">
              <a:avLst/>
            </a:prstGeom>
            <a:solidFill>
              <a:schemeClr val="hlink"/>
            </a:solidFill>
            <a:ln w="19050" algn="ctr">
              <a:noFill/>
              <a:round/>
              <a:headEnd/>
              <a:tailEnd/>
            </a:ln>
            <a:effectLst/>
          </p:spPr>
          <p:txBody>
            <a:bodyPr wrap="none" anchor="ctr"/>
            <a:lstStyle/>
            <a:p>
              <a:endParaRPr lang="en-US"/>
            </a:p>
          </p:txBody>
        </p:sp>
        <p:sp>
          <p:nvSpPr>
            <p:cNvPr id="1173671" name="Oval 167"/>
            <p:cNvSpPr>
              <a:spLocks noChangeArrowheads="1"/>
            </p:cNvSpPr>
            <p:nvPr/>
          </p:nvSpPr>
          <p:spPr bwMode="auto">
            <a:xfrm flipH="1">
              <a:off x="1623" y="2205"/>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672" name="Oval 168"/>
            <p:cNvSpPr>
              <a:spLocks noChangeArrowheads="1"/>
            </p:cNvSpPr>
            <p:nvPr/>
          </p:nvSpPr>
          <p:spPr bwMode="auto">
            <a:xfrm flipH="1">
              <a:off x="2066" y="2390"/>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673" name="Oval 169"/>
            <p:cNvSpPr>
              <a:spLocks noChangeArrowheads="1"/>
            </p:cNvSpPr>
            <p:nvPr/>
          </p:nvSpPr>
          <p:spPr bwMode="auto">
            <a:xfrm flipH="1">
              <a:off x="1721" y="2906"/>
              <a:ext cx="99" cy="99"/>
            </a:xfrm>
            <a:prstGeom prst="ellipse">
              <a:avLst/>
            </a:prstGeom>
            <a:solidFill>
              <a:schemeClr val="hlink"/>
            </a:solidFill>
            <a:ln w="19050" algn="ctr">
              <a:noFill/>
              <a:round/>
              <a:headEnd/>
              <a:tailEnd/>
            </a:ln>
            <a:effectLst/>
          </p:spPr>
          <p:txBody>
            <a:bodyPr wrap="none" anchor="ctr"/>
            <a:lstStyle/>
            <a:p>
              <a:endParaRPr lang="en-US"/>
            </a:p>
          </p:txBody>
        </p:sp>
        <p:sp>
          <p:nvSpPr>
            <p:cNvPr id="1173674" name="Oval 170"/>
            <p:cNvSpPr>
              <a:spLocks noChangeArrowheads="1"/>
            </p:cNvSpPr>
            <p:nvPr/>
          </p:nvSpPr>
          <p:spPr bwMode="auto">
            <a:xfrm flipH="1">
              <a:off x="1918" y="2808"/>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675" name="Oval 171"/>
            <p:cNvSpPr>
              <a:spLocks noChangeArrowheads="1"/>
            </p:cNvSpPr>
            <p:nvPr/>
          </p:nvSpPr>
          <p:spPr bwMode="auto">
            <a:xfrm flipH="1">
              <a:off x="1353" y="2537"/>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676" name="Oval 172"/>
            <p:cNvSpPr>
              <a:spLocks noChangeArrowheads="1"/>
            </p:cNvSpPr>
            <p:nvPr/>
          </p:nvSpPr>
          <p:spPr bwMode="auto">
            <a:xfrm flipH="1">
              <a:off x="2201" y="2414"/>
              <a:ext cx="99" cy="99"/>
            </a:xfrm>
            <a:prstGeom prst="ellipse">
              <a:avLst/>
            </a:prstGeom>
            <a:solidFill>
              <a:schemeClr val="hlink"/>
            </a:solidFill>
            <a:ln w="19050" algn="ctr">
              <a:noFill/>
              <a:round/>
              <a:headEnd/>
              <a:tailEnd/>
            </a:ln>
            <a:effectLst/>
          </p:spPr>
          <p:txBody>
            <a:bodyPr wrap="none" anchor="ctr"/>
            <a:lstStyle/>
            <a:p>
              <a:endParaRPr lang="en-US"/>
            </a:p>
          </p:txBody>
        </p:sp>
        <p:sp>
          <p:nvSpPr>
            <p:cNvPr id="1173677" name="Oval 173"/>
            <p:cNvSpPr>
              <a:spLocks noChangeArrowheads="1"/>
            </p:cNvSpPr>
            <p:nvPr/>
          </p:nvSpPr>
          <p:spPr bwMode="auto">
            <a:xfrm flipH="1">
              <a:off x="2041" y="2648"/>
              <a:ext cx="99" cy="99"/>
            </a:xfrm>
            <a:prstGeom prst="ellipse">
              <a:avLst/>
            </a:prstGeom>
            <a:solidFill>
              <a:schemeClr val="hlink"/>
            </a:solidFill>
            <a:ln w="19050" algn="ctr">
              <a:noFill/>
              <a:round/>
              <a:headEnd/>
              <a:tailEnd/>
            </a:ln>
            <a:effectLst/>
          </p:spPr>
          <p:txBody>
            <a:bodyPr wrap="none" anchor="ctr"/>
            <a:lstStyle/>
            <a:p>
              <a:endParaRPr lang="en-US"/>
            </a:p>
          </p:txBody>
        </p:sp>
        <p:sp>
          <p:nvSpPr>
            <p:cNvPr id="1173678" name="Oval 174"/>
            <p:cNvSpPr>
              <a:spLocks noChangeArrowheads="1"/>
            </p:cNvSpPr>
            <p:nvPr/>
          </p:nvSpPr>
          <p:spPr bwMode="auto">
            <a:xfrm flipH="1">
              <a:off x="1254" y="2734"/>
              <a:ext cx="99" cy="99"/>
            </a:xfrm>
            <a:prstGeom prst="ellipse">
              <a:avLst/>
            </a:prstGeom>
            <a:solidFill>
              <a:schemeClr val="hlink"/>
            </a:solidFill>
            <a:ln w="19050" algn="ctr">
              <a:noFill/>
              <a:round/>
              <a:headEnd/>
              <a:tailEnd/>
            </a:ln>
            <a:effectLst/>
          </p:spPr>
          <p:txBody>
            <a:bodyPr wrap="none" anchor="ctr"/>
            <a:lstStyle/>
            <a:p>
              <a:endParaRPr lang="en-US"/>
            </a:p>
          </p:txBody>
        </p:sp>
        <p:sp>
          <p:nvSpPr>
            <p:cNvPr id="1173679" name="Oval 175"/>
            <p:cNvSpPr>
              <a:spLocks noChangeArrowheads="1"/>
            </p:cNvSpPr>
            <p:nvPr/>
          </p:nvSpPr>
          <p:spPr bwMode="auto">
            <a:xfrm flipH="1">
              <a:off x="1303" y="2316"/>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680" name="Oval 176"/>
            <p:cNvSpPr>
              <a:spLocks noChangeArrowheads="1"/>
            </p:cNvSpPr>
            <p:nvPr/>
          </p:nvSpPr>
          <p:spPr bwMode="auto">
            <a:xfrm flipH="1">
              <a:off x="1377" y="2857"/>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681" name="Oval 177"/>
            <p:cNvSpPr>
              <a:spLocks noChangeArrowheads="1"/>
            </p:cNvSpPr>
            <p:nvPr/>
          </p:nvSpPr>
          <p:spPr bwMode="auto">
            <a:xfrm flipH="1">
              <a:off x="1205" y="2832"/>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682" name="Line 178"/>
            <p:cNvSpPr>
              <a:spLocks noChangeShapeType="1"/>
            </p:cNvSpPr>
            <p:nvPr/>
          </p:nvSpPr>
          <p:spPr bwMode="auto">
            <a:xfrm flipV="1">
              <a:off x="2115" y="2316"/>
              <a:ext cx="98" cy="123"/>
            </a:xfrm>
            <a:prstGeom prst="line">
              <a:avLst/>
            </a:prstGeom>
            <a:noFill/>
            <a:ln w="19050">
              <a:solidFill>
                <a:schemeClr val="hlink"/>
              </a:solidFill>
              <a:round/>
              <a:headEnd/>
              <a:tailEnd/>
            </a:ln>
            <a:effectLst/>
          </p:spPr>
          <p:txBody>
            <a:bodyPr/>
            <a:lstStyle/>
            <a:p>
              <a:endParaRPr lang="en-US"/>
            </a:p>
          </p:txBody>
        </p:sp>
        <p:sp>
          <p:nvSpPr>
            <p:cNvPr id="1173683" name="Line 179"/>
            <p:cNvSpPr>
              <a:spLocks noChangeShapeType="1"/>
            </p:cNvSpPr>
            <p:nvPr/>
          </p:nvSpPr>
          <p:spPr bwMode="auto">
            <a:xfrm flipH="1" flipV="1">
              <a:off x="1746" y="2341"/>
              <a:ext cx="24" cy="123"/>
            </a:xfrm>
            <a:prstGeom prst="line">
              <a:avLst/>
            </a:prstGeom>
            <a:noFill/>
            <a:ln w="19050">
              <a:solidFill>
                <a:schemeClr val="hlink"/>
              </a:solidFill>
              <a:round/>
              <a:headEnd/>
              <a:tailEnd/>
            </a:ln>
            <a:effectLst/>
          </p:spPr>
          <p:txBody>
            <a:bodyPr/>
            <a:lstStyle/>
            <a:p>
              <a:endParaRPr lang="en-US"/>
            </a:p>
          </p:txBody>
        </p:sp>
        <p:sp>
          <p:nvSpPr>
            <p:cNvPr id="1173684" name="Line 180"/>
            <p:cNvSpPr>
              <a:spLocks noChangeShapeType="1"/>
            </p:cNvSpPr>
            <p:nvPr/>
          </p:nvSpPr>
          <p:spPr bwMode="auto">
            <a:xfrm flipH="1" flipV="1">
              <a:off x="1672" y="2267"/>
              <a:ext cx="74" cy="74"/>
            </a:xfrm>
            <a:prstGeom prst="line">
              <a:avLst/>
            </a:prstGeom>
            <a:noFill/>
            <a:ln w="19050">
              <a:solidFill>
                <a:schemeClr val="hlink"/>
              </a:solidFill>
              <a:round/>
              <a:headEnd/>
              <a:tailEnd/>
            </a:ln>
            <a:effectLst/>
          </p:spPr>
          <p:txBody>
            <a:bodyPr/>
            <a:lstStyle/>
            <a:p>
              <a:endParaRPr lang="en-US"/>
            </a:p>
          </p:txBody>
        </p:sp>
        <p:sp>
          <p:nvSpPr>
            <p:cNvPr id="1173685" name="Line 181"/>
            <p:cNvSpPr>
              <a:spLocks noChangeShapeType="1"/>
            </p:cNvSpPr>
            <p:nvPr/>
          </p:nvSpPr>
          <p:spPr bwMode="auto">
            <a:xfrm flipH="1">
              <a:off x="1623" y="2267"/>
              <a:ext cx="49" cy="197"/>
            </a:xfrm>
            <a:prstGeom prst="line">
              <a:avLst/>
            </a:prstGeom>
            <a:noFill/>
            <a:ln w="19050">
              <a:solidFill>
                <a:schemeClr val="hlink"/>
              </a:solidFill>
              <a:round/>
              <a:headEnd/>
              <a:tailEnd/>
            </a:ln>
            <a:effectLst/>
          </p:spPr>
          <p:txBody>
            <a:bodyPr/>
            <a:lstStyle/>
            <a:p>
              <a:endParaRPr lang="en-US"/>
            </a:p>
          </p:txBody>
        </p:sp>
        <p:sp>
          <p:nvSpPr>
            <p:cNvPr id="1173686" name="Line 182"/>
            <p:cNvSpPr>
              <a:spLocks noChangeShapeType="1"/>
            </p:cNvSpPr>
            <p:nvPr/>
          </p:nvSpPr>
          <p:spPr bwMode="auto">
            <a:xfrm>
              <a:off x="1623" y="2464"/>
              <a:ext cx="147" cy="0"/>
            </a:xfrm>
            <a:prstGeom prst="line">
              <a:avLst/>
            </a:prstGeom>
            <a:noFill/>
            <a:ln w="19050">
              <a:solidFill>
                <a:schemeClr val="hlink"/>
              </a:solidFill>
              <a:round/>
              <a:headEnd/>
              <a:tailEnd/>
            </a:ln>
            <a:effectLst/>
          </p:spPr>
          <p:txBody>
            <a:bodyPr/>
            <a:lstStyle/>
            <a:p>
              <a:endParaRPr lang="en-US"/>
            </a:p>
          </p:txBody>
        </p:sp>
        <p:sp>
          <p:nvSpPr>
            <p:cNvPr id="1173687" name="Line 183"/>
            <p:cNvSpPr>
              <a:spLocks noChangeShapeType="1"/>
            </p:cNvSpPr>
            <p:nvPr/>
          </p:nvSpPr>
          <p:spPr bwMode="auto">
            <a:xfrm flipH="1">
              <a:off x="1721" y="2464"/>
              <a:ext cx="49" cy="147"/>
            </a:xfrm>
            <a:prstGeom prst="line">
              <a:avLst/>
            </a:prstGeom>
            <a:noFill/>
            <a:ln w="19050">
              <a:solidFill>
                <a:schemeClr val="hlink"/>
              </a:solidFill>
              <a:round/>
              <a:headEnd/>
              <a:tailEnd/>
            </a:ln>
            <a:effectLst/>
          </p:spPr>
          <p:txBody>
            <a:bodyPr/>
            <a:lstStyle/>
            <a:p>
              <a:endParaRPr lang="en-US"/>
            </a:p>
          </p:txBody>
        </p:sp>
        <p:sp>
          <p:nvSpPr>
            <p:cNvPr id="1173688" name="Line 184"/>
            <p:cNvSpPr>
              <a:spLocks noChangeShapeType="1"/>
            </p:cNvSpPr>
            <p:nvPr/>
          </p:nvSpPr>
          <p:spPr bwMode="auto">
            <a:xfrm flipH="1" flipV="1">
              <a:off x="1549" y="2587"/>
              <a:ext cx="172" cy="24"/>
            </a:xfrm>
            <a:prstGeom prst="line">
              <a:avLst/>
            </a:prstGeom>
            <a:noFill/>
            <a:ln w="19050">
              <a:solidFill>
                <a:schemeClr val="hlink"/>
              </a:solidFill>
              <a:round/>
              <a:headEnd/>
              <a:tailEnd/>
            </a:ln>
            <a:effectLst/>
          </p:spPr>
          <p:txBody>
            <a:bodyPr/>
            <a:lstStyle/>
            <a:p>
              <a:endParaRPr lang="en-US"/>
            </a:p>
          </p:txBody>
        </p:sp>
        <p:sp>
          <p:nvSpPr>
            <p:cNvPr id="1173689" name="Line 185"/>
            <p:cNvSpPr>
              <a:spLocks noChangeShapeType="1"/>
            </p:cNvSpPr>
            <p:nvPr/>
          </p:nvSpPr>
          <p:spPr bwMode="auto">
            <a:xfrm flipV="1">
              <a:off x="1549" y="2464"/>
              <a:ext cx="74" cy="123"/>
            </a:xfrm>
            <a:prstGeom prst="line">
              <a:avLst/>
            </a:prstGeom>
            <a:noFill/>
            <a:ln w="19050">
              <a:solidFill>
                <a:schemeClr val="hlink"/>
              </a:solidFill>
              <a:round/>
              <a:headEnd/>
              <a:tailEnd/>
            </a:ln>
            <a:effectLst/>
          </p:spPr>
          <p:txBody>
            <a:bodyPr/>
            <a:lstStyle/>
            <a:p>
              <a:endParaRPr lang="en-US"/>
            </a:p>
          </p:txBody>
        </p:sp>
        <p:sp>
          <p:nvSpPr>
            <p:cNvPr id="1173690" name="Line 186"/>
            <p:cNvSpPr>
              <a:spLocks noChangeShapeType="1"/>
            </p:cNvSpPr>
            <p:nvPr/>
          </p:nvSpPr>
          <p:spPr bwMode="auto">
            <a:xfrm flipH="1">
              <a:off x="1401" y="2587"/>
              <a:ext cx="148" cy="0"/>
            </a:xfrm>
            <a:prstGeom prst="line">
              <a:avLst/>
            </a:prstGeom>
            <a:noFill/>
            <a:ln w="19050">
              <a:solidFill>
                <a:schemeClr val="hlink"/>
              </a:solidFill>
              <a:round/>
              <a:headEnd/>
              <a:tailEnd/>
            </a:ln>
            <a:effectLst/>
          </p:spPr>
          <p:txBody>
            <a:bodyPr/>
            <a:lstStyle/>
            <a:p>
              <a:endParaRPr lang="en-US"/>
            </a:p>
          </p:txBody>
        </p:sp>
        <p:sp>
          <p:nvSpPr>
            <p:cNvPr id="1173691" name="Line 187"/>
            <p:cNvSpPr>
              <a:spLocks noChangeShapeType="1"/>
            </p:cNvSpPr>
            <p:nvPr/>
          </p:nvSpPr>
          <p:spPr bwMode="auto">
            <a:xfrm flipH="1" flipV="1">
              <a:off x="1500" y="2341"/>
              <a:ext cx="98" cy="123"/>
            </a:xfrm>
            <a:prstGeom prst="line">
              <a:avLst/>
            </a:prstGeom>
            <a:noFill/>
            <a:ln w="19050">
              <a:solidFill>
                <a:schemeClr val="hlink"/>
              </a:solidFill>
              <a:round/>
              <a:headEnd/>
              <a:tailEnd/>
            </a:ln>
            <a:effectLst/>
          </p:spPr>
          <p:txBody>
            <a:bodyPr/>
            <a:lstStyle/>
            <a:p>
              <a:endParaRPr lang="en-US"/>
            </a:p>
          </p:txBody>
        </p:sp>
        <p:sp>
          <p:nvSpPr>
            <p:cNvPr id="1173692" name="Line 188"/>
            <p:cNvSpPr>
              <a:spLocks noChangeShapeType="1"/>
            </p:cNvSpPr>
            <p:nvPr/>
          </p:nvSpPr>
          <p:spPr bwMode="auto">
            <a:xfrm flipH="1">
              <a:off x="1352" y="2341"/>
              <a:ext cx="148" cy="24"/>
            </a:xfrm>
            <a:prstGeom prst="line">
              <a:avLst/>
            </a:prstGeom>
            <a:noFill/>
            <a:ln w="19050">
              <a:solidFill>
                <a:schemeClr val="hlink"/>
              </a:solidFill>
              <a:round/>
              <a:headEnd/>
              <a:tailEnd/>
            </a:ln>
            <a:effectLst/>
          </p:spPr>
          <p:txBody>
            <a:bodyPr/>
            <a:lstStyle/>
            <a:p>
              <a:endParaRPr lang="en-US"/>
            </a:p>
          </p:txBody>
        </p:sp>
        <p:sp>
          <p:nvSpPr>
            <p:cNvPr id="1173693" name="Line 189"/>
            <p:cNvSpPr>
              <a:spLocks noChangeShapeType="1"/>
            </p:cNvSpPr>
            <p:nvPr/>
          </p:nvSpPr>
          <p:spPr bwMode="auto">
            <a:xfrm flipH="1">
              <a:off x="1303" y="2365"/>
              <a:ext cx="49" cy="123"/>
            </a:xfrm>
            <a:prstGeom prst="line">
              <a:avLst/>
            </a:prstGeom>
            <a:noFill/>
            <a:ln w="19050">
              <a:solidFill>
                <a:schemeClr val="hlink"/>
              </a:solidFill>
              <a:round/>
              <a:headEnd/>
              <a:tailEnd/>
            </a:ln>
            <a:effectLst/>
          </p:spPr>
          <p:txBody>
            <a:bodyPr/>
            <a:lstStyle/>
            <a:p>
              <a:endParaRPr lang="en-US"/>
            </a:p>
          </p:txBody>
        </p:sp>
        <p:sp>
          <p:nvSpPr>
            <p:cNvPr id="1173694" name="Line 190"/>
            <p:cNvSpPr>
              <a:spLocks noChangeShapeType="1"/>
            </p:cNvSpPr>
            <p:nvPr/>
          </p:nvSpPr>
          <p:spPr bwMode="auto">
            <a:xfrm>
              <a:off x="1303" y="2488"/>
              <a:ext cx="98" cy="99"/>
            </a:xfrm>
            <a:prstGeom prst="line">
              <a:avLst/>
            </a:prstGeom>
            <a:noFill/>
            <a:ln w="19050">
              <a:solidFill>
                <a:schemeClr val="hlink"/>
              </a:solidFill>
              <a:round/>
              <a:headEnd/>
              <a:tailEnd/>
            </a:ln>
            <a:effectLst/>
          </p:spPr>
          <p:txBody>
            <a:bodyPr/>
            <a:lstStyle/>
            <a:p>
              <a:endParaRPr lang="en-US"/>
            </a:p>
          </p:txBody>
        </p:sp>
        <p:sp>
          <p:nvSpPr>
            <p:cNvPr id="1173695" name="Line 191"/>
            <p:cNvSpPr>
              <a:spLocks noChangeShapeType="1"/>
            </p:cNvSpPr>
            <p:nvPr/>
          </p:nvSpPr>
          <p:spPr bwMode="auto">
            <a:xfrm>
              <a:off x="1844" y="2759"/>
              <a:ext cx="123" cy="98"/>
            </a:xfrm>
            <a:prstGeom prst="line">
              <a:avLst/>
            </a:prstGeom>
            <a:noFill/>
            <a:ln w="19050">
              <a:solidFill>
                <a:schemeClr val="hlink"/>
              </a:solidFill>
              <a:round/>
              <a:headEnd/>
              <a:tailEnd/>
            </a:ln>
            <a:effectLst/>
          </p:spPr>
          <p:txBody>
            <a:bodyPr/>
            <a:lstStyle/>
            <a:p>
              <a:endParaRPr lang="en-US"/>
            </a:p>
          </p:txBody>
        </p:sp>
        <p:sp>
          <p:nvSpPr>
            <p:cNvPr id="1173696" name="Line 192"/>
            <p:cNvSpPr>
              <a:spLocks noChangeShapeType="1"/>
            </p:cNvSpPr>
            <p:nvPr/>
          </p:nvSpPr>
          <p:spPr bwMode="auto">
            <a:xfrm flipV="1">
              <a:off x="1967" y="2685"/>
              <a:ext cx="123" cy="172"/>
            </a:xfrm>
            <a:prstGeom prst="line">
              <a:avLst/>
            </a:prstGeom>
            <a:noFill/>
            <a:ln w="19050">
              <a:solidFill>
                <a:schemeClr val="hlink"/>
              </a:solidFill>
              <a:round/>
              <a:headEnd/>
              <a:tailEnd/>
            </a:ln>
            <a:effectLst/>
          </p:spPr>
          <p:txBody>
            <a:bodyPr/>
            <a:lstStyle/>
            <a:p>
              <a:endParaRPr lang="en-US"/>
            </a:p>
          </p:txBody>
        </p:sp>
        <p:sp>
          <p:nvSpPr>
            <p:cNvPr id="1173697" name="Line 193"/>
            <p:cNvSpPr>
              <a:spLocks noChangeShapeType="1"/>
            </p:cNvSpPr>
            <p:nvPr/>
          </p:nvSpPr>
          <p:spPr bwMode="auto">
            <a:xfrm>
              <a:off x="2090" y="2685"/>
              <a:ext cx="99" cy="74"/>
            </a:xfrm>
            <a:prstGeom prst="line">
              <a:avLst/>
            </a:prstGeom>
            <a:noFill/>
            <a:ln w="19050">
              <a:solidFill>
                <a:schemeClr val="hlink"/>
              </a:solidFill>
              <a:round/>
              <a:headEnd/>
              <a:tailEnd/>
            </a:ln>
            <a:effectLst/>
          </p:spPr>
          <p:txBody>
            <a:bodyPr/>
            <a:lstStyle/>
            <a:p>
              <a:endParaRPr lang="en-US"/>
            </a:p>
          </p:txBody>
        </p:sp>
        <p:sp>
          <p:nvSpPr>
            <p:cNvPr id="1173698" name="Line 194"/>
            <p:cNvSpPr>
              <a:spLocks noChangeShapeType="1"/>
            </p:cNvSpPr>
            <p:nvPr/>
          </p:nvSpPr>
          <p:spPr bwMode="auto">
            <a:xfrm flipH="1">
              <a:off x="2140" y="2759"/>
              <a:ext cx="49" cy="197"/>
            </a:xfrm>
            <a:prstGeom prst="line">
              <a:avLst/>
            </a:prstGeom>
            <a:noFill/>
            <a:ln w="19050">
              <a:solidFill>
                <a:schemeClr val="hlink"/>
              </a:solidFill>
              <a:round/>
              <a:headEnd/>
              <a:tailEnd/>
            </a:ln>
            <a:effectLst/>
          </p:spPr>
          <p:txBody>
            <a:bodyPr/>
            <a:lstStyle/>
            <a:p>
              <a:endParaRPr lang="en-US"/>
            </a:p>
          </p:txBody>
        </p:sp>
        <p:sp>
          <p:nvSpPr>
            <p:cNvPr id="1173699" name="Line 195"/>
            <p:cNvSpPr>
              <a:spLocks noChangeShapeType="1"/>
            </p:cNvSpPr>
            <p:nvPr/>
          </p:nvSpPr>
          <p:spPr bwMode="auto">
            <a:xfrm flipH="1" flipV="1">
              <a:off x="1967" y="2857"/>
              <a:ext cx="173" cy="99"/>
            </a:xfrm>
            <a:prstGeom prst="line">
              <a:avLst/>
            </a:prstGeom>
            <a:noFill/>
            <a:ln w="19050">
              <a:solidFill>
                <a:schemeClr val="hlink"/>
              </a:solidFill>
              <a:round/>
              <a:headEnd/>
              <a:tailEnd/>
            </a:ln>
            <a:effectLst/>
          </p:spPr>
          <p:txBody>
            <a:bodyPr/>
            <a:lstStyle/>
            <a:p>
              <a:endParaRPr lang="en-US"/>
            </a:p>
          </p:txBody>
        </p:sp>
        <p:sp>
          <p:nvSpPr>
            <p:cNvPr id="1173700" name="Line 196"/>
            <p:cNvSpPr>
              <a:spLocks noChangeShapeType="1"/>
            </p:cNvSpPr>
            <p:nvPr/>
          </p:nvSpPr>
          <p:spPr bwMode="auto">
            <a:xfrm flipH="1">
              <a:off x="1770" y="2857"/>
              <a:ext cx="197" cy="99"/>
            </a:xfrm>
            <a:prstGeom prst="line">
              <a:avLst/>
            </a:prstGeom>
            <a:noFill/>
            <a:ln w="19050">
              <a:solidFill>
                <a:schemeClr val="hlink"/>
              </a:solidFill>
              <a:round/>
              <a:headEnd/>
              <a:tailEnd/>
            </a:ln>
            <a:effectLst/>
          </p:spPr>
          <p:txBody>
            <a:bodyPr/>
            <a:lstStyle/>
            <a:p>
              <a:endParaRPr lang="en-US"/>
            </a:p>
          </p:txBody>
        </p:sp>
        <p:sp>
          <p:nvSpPr>
            <p:cNvPr id="1173701" name="Line 197"/>
            <p:cNvSpPr>
              <a:spLocks noChangeShapeType="1"/>
            </p:cNvSpPr>
            <p:nvPr/>
          </p:nvSpPr>
          <p:spPr bwMode="auto">
            <a:xfrm flipH="1" flipV="1">
              <a:off x="1672" y="2882"/>
              <a:ext cx="98" cy="74"/>
            </a:xfrm>
            <a:prstGeom prst="line">
              <a:avLst/>
            </a:prstGeom>
            <a:noFill/>
            <a:ln w="19050">
              <a:solidFill>
                <a:schemeClr val="hlink"/>
              </a:solidFill>
              <a:round/>
              <a:headEnd/>
              <a:tailEnd/>
            </a:ln>
            <a:effectLst/>
          </p:spPr>
          <p:txBody>
            <a:bodyPr/>
            <a:lstStyle/>
            <a:p>
              <a:endParaRPr lang="en-US"/>
            </a:p>
          </p:txBody>
        </p:sp>
        <p:sp>
          <p:nvSpPr>
            <p:cNvPr id="1173702" name="Line 198"/>
            <p:cNvSpPr>
              <a:spLocks noChangeShapeType="1"/>
            </p:cNvSpPr>
            <p:nvPr/>
          </p:nvSpPr>
          <p:spPr bwMode="auto">
            <a:xfrm flipH="1" flipV="1">
              <a:off x="1549" y="2808"/>
              <a:ext cx="123" cy="74"/>
            </a:xfrm>
            <a:prstGeom prst="line">
              <a:avLst/>
            </a:prstGeom>
            <a:noFill/>
            <a:ln w="19050">
              <a:solidFill>
                <a:schemeClr val="hlink"/>
              </a:solidFill>
              <a:round/>
              <a:headEnd/>
              <a:tailEnd/>
            </a:ln>
            <a:effectLst/>
          </p:spPr>
          <p:txBody>
            <a:bodyPr/>
            <a:lstStyle/>
            <a:p>
              <a:endParaRPr lang="en-US"/>
            </a:p>
          </p:txBody>
        </p:sp>
        <p:sp>
          <p:nvSpPr>
            <p:cNvPr id="1173703" name="Line 199"/>
            <p:cNvSpPr>
              <a:spLocks noChangeShapeType="1"/>
            </p:cNvSpPr>
            <p:nvPr/>
          </p:nvSpPr>
          <p:spPr bwMode="auto">
            <a:xfrm flipV="1">
              <a:off x="1549" y="2611"/>
              <a:ext cx="172" cy="197"/>
            </a:xfrm>
            <a:prstGeom prst="line">
              <a:avLst/>
            </a:prstGeom>
            <a:noFill/>
            <a:ln w="19050">
              <a:solidFill>
                <a:schemeClr val="hlink"/>
              </a:solidFill>
              <a:round/>
              <a:headEnd/>
              <a:tailEnd/>
            </a:ln>
            <a:effectLst/>
          </p:spPr>
          <p:txBody>
            <a:bodyPr/>
            <a:lstStyle/>
            <a:p>
              <a:endParaRPr lang="en-US"/>
            </a:p>
          </p:txBody>
        </p:sp>
        <p:sp>
          <p:nvSpPr>
            <p:cNvPr id="1173704" name="Line 200"/>
            <p:cNvSpPr>
              <a:spLocks noChangeShapeType="1"/>
            </p:cNvSpPr>
            <p:nvPr/>
          </p:nvSpPr>
          <p:spPr bwMode="auto">
            <a:xfrm flipH="1">
              <a:off x="1549" y="2587"/>
              <a:ext cx="0" cy="197"/>
            </a:xfrm>
            <a:prstGeom prst="line">
              <a:avLst/>
            </a:prstGeom>
            <a:noFill/>
            <a:ln w="19050">
              <a:solidFill>
                <a:schemeClr val="hlink"/>
              </a:solidFill>
              <a:round/>
              <a:headEnd/>
              <a:tailEnd/>
            </a:ln>
            <a:effectLst/>
          </p:spPr>
          <p:txBody>
            <a:bodyPr/>
            <a:lstStyle/>
            <a:p>
              <a:endParaRPr lang="en-US"/>
            </a:p>
          </p:txBody>
        </p:sp>
        <p:sp>
          <p:nvSpPr>
            <p:cNvPr id="1173705" name="Line 201"/>
            <p:cNvSpPr>
              <a:spLocks noChangeShapeType="1"/>
            </p:cNvSpPr>
            <p:nvPr/>
          </p:nvSpPr>
          <p:spPr bwMode="auto">
            <a:xfrm flipH="1">
              <a:off x="1426" y="2808"/>
              <a:ext cx="123" cy="98"/>
            </a:xfrm>
            <a:prstGeom prst="line">
              <a:avLst/>
            </a:prstGeom>
            <a:noFill/>
            <a:ln w="19050">
              <a:solidFill>
                <a:schemeClr val="hlink"/>
              </a:solidFill>
              <a:round/>
              <a:headEnd/>
              <a:tailEnd/>
            </a:ln>
            <a:effectLst/>
          </p:spPr>
          <p:txBody>
            <a:bodyPr/>
            <a:lstStyle/>
            <a:p>
              <a:endParaRPr lang="en-US"/>
            </a:p>
          </p:txBody>
        </p:sp>
        <p:sp>
          <p:nvSpPr>
            <p:cNvPr id="1173706" name="Line 202"/>
            <p:cNvSpPr>
              <a:spLocks noChangeShapeType="1"/>
            </p:cNvSpPr>
            <p:nvPr/>
          </p:nvSpPr>
          <p:spPr bwMode="auto">
            <a:xfrm flipH="1" flipV="1">
              <a:off x="1303" y="2784"/>
              <a:ext cx="123" cy="122"/>
            </a:xfrm>
            <a:prstGeom prst="line">
              <a:avLst/>
            </a:prstGeom>
            <a:noFill/>
            <a:ln w="19050">
              <a:solidFill>
                <a:schemeClr val="hlink"/>
              </a:solidFill>
              <a:round/>
              <a:headEnd/>
              <a:tailEnd/>
            </a:ln>
            <a:effectLst/>
          </p:spPr>
          <p:txBody>
            <a:bodyPr/>
            <a:lstStyle/>
            <a:p>
              <a:endParaRPr lang="en-US"/>
            </a:p>
          </p:txBody>
        </p:sp>
        <p:sp>
          <p:nvSpPr>
            <p:cNvPr id="1173707" name="Line 203"/>
            <p:cNvSpPr>
              <a:spLocks noChangeShapeType="1"/>
            </p:cNvSpPr>
            <p:nvPr/>
          </p:nvSpPr>
          <p:spPr bwMode="auto">
            <a:xfrm flipH="1">
              <a:off x="1229" y="2784"/>
              <a:ext cx="74" cy="98"/>
            </a:xfrm>
            <a:prstGeom prst="line">
              <a:avLst/>
            </a:prstGeom>
            <a:noFill/>
            <a:ln w="19050">
              <a:solidFill>
                <a:schemeClr val="hlink"/>
              </a:solidFill>
              <a:round/>
              <a:headEnd/>
              <a:tailEnd/>
            </a:ln>
            <a:effectLst/>
          </p:spPr>
          <p:txBody>
            <a:bodyPr/>
            <a:lstStyle/>
            <a:p>
              <a:endParaRPr lang="en-US"/>
            </a:p>
          </p:txBody>
        </p:sp>
        <p:sp>
          <p:nvSpPr>
            <p:cNvPr id="1173708" name="Line 204"/>
            <p:cNvSpPr>
              <a:spLocks noChangeShapeType="1"/>
            </p:cNvSpPr>
            <p:nvPr/>
          </p:nvSpPr>
          <p:spPr bwMode="auto">
            <a:xfrm>
              <a:off x="1229" y="2882"/>
              <a:ext cx="197" cy="24"/>
            </a:xfrm>
            <a:prstGeom prst="line">
              <a:avLst/>
            </a:prstGeom>
            <a:noFill/>
            <a:ln w="19050">
              <a:solidFill>
                <a:schemeClr val="hlink"/>
              </a:solidFill>
              <a:round/>
              <a:headEnd/>
              <a:tailEnd/>
            </a:ln>
            <a:effectLst/>
          </p:spPr>
          <p:txBody>
            <a:bodyPr/>
            <a:lstStyle/>
            <a:p>
              <a:endParaRPr lang="en-US"/>
            </a:p>
          </p:txBody>
        </p:sp>
        <p:sp>
          <p:nvSpPr>
            <p:cNvPr id="1173709" name="Line 205"/>
            <p:cNvSpPr>
              <a:spLocks noChangeShapeType="1"/>
            </p:cNvSpPr>
            <p:nvPr/>
          </p:nvSpPr>
          <p:spPr bwMode="auto">
            <a:xfrm flipH="1">
              <a:off x="1303" y="2587"/>
              <a:ext cx="98" cy="197"/>
            </a:xfrm>
            <a:prstGeom prst="line">
              <a:avLst/>
            </a:prstGeom>
            <a:noFill/>
            <a:ln w="19050">
              <a:solidFill>
                <a:schemeClr val="hlink"/>
              </a:solidFill>
              <a:round/>
              <a:headEnd/>
              <a:tailEnd/>
            </a:ln>
            <a:effectLst/>
          </p:spPr>
          <p:txBody>
            <a:bodyPr/>
            <a:lstStyle/>
            <a:p>
              <a:endParaRPr lang="en-US"/>
            </a:p>
          </p:txBody>
        </p:sp>
        <p:sp>
          <p:nvSpPr>
            <p:cNvPr id="1173710" name="Line 206"/>
            <p:cNvSpPr>
              <a:spLocks noChangeShapeType="1"/>
            </p:cNvSpPr>
            <p:nvPr/>
          </p:nvSpPr>
          <p:spPr bwMode="auto">
            <a:xfrm flipH="1">
              <a:off x="1672" y="2759"/>
              <a:ext cx="172" cy="123"/>
            </a:xfrm>
            <a:prstGeom prst="line">
              <a:avLst/>
            </a:prstGeom>
            <a:noFill/>
            <a:ln w="19050">
              <a:solidFill>
                <a:schemeClr val="hlink"/>
              </a:solidFill>
              <a:round/>
              <a:headEnd/>
              <a:tailEnd/>
            </a:ln>
            <a:effectLst/>
          </p:spPr>
          <p:txBody>
            <a:bodyPr/>
            <a:lstStyle/>
            <a:p>
              <a:endParaRPr lang="en-US"/>
            </a:p>
          </p:txBody>
        </p:sp>
        <p:sp>
          <p:nvSpPr>
            <p:cNvPr id="1173711" name="Line 207"/>
            <p:cNvSpPr>
              <a:spLocks noChangeShapeType="1"/>
            </p:cNvSpPr>
            <p:nvPr/>
          </p:nvSpPr>
          <p:spPr bwMode="auto">
            <a:xfrm flipH="1">
              <a:off x="1770" y="2759"/>
              <a:ext cx="74" cy="197"/>
            </a:xfrm>
            <a:prstGeom prst="line">
              <a:avLst/>
            </a:prstGeom>
            <a:noFill/>
            <a:ln w="19050">
              <a:solidFill>
                <a:schemeClr val="hlink"/>
              </a:solidFill>
              <a:round/>
              <a:headEnd/>
              <a:tailEnd/>
            </a:ln>
            <a:effectLst/>
          </p:spPr>
          <p:txBody>
            <a:bodyPr/>
            <a:lstStyle/>
            <a:p>
              <a:endParaRPr lang="en-US"/>
            </a:p>
          </p:txBody>
        </p:sp>
        <p:sp>
          <p:nvSpPr>
            <p:cNvPr id="1173712" name="Line 208"/>
            <p:cNvSpPr>
              <a:spLocks noChangeShapeType="1"/>
            </p:cNvSpPr>
            <p:nvPr/>
          </p:nvSpPr>
          <p:spPr bwMode="auto">
            <a:xfrm flipH="1" flipV="1">
              <a:off x="1721" y="2611"/>
              <a:ext cx="123" cy="123"/>
            </a:xfrm>
            <a:prstGeom prst="line">
              <a:avLst/>
            </a:prstGeom>
            <a:noFill/>
            <a:ln w="19050">
              <a:solidFill>
                <a:schemeClr val="hlink"/>
              </a:solidFill>
              <a:round/>
              <a:headEnd/>
              <a:tailEnd/>
            </a:ln>
            <a:effectLst/>
          </p:spPr>
          <p:txBody>
            <a:bodyPr/>
            <a:lstStyle/>
            <a:p>
              <a:endParaRPr lang="en-US"/>
            </a:p>
          </p:txBody>
        </p:sp>
        <p:sp>
          <p:nvSpPr>
            <p:cNvPr id="1173713" name="Line 209"/>
            <p:cNvSpPr>
              <a:spLocks noChangeShapeType="1"/>
            </p:cNvSpPr>
            <p:nvPr/>
          </p:nvSpPr>
          <p:spPr bwMode="auto">
            <a:xfrm>
              <a:off x="1623" y="2464"/>
              <a:ext cx="98" cy="147"/>
            </a:xfrm>
            <a:prstGeom prst="line">
              <a:avLst/>
            </a:prstGeom>
            <a:noFill/>
            <a:ln w="19050">
              <a:solidFill>
                <a:schemeClr val="hlink"/>
              </a:solidFill>
              <a:round/>
              <a:headEnd/>
              <a:tailEnd/>
            </a:ln>
            <a:effectLst/>
          </p:spPr>
          <p:txBody>
            <a:bodyPr/>
            <a:lstStyle/>
            <a:p>
              <a:endParaRPr lang="en-US"/>
            </a:p>
          </p:txBody>
        </p:sp>
        <p:sp>
          <p:nvSpPr>
            <p:cNvPr id="1173714" name="Line 210"/>
            <p:cNvSpPr>
              <a:spLocks noChangeShapeType="1"/>
            </p:cNvSpPr>
            <p:nvPr/>
          </p:nvSpPr>
          <p:spPr bwMode="auto">
            <a:xfrm>
              <a:off x="2004" y="2562"/>
              <a:ext cx="86" cy="135"/>
            </a:xfrm>
            <a:prstGeom prst="line">
              <a:avLst/>
            </a:prstGeom>
            <a:noFill/>
            <a:ln w="19050">
              <a:solidFill>
                <a:schemeClr val="hlink"/>
              </a:solidFill>
              <a:round/>
              <a:headEnd/>
              <a:tailEnd/>
            </a:ln>
            <a:effectLst/>
          </p:spPr>
          <p:txBody>
            <a:bodyPr/>
            <a:lstStyle/>
            <a:p>
              <a:endParaRPr lang="en-US"/>
            </a:p>
          </p:txBody>
        </p:sp>
        <p:sp>
          <p:nvSpPr>
            <p:cNvPr id="1173715" name="Line 211"/>
            <p:cNvSpPr>
              <a:spLocks noChangeShapeType="1"/>
            </p:cNvSpPr>
            <p:nvPr/>
          </p:nvSpPr>
          <p:spPr bwMode="auto">
            <a:xfrm flipV="1">
              <a:off x="2004" y="2439"/>
              <a:ext cx="123" cy="123"/>
            </a:xfrm>
            <a:prstGeom prst="line">
              <a:avLst/>
            </a:prstGeom>
            <a:noFill/>
            <a:ln w="19050">
              <a:solidFill>
                <a:schemeClr val="hlink"/>
              </a:solidFill>
              <a:round/>
              <a:headEnd/>
              <a:tailEnd/>
            </a:ln>
            <a:effectLst/>
          </p:spPr>
          <p:txBody>
            <a:bodyPr/>
            <a:lstStyle/>
            <a:p>
              <a:endParaRPr lang="en-US"/>
            </a:p>
          </p:txBody>
        </p:sp>
        <p:sp>
          <p:nvSpPr>
            <p:cNvPr id="1173716" name="Line 212"/>
            <p:cNvSpPr>
              <a:spLocks noChangeShapeType="1"/>
            </p:cNvSpPr>
            <p:nvPr/>
          </p:nvSpPr>
          <p:spPr bwMode="auto">
            <a:xfrm>
              <a:off x="2103" y="2439"/>
              <a:ext cx="147" cy="25"/>
            </a:xfrm>
            <a:prstGeom prst="line">
              <a:avLst/>
            </a:prstGeom>
            <a:noFill/>
            <a:ln w="19050">
              <a:solidFill>
                <a:schemeClr val="hlink"/>
              </a:solidFill>
              <a:round/>
              <a:headEnd/>
              <a:tailEnd/>
            </a:ln>
            <a:effectLst/>
          </p:spPr>
          <p:txBody>
            <a:bodyPr/>
            <a:lstStyle/>
            <a:p>
              <a:endParaRPr lang="en-US"/>
            </a:p>
          </p:txBody>
        </p:sp>
        <p:sp>
          <p:nvSpPr>
            <p:cNvPr id="1173717" name="Line 213"/>
            <p:cNvSpPr>
              <a:spLocks noChangeShapeType="1"/>
            </p:cNvSpPr>
            <p:nvPr/>
          </p:nvSpPr>
          <p:spPr bwMode="auto">
            <a:xfrm flipH="1" flipV="1">
              <a:off x="2226" y="2316"/>
              <a:ext cx="37" cy="135"/>
            </a:xfrm>
            <a:prstGeom prst="line">
              <a:avLst/>
            </a:prstGeom>
            <a:noFill/>
            <a:ln w="19050">
              <a:solidFill>
                <a:schemeClr val="hlink"/>
              </a:solidFill>
              <a:round/>
              <a:headEnd/>
              <a:tailEnd/>
            </a:ln>
            <a:effectLst/>
          </p:spPr>
          <p:txBody>
            <a:bodyPr/>
            <a:lstStyle/>
            <a:p>
              <a:endParaRPr lang="en-US"/>
            </a:p>
          </p:txBody>
        </p:sp>
        <p:sp>
          <p:nvSpPr>
            <p:cNvPr id="1173718" name="Line 214"/>
            <p:cNvSpPr>
              <a:spLocks noChangeShapeType="1"/>
            </p:cNvSpPr>
            <p:nvPr/>
          </p:nvSpPr>
          <p:spPr bwMode="auto">
            <a:xfrm flipH="1">
              <a:off x="2263" y="2402"/>
              <a:ext cx="147" cy="49"/>
            </a:xfrm>
            <a:prstGeom prst="line">
              <a:avLst/>
            </a:prstGeom>
            <a:noFill/>
            <a:ln w="19050">
              <a:solidFill>
                <a:schemeClr val="hlink"/>
              </a:solidFill>
              <a:round/>
              <a:headEnd/>
              <a:tailEnd/>
            </a:ln>
            <a:effectLst/>
          </p:spPr>
          <p:txBody>
            <a:bodyPr/>
            <a:lstStyle/>
            <a:p>
              <a:endParaRPr lang="en-US"/>
            </a:p>
          </p:txBody>
        </p:sp>
        <p:sp>
          <p:nvSpPr>
            <p:cNvPr id="1173719" name="Line 215"/>
            <p:cNvSpPr>
              <a:spLocks noChangeShapeType="1"/>
            </p:cNvSpPr>
            <p:nvPr/>
          </p:nvSpPr>
          <p:spPr bwMode="auto">
            <a:xfrm>
              <a:off x="2250" y="2451"/>
              <a:ext cx="246" cy="123"/>
            </a:xfrm>
            <a:prstGeom prst="line">
              <a:avLst/>
            </a:prstGeom>
            <a:noFill/>
            <a:ln w="19050">
              <a:solidFill>
                <a:schemeClr val="hlink"/>
              </a:solidFill>
              <a:round/>
              <a:headEnd/>
              <a:tailEnd/>
            </a:ln>
            <a:effectLst/>
          </p:spPr>
          <p:txBody>
            <a:bodyPr/>
            <a:lstStyle/>
            <a:p>
              <a:endParaRPr lang="en-US"/>
            </a:p>
          </p:txBody>
        </p:sp>
        <p:sp>
          <p:nvSpPr>
            <p:cNvPr id="1173720" name="Line 216"/>
            <p:cNvSpPr>
              <a:spLocks noChangeShapeType="1"/>
            </p:cNvSpPr>
            <p:nvPr/>
          </p:nvSpPr>
          <p:spPr bwMode="auto">
            <a:xfrm flipH="1">
              <a:off x="2460" y="2599"/>
              <a:ext cx="31" cy="147"/>
            </a:xfrm>
            <a:prstGeom prst="line">
              <a:avLst/>
            </a:prstGeom>
            <a:noFill/>
            <a:ln w="19050">
              <a:solidFill>
                <a:schemeClr val="hlink"/>
              </a:solidFill>
              <a:round/>
              <a:headEnd/>
              <a:tailEnd/>
            </a:ln>
            <a:effectLst/>
          </p:spPr>
          <p:txBody>
            <a:bodyPr/>
            <a:lstStyle/>
            <a:p>
              <a:endParaRPr lang="en-US"/>
            </a:p>
          </p:txBody>
        </p:sp>
        <p:sp>
          <p:nvSpPr>
            <p:cNvPr id="1173721" name="Line 217"/>
            <p:cNvSpPr>
              <a:spLocks noChangeShapeType="1"/>
            </p:cNvSpPr>
            <p:nvPr/>
          </p:nvSpPr>
          <p:spPr bwMode="auto">
            <a:xfrm flipH="1">
              <a:off x="2324" y="2746"/>
              <a:ext cx="136" cy="0"/>
            </a:xfrm>
            <a:prstGeom prst="line">
              <a:avLst/>
            </a:prstGeom>
            <a:noFill/>
            <a:ln w="19050">
              <a:solidFill>
                <a:schemeClr val="hlink"/>
              </a:solidFill>
              <a:round/>
              <a:headEnd/>
              <a:tailEnd/>
            </a:ln>
            <a:effectLst/>
          </p:spPr>
          <p:txBody>
            <a:bodyPr/>
            <a:lstStyle/>
            <a:p>
              <a:endParaRPr lang="en-US"/>
            </a:p>
          </p:txBody>
        </p:sp>
        <p:sp>
          <p:nvSpPr>
            <p:cNvPr id="1173722" name="Line 218"/>
            <p:cNvSpPr>
              <a:spLocks noChangeShapeType="1"/>
            </p:cNvSpPr>
            <p:nvPr/>
          </p:nvSpPr>
          <p:spPr bwMode="auto">
            <a:xfrm flipH="1">
              <a:off x="2201" y="2746"/>
              <a:ext cx="123" cy="13"/>
            </a:xfrm>
            <a:prstGeom prst="line">
              <a:avLst/>
            </a:prstGeom>
            <a:noFill/>
            <a:ln w="19050">
              <a:solidFill>
                <a:schemeClr val="hlink"/>
              </a:solidFill>
              <a:round/>
              <a:headEnd/>
              <a:tailEnd/>
            </a:ln>
            <a:effectLst/>
          </p:spPr>
          <p:txBody>
            <a:bodyPr/>
            <a:lstStyle/>
            <a:p>
              <a:endParaRPr lang="en-US"/>
            </a:p>
          </p:txBody>
        </p:sp>
        <p:sp>
          <p:nvSpPr>
            <p:cNvPr id="1173723" name="Oval 219"/>
            <p:cNvSpPr>
              <a:spLocks noChangeArrowheads="1"/>
            </p:cNvSpPr>
            <p:nvPr/>
          </p:nvSpPr>
          <p:spPr bwMode="auto">
            <a:xfrm flipH="1">
              <a:off x="2201" y="2537"/>
              <a:ext cx="99" cy="99"/>
            </a:xfrm>
            <a:prstGeom prst="ellipse">
              <a:avLst/>
            </a:prstGeom>
            <a:solidFill>
              <a:schemeClr val="hlink"/>
            </a:solidFill>
            <a:ln w="19050" algn="ctr">
              <a:noFill/>
              <a:round/>
              <a:headEnd/>
              <a:tailEnd/>
            </a:ln>
            <a:effectLst/>
          </p:spPr>
          <p:txBody>
            <a:bodyPr wrap="none" anchor="ctr"/>
            <a:lstStyle/>
            <a:p>
              <a:endParaRPr lang="en-US"/>
            </a:p>
          </p:txBody>
        </p:sp>
        <p:sp>
          <p:nvSpPr>
            <p:cNvPr id="1173724" name="Line 220"/>
            <p:cNvSpPr>
              <a:spLocks noChangeShapeType="1"/>
            </p:cNvSpPr>
            <p:nvPr/>
          </p:nvSpPr>
          <p:spPr bwMode="auto">
            <a:xfrm flipH="1" flipV="1">
              <a:off x="2250" y="2464"/>
              <a:ext cx="0" cy="122"/>
            </a:xfrm>
            <a:prstGeom prst="line">
              <a:avLst/>
            </a:prstGeom>
            <a:noFill/>
            <a:ln w="19050">
              <a:solidFill>
                <a:schemeClr val="hlink"/>
              </a:solidFill>
              <a:round/>
              <a:headEnd/>
              <a:tailEnd/>
            </a:ln>
            <a:effectLst/>
          </p:spPr>
          <p:txBody>
            <a:bodyPr/>
            <a:lstStyle/>
            <a:p>
              <a:endParaRPr lang="en-US"/>
            </a:p>
          </p:txBody>
        </p:sp>
        <p:sp>
          <p:nvSpPr>
            <p:cNvPr id="1173725" name="Line 221"/>
            <p:cNvSpPr>
              <a:spLocks noChangeShapeType="1"/>
            </p:cNvSpPr>
            <p:nvPr/>
          </p:nvSpPr>
          <p:spPr bwMode="auto">
            <a:xfrm>
              <a:off x="2250" y="2599"/>
              <a:ext cx="74" cy="147"/>
            </a:xfrm>
            <a:prstGeom prst="line">
              <a:avLst/>
            </a:prstGeom>
            <a:noFill/>
            <a:ln w="19050">
              <a:solidFill>
                <a:schemeClr val="hlink"/>
              </a:solidFill>
              <a:round/>
              <a:headEnd/>
              <a:tailEnd/>
            </a:ln>
            <a:effectLst/>
          </p:spPr>
          <p:txBody>
            <a:bodyPr/>
            <a:lstStyle/>
            <a:p>
              <a:endParaRPr lang="en-US"/>
            </a:p>
          </p:txBody>
        </p:sp>
        <p:sp>
          <p:nvSpPr>
            <p:cNvPr id="1173726" name="Line 222"/>
            <p:cNvSpPr>
              <a:spLocks noChangeShapeType="1"/>
            </p:cNvSpPr>
            <p:nvPr/>
          </p:nvSpPr>
          <p:spPr bwMode="auto">
            <a:xfrm flipH="1">
              <a:off x="2078" y="2586"/>
              <a:ext cx="172" cy="111"/>
            </a:xfrm>
            <a:prstGeom prst="line">
              <a:avLst/>
            </a:prstGeom>
            <a:noFill/>
            <a:ln w="19050">
              <a:solidFill>
                <a:schemeClr val="hlink"/>
              </a:solidFill>
              <a:round/>
              <a:headEnd/>
              <a:tailEnd/>
            </a:ln>
            <a:effectLst/>
          </p:spPr>
          <p:txBody>
            <a:bodyPr/>
            <a:lstStyle/>
            <a:p>
              <a:endParaRPr lang="en-US"/>
            </a:p>
          </p:txBody>
        </p:sp>
        <p:sp>
          <p:nvSpPr>
            <p:cNvPr id="1173727" name="Line 223"/>
            <p:cNvSpPr>
              <a:spLocks noChangeShapeType="1"/>
            </p:cNvSpPr>
            <p:nvPr/>
          </p:nvSpPr>
          <p:spPr bwMode="auto">
            <a:xfrm flipH="1" flipV="1">
              <a:off x="2115" y="2439"/>
              <a:ext cx="135" cy="147"/>
            </a:xfrm>
            <a:prstGeom prst="line">
              <a:avLst/>
            </a:prstGeom>
            <a:noFill/>
            <a:ln w="19050">
              <a:solidFill>
                <a:schemeClr val="hlink"/>
              </a:solidFill>
              <a:round/>
              <a:headEnd/>
              <a:tailEnd/>
            </a:ln>
            <a:effectLst/>
          </p:spPr>
          <p:txBody>
            <a:bodyPr/>
            <a:lstStyle/>
            <a:p>
              <a:endParaRPr lang="en-US"/>
            </a:p>
          </p:txBody>
        </p:sp>
        <p:sp>
          <p:nvSpPr>
            <p:cNvPr id="1173728" name="Oval 224"/>
            <p:cNvSpPr>
              <a:spLocks noChangeArrowheads="1"/>
            </p:cNvSpPr>
            <p:nvPr/>
          </p:nvSpPr>
          <p:spPr bwMode="auto">
            <a:xfrm flipH="1">
              <a:off x="1168" y="2230"/>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729" name="Oval 225"/>
            <p:cNvSpPr>
              <a:spLocks noChangeArrowheads="1"/>
            </p:cNvSpPr>
            <p:nvPr/>
          </p:nvSpPr>
          <p:spPr bwMode="auto">
            <a:xfrm flipH="1">
              <a:off x="1020" y="2451"/>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730" name="Oval 226"/>
            <p:cNvSpPr>
              <a:spLocks noChangeArrowheads="1"/>
            </p:cNvSpPr>
            <p:nvPr/>
          </p:nvSpPr>
          <p:spPr bwMode="auto">
            <a:xfrm flipH="1">
              <a:off x="1119" y="2353"/>
              <a:ext cx="98" cy="98"/>
            </a:xfrm>
            <a:prstGeom prst="ellipse">
              <a:avLst/>
            </a:prstGeom>
            <a:solidFill>
              <a:schemeClr val="hlink"/>
            </a:solidFill>
            <a:ln w="19050" algn="ctr">
              <a:noFill/>
              <a:round/>
              <a:headEnd/>
              <a:tailEnd/>
            </a:ln>
            <a:effectLst/>
          </p:spPr>
          <p:txBody>
            <a:bodyPr wrap="none" anchor="ctr"/>
            <a:lstStyle/>
            <a:p>
              <a:endParaRPr lang="en-US"/>
            </a:p>
          </p:txBody>
        </p:sp>
        <p:sp>
          <p:nvSpPr>
            <p:cNvPr id="1173731" name="Oval 227"/>
            <p:cNvSpPr>
              <a:spLocks noChangeArrowheads="1"/>
            </p:cNvSpPr>
            <p:nvPr/>
          </p:nvSpPr>
          <p:spPr bwMode="auto">
            <a:xfrm flipH="1">
              <a:off x="1180" y="2562"/>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732" name="Oval 228"/>
            <p:cNvSpPr>
              <a:spLocks noChangeArrowheads="1"/>
            </p:cNvSpPr>
            <p:nvPr/>
          </p:nvSpPr>
          <p:spPr bwMode="auto">
            <a:xfrm flipH="1">
              <a:off x="1032" y="2709"/>
              <a:ext cx="99" cy="99"/>
            </a:xfrm>
            <a:prstGeom prst="ellipse">
              <a:avLst/>
            </a:prstGeom>
            <a:solidFill>
              <a:schemeClr val="hlink"/>
            </a:solidFill>
            <a:ln w="19050" algn="ctr">
              <a:noFill/>
              <a:round/>
              <a:headEnd/>
              <a:tailEnd/>
            </a:ln>
            <a:effectLst/>
          </p:spPr>
          <p:txBody>
            <a:bodyPr wrap="none" anchor="ctr"/>
            <a:lstStyle/>
            <a:p>
              <a:endParaRPr lang="en-US"/>
            </a:p>
          </p:txBody>
        </p:sp>
        <p:sp>
          <p:nvSpPr>
            <p:cNvPr id="1173733" name="Oval 229"/>
            <p:cNvSpPr>
              <a:spLocks noChangeArrowheads="1"/>
            </p:cNvSpPr>
            <p:nvPr/>
          </p:nvSpPr>
          <p:spPr bwMode="auto">
            <a:xfrm flipH="1">
              <a:off x="2226" y="2832"/>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734" name="Line 230"/>
            <p:cNvSpPr>
              <a:spLocks noChangeShapeType="1"/>
            </p:cNvSpPr>
            <p:nvPr/>
          </p:nvSpPr>
          <p:spPr bwMode="auto">
            <a:xfrm flipH="1" flipV="1">
              <a:off x="2398" y="2414"/>
              <a:ext cx="184" cy="12"/>
            </a:xfrm>
            <a:prstGeom prst="line">
              <a:avLst/>
            </a:prstGeom>
            <a:noFill/>
            <a:ln w="19050">
              <a:solidFill>
                <a:schemeClr val="hlink"/>
              </a:solidFill>
              <a:round/>
              <a:headEnd/>
              <a:tailEnd/>
            </a:ln>
            <a:effectLst/>
          </p:spPr>
          <p:txBody>
            <a:bodyPr/>
            <a:lstStyle/>
            <a:p>
              <a:endParaRPr lang="en-US"/>
            </a:p>
          </p:txBody>
        </p:sp>
        <p:sp>
          <p:nvSpPr>
            <p:cNvPr id="1173735" name="Line 231"/>
            <p:cNvSpPr>
              <a:spLocks noChangeShapeType="1"/>
            </p:cNvSpPr>
            <p:nvPr/>
          </p:nvSpPr>
          <p:spPr bwMode="auto">
            <a:xfrm flipH="1">
              <a:off x="2484" y="2439"/>
              <a:ext cx="98" cy="135"/>
            </a:xfrm>
            <a:prstGeom prst="line">
              <a:avLst/>
            </a:prstGeom>
            <a:noFill/>
            <a:ln w="19050">
              <a:solidFill>
                <a:schemeClr val="hlink"/>
              </a:solidFill>
              <a:round/>
              <a:headEnd/>
              <a:tailEnd/>
            </a:ln>
            <a:effectLst/>
          </p:spPr>
          <p:txBody>
            <a:bodyPr/>
            <a:lstStyle/>
            <a:p>
              <a:endParaRPr lang="en-US"/>
            </a:p>
          </p:txBody>
        </p:sp>
        <p:sp>
          <p:nvSpPr>
            <p:cNvPr id="1173736" name="Line 232"/>
            <p:cNvSpPr>
              <a:spLocks noChangeShapeType="1"/>
            </p:cNvSpPr>
            <p:nvPr/>
          </p:nvSpPr>
          <p:spPr bwMode="auto">
            <a:xfrm flipV="1">
              <a:off x="2275" y="2746"/>
              <a:ext cx="61" cy="136"/>
            </a:xfrm>
            <a:prstGeom prst="line">
              <a:avLst/>
            </a:prstGeom>
            <a:noFill/>
            <a:ln w="19050">
              <a:solidFill>
                <a:schemeClr val="hlink"/>
              </a:solidFill>
              <a:round/>
              <a:headEnd/>
              <a:tailEnd/>
            </a:ln>
            <a:effectLst/>
          </p:spPr>
          <p:txBody>
            <a:bodyPr/>
            <a:lstStyle/>
            <a:p>
              <a:endParaRPr lang="en-US"/>
            </a:p>
          </p:txBody>
        </p:sp>
        <p:sp>
          <p:nvSpPr>
            <p:cNvPr id="1173737" name="Line 233"/>
            <p:cNvSpPr>
              <a:spLocks noChangeShapeType="1"/>
            </p:cNvSpPr>
            <p:nvPr/>
          </p:nvSpPr>
          <p:spPr bwMode="auto">
            <a:xfrm flipH="1" flipV="1">
              <a:off x="2189" y="2746"/>
              <a:ext cx="86" cy="136"/>
            </a:xfrm>
            <a:prstGeom prst="line">
              <a:avLst/>
            </a:prstGeom>
            <a:noFill/>
            <a:ln w="19050">
              <a:solidFill>
                <a:schemeClr val="hlink"/>
              </a:solidFill>
              <a:round/>
              <a:headEnd/>
              <a:tailEnd/>
            </a:ln>
            <a:effectLst/>
          </p:spPr>
          <p:txBody>
            <a:bodyPr/>
            <a:lstStyle/>
            <a:p>
              <a:endParaRPr lang="en-US"/>
            </a:p>
          </p:txBody>
        </p:sp>
        <p:sp>
          <p:nvSpPr>
            <p:cNvPr id="1173738" name="Line 234"/>
            <p:cNvSpPr>
              <a:spLocks noChangeShapeType="1"/>
            </p:cNvSpPr>
            <p:nvPr/>
          </p:nvSpPr>
          <p:spPr bwMode="auto">
            <a:xfrm flipH="1">
              <a:off x="2140" y="2882"/>
              <a:ext cx="135" cy="85"/>
            </a:xfrm>
            <a:prstGeom prst="line">
              <a:avLst/>
            </a:prstGeom>
            <a:noFill/>
            <a:ln w="19050">
              <a:solidFill>
                <a:schemeClr val="hlink"/>
              </a:solidFill>
              <a:round/>
              <a:headEnd/>
              <a:tailEnd/>
            </a:ln>
            <a:effectLst/>
          </p:spPr>
          <p:txBody>
            <a:bodyPr/>
            <a:lstStyle/>
            <a:p>
              <a:endParaRPr lang="en-US"/>
            </a:p>
          </p:txBody>
        </p:sp>
        <p:sp>
          <p:nvSpPr>
            <p:cNvPr id="1173739" name="Line 235"/>
            <p:cNvSpPr>
              <a:spLocks noChangeShapeType="1"/>
            </p:cNvSpPr>
            <p:nvPr/>
          </p:nvSpPr>
          <p:spPr bwMode="auto">
            <a:xfrm>
              <a:off x="1204" y="2267"/>
              <a:ext cx="160" cy="98"/>
            </a:xfrm>
            <a:prstGeom prst="line">
              <a:avLst/>
            </a:prstGeom>
            <a:noFill/>
            <a:ln w="19050">
              <a:solidFill>
                <a:schemeClr val="hlink"/>
              </a:solidFill>
              <a:round/>
              <a:headEnd/>
              <a:tailEnd/>
            </a:ln>
            <a:effectLst/>
          </p:spPr>
          <p:txBody>
            <a:bodyPr/>
            <a:lstStyle/>
            <a:p>
              <a:endParaRPr lang="en-US"/>
            </a:p>
          </p:txBody>
        </p:sp>
        <p:sp>
          <p:nvSpPr>
            <p:cNvPr id="1173740" name="Line 236"/>
            <p:cNvSpPr>
              <a:spLocks noChangeShapeType="1"/>
            </p:cNvSpPr>
            <p:nvPr/>
          </p:nvSpPr>
          <p:spPr bwMode="auto">
            <a:xfrm flipH="1">
              <a:off x="1168" y="2279"/>
              <a:ext cx="36" cy="110"/>
            </a:xfrm>
            <a:prstGeom prst="line">
              <a:avLst/>
            </a:prstGeom>
            <a:noFill/>
            <a:ln w="19050">
              <a:solidFill>
                <a:schemeClr val="hlink"/>
              </a:solidFill>
              <a:round/>
              <a:headEnd/>
              <a:tailEnd/>
            </a:ln>
            <a:effectLst/>
          </p:spPr>
          <p:txBody>
            <a:bodyPr/>
            <a:lstStyle/>
            <a:p>
              <a:endParaRPr lang="en-US"/>
            </a:p>
          </p:txBody>
        </p:sp>
        <p:sp>
          <p:nvSpPr>
            <p:cNvPr id="1173741" name="Line 237"/>
            <p:cNvSpPr>
              <a:spLocks noChangeShapeType="1"/>
            </p:cNvSpPr>
            <p:nvPr/>
          </p:nvSpPr>
          <p:spPr bwMode="auto">
            <a:xfrm>
              <a:off x="1168" y="2389"/>
              <a:ext cx="123" cy="87"/>
            </a:xfrm>
            <a:prstGeom prst="line">
              <a:avLst/>
            </a:prstGeom>
            <a:noFill/>
            <a:ln w="19050">
              <a:solidFill>
                <a:schemeClr val="hlink"/>
              </a:solidFill>
              <a:round/>
              <a:headEnd/>
              <a:tailEnd/>
            </a:ln>
            <a:effectLst/>
          </p:spPr>
          <p:txBody>
            <a:bodyPr/>
            <a:lstStyle/>
            <a:p>
              <a:endParaRPr lang="en-US"/>
            </a:p>
          </p:txBody>
        </p:sp>
        <p:sp>
          <p:nvSpPr>
            <p:cNvPr id="1173742" name="Line 238"/>
            <p:cNvSpPr>
              <a:spLocks noChangeShapeType="1"/>
            </p:cNvSpPr>
            <p:nvPr/>
          </p:nvSpPr>
          <p:spPr bwMode="auto">
            <a:xfrm flipH="1">
              <a:off x="1241" y="2476"/>
              <a:ext cx="50" cy="123"/>
            </a:xfrm>
            <a:prstGeom prst="line">
              <a:avLst/>
            </a:prstGeom>
            <a:noFill/>
            <a:ln w="19050">
              <a:solidFill>
                <a:schemeClr val="hlink"/>
              </a:solidFill>
              <a:round/>
              <a:headEnd/>
              <a:tailEnd/>
            </a:ln>
            <a:effectLst/>
          </p:spPr>
          <p:txBody>
            <a:bodyPr/>
            <a:lstStyle/>
            <a:p>
              <a:endParaRPr lang="en-US"/>
            </a:p>
          </p:txBody>
        </p:sp>
        <p:sp>
          <p:nvSpPr>
            <p:cNvPr id="1173743" name="Line 239"/>
            <p:cNvSpPr>
              <a:spLocks noChangeShapeType="1"/>
            </p:cNvSpPr>
            <p:nvPr/>
          </p:nvSpPr>
          <p:spPr bwMode="auto">
            <a:xfrm flipH="1" flipV="1">
              <a:off x="1069" y="2512"/>
              <a:ext cx="172" cy="99"/>
            </a:xfrm>
            <a:prstGeom prst="line">
              <a:avLst/>
            </a:prstGeom>
            <a:noFill/>
            <a:ln w="19050">
              <a:solidFill>
                <a:schemeClr val="hlink"/>
              </a:solidFill>
              <a:round/>
              <a:headEnd/>
              <a:tailEnd/>
            </a:ln>
            <a:effectLst/>
          </p:spPr>
          <p:txBody>
            <a:bodyPr/>
            <a:lstStyle/>
            <a:p>
              <a:endParaRPr lang="en-US"/>
            </a:p>
          </p:txBody>
        </p:sp>
        <p:sp>
          <p:nvSpPr>
            <p:cNvPr id="1173744" name="Line 240"/>
            <p:cNvSpPr>
              <a:spLocks noChangeShapeType="1"/>
            </p:cNvSpPr>
            <p:nvPr/>
          </p:nvSpPr>
          <p:spPr bwMode="auto">
            <a:xfrm flipV="1">
              <a:off x="1069" y="2377"/>
              <a:ext cx="111" cy="135"/>
            </a:xfrm>
            <a:prstGeom prst="line">
              <a:avLst/>
            </a:prstGeom>
            <a:noFill/>
            <a:ln w="19050">
              <a:solidFill>
                <a:schemeClr val="hlink"/>
              </a:solidFill>
              <a:round/>
              <a:headEnd/>
              <a:tailEnd/>
            </a:ln>
            <a:effectLst/>
          </p:spPr>
          <p:txBody>
            <a:bodyPr/>
            <a:lstStyle/>
            <a:p>
              <a:endParaRPr lang="en-US"/>
            </a:p>
          </p:txBody>
        </p:sp>
        <p:sp>
          <p:nvSpPr>
            <p:cNvPr id="1173745" name="Line 241"/>
            <p:cNvSpPr>
              <a:spLocks noChangeShapeType="1"/>
            </p:cNvSpPr>
            <p:nvPr/>
          </p:nvSpPr>
          <p:spPr bwMode="auto">
            <a:xfrm flipV="1">
              <a:off x="1229" y="2586"/>
              <a:ext cx="160" cy="25"/>
            </a:xfrm>
            <a:prstGeom prst="line">
              <a:avLst/>
            </a:prstGeom>
            <a:noFill/>
            <a:ln w="19050">
              <a:solidFill>
                <a:schemeClr val="hlink"/>
              </a:solidFill>
              <a:round/>
              <a:headEnd/>
              <a:tailEnd/>
            </a:ln>
            <a:effectLst/>
          </p:spPr>
          <p:txBody>
            <a:bodyPr/>
            <a:lstStyle/>
            <a:p>
              <a:endParaRPr lang="en-US"/>
            </a:p>
          </p:txBody>
        </p:sp>
        <p:sp>
          <p:nvSpPr>
            <p:cNvPr id="1173746" name="Line 242"/>
            <p:cNvSpPr>
              <a:spLocks noChangeShapeType="1"/>
            </p:cNvSpPr>
            <p:nvPr/>
          </p:nvSpPr>
          <p:spPr bwMode="auto">
            <a:xfrm>
              <a:off x="1229" y="2611"/>
              <a:ext cx="86" cy="185"/>
            </a:xfrm>
            <a:prstGeom prst="line">
              <a:avLst/>
            </a:prstGeom>
            <a:noFill/>
            <a:ln w="19050">
              <a:solidFill>
                <a:schemeClr val="hlink"/>
              </a:solidFill>
              <a:round/>
              <a:headEnd/>
              <a:tailEnd/>
            </a:ln>
            <a:effectLst/>
          </p:spPr>
          <p:txBody>
            <a:bodyPr/>
            <a:lstStyle/>
            <a:p>
              <a:endParaRPr lang="en-US"/>
            </a:p>
          </p:txBody>
        </p:sp>
        <p:sp>
          <p:nvSpPr>
            <p:cNvPr id="1173747" name="Line 243"/>
            <p:cNvSpPr>
              <a:spLocks noChangeShapeType="1"/>
            </p:cNvSpPr>
            <p:nvPr/>
          </p:nvSpPr>
          <p:spPr bwMode="auto">
            <a:xfrm flipH="1" flipV="1">
              <a:off x="1069" y="2746"/>
              <a:ext cx="234" cy="37"/>
            </a:xfrm>
            <a:prstGeom prst="line">
              <a:avLst/>
            </a:prstGeom>
            <a:noFill/>
            <a:ln w="19050">
              <a:solidFill>
                <a:schemeClr val="hlink"/>
              </a:solidFill>
              <a:round/>
              <a:headEnd/>
              <a:tailEnd/>
            </a:ln>
            <a:effectLst/>
          </p:spPr>
          <p:txBody>
            <a:bodyPr/>
            <a:lstStyle/>
            <a:p>
              <a:endParaRPr lang="en-US"/>
            </a:p>
          </p:txBody>
        </p:sp>
        <p:sp>
          <p:nvSpPr>
            <p:cNvPr id="1173748" name="Line 244"/>
            <p:cNvSpPr>
              <a:spLocks noChangeShapeType="1"/>
            </p:cNvSpPr>
            <p:nvPr/>
          </p:nvSpPr>
          <p:spPr bwMode="auto">
            <a:xfrm flipV="1">
              <a:off x="1069" y="2611"/>
              <a:ext cx="160" cy="135"/>
            </a:xfrm>
            <a:prstGeom prst="line">
              <a:avLst/>
            </a:prstGeom>
            <a:noFill/>
            <a:ln w="19050">
              <a:solidFill>
                <a:schemeClr val="hlink"/>
              </a:solidFill>
              <a:round/>
              <a:headEnd/>
              <a:tailEnd/>
            </a:ln>
            <a:effectLst/>
          </p:spPr>
          <p:txBody>
            <a:bodyPr/>
            <a:lstStyle/>
            <a:p>
              <a:endParaRPr lang="en-US"/>
            </a:p>
          </p:txBody>
        </p:sp>
        <p:sp>
          <p:nvSpPr>
            <p:cNvPr id="1173749" name="Line 245"/>
            <p:cNvSpPr>
              <a:spLocks noChangeShapeType="1"/>
            </p:cNvSpPr>
            <p:nvPr/>
          </p:nvSpPr>
          <p:spPr bwMode="auto">
            <a:xfrm>
              <a:off x="1081" y="2746"/>
              <a:ext cx="173" cy="136"/>
            </a:xfrm>
            <a:prstGeom prst="line">
              <a:avLst/>
            </a:prstGeom>
            <a:noFill/>
            <a:ln w="19050">
              <a:solidFill>
                <a:schemeClr val="hlink"/>
              </a:solidFill>
              <a:round/>
              <a:headEnd/>
              <a:tailEnd/>
            </a:ln>
            <a:effectLst/>
          </p:spPr>
          <p:txBody>
            <a:bodyPr/>
            <a:lstStyle/>
            <a:p>
              <a:endParaRPr lang="en-US"/>
            </a:p>
          </p:txBody>
        </p:sp>
        <p:sp>
          <p:nvSpPr>
            <p:cNvPr id="1173750" name="Line 246"/>
            <p:cNvSpPr>
              <a:spLocks noChangeShapeType="1"/>
            </p:cNvSpPr>
            <p:nvPr/>
          </p:nvSpPr>
          <p:spPr bwMode="auto">
            <a:xfrm flipH="1" flipV="1">
              <a:off x="1352" y="2365"/>
              <a:ext cx="136" cy="98"/>
            </a:xfrm>
            <a:prstGeom prst="line">
              <a:avLst/>
            </a:prstGeom>
            <a:noFill/>
            <a:ln w="19050">
              <a:solidFill>
                <a:schemeClr val="hlink"/>
              </a:solidFill>
              <a:round/>
              <a:headEnd/>
              <a:tailEnd/>
            </a:ln>
            <a:effectLst/>
          </p:spPr>
          <p:txBody>
            <a:bodyPr/>
            <a:lstStyle/>
            <a:p>
              <a:endParaRPr lang="en-US"/>
            </a:p>
          </p:txBody>
        </p:sp>
        <p:sp>
          <p:nvSpPr>
            <p:cNvPr id="1173751" name="Line 247"/>
            <p:cNvSpPr>
              <a:spLocks noChangeShapeType="1"/>
            </p:cNvSpPr>
            <p:nvPr/>
          </p:nvSpPr>
          <p:spPr bwMode="auto">
            <a:xfrm flipV="1">
              <a:off x="1475" y="2340"/>
              <a:ext cx="25" cy="123"/>
            </a:xfrm>
            <a:prstGeom prst="line">
              <a:avLst/>
            </a:prstGeom>
            <a:noFill/>
            <a:ln w="19050">
              <a:solidFill>
                <a:schemeClr val="hlink"/>
              </a:solidFill>
              <a:round/>
              <a:headEnd/>
              <a:tailEnd/>
            </a:ln>
            <a:effectLst/>
          </p:spPr>
          <p:txBody>
            <a:bodyPr/>
            <a:lstStyle/>
            <a:p>
              <a:endParaRPr lang="en-US"/>
            </a:p>
          </p:txBody>
        </p:sp>
        <p:sp>
          <p:nvSpPr>
            <p:cNvPr id="1173752" name="Line 248"/>
            <p:cNvSpPr>
              <a:spLocks noChangeShapeType="1"/>
            </p:cNvSpPr>
            <p:nvPr/>
          </p:nvSpPr>
          <p:spPr bwMode="auto">
            <a:xfrm>
              <a:off x="1475" y="2476"/>
              <a:ext cx="86" cy="110"/>
            </a:xfrm>
            <a:prstGeom prst="line">
              <a:avLst/>
            </a:prstGeom>
            <a:noFill/>
            <a:ln w="19050">
              <a:solidFill>
                <a:schemeClr val="hlink"/>
              </a:solidFill>
              <a:round/>
              <a:headEnd/>
              <a:tailEnd/>
            </a:ln>
            <a:effectLst/>
          </p:spPr>
          <p:txBody>
            <a:bodyPr/>
            <a:lstStyle/>
            <a:p>
              <a:endParaRPr lang="en-US"/>
            </a:p>
          </p:txBody>
        </p:sp>
        <p:sp>
          <p:nvSpPr>
            <p:cNvPr id="1173753" name="Line 249"/>
            <p:cNvSpPr>
              <a:spLocks noChangeShapeType="1"/>
            </p:cNvSpPr>
            <p:nvPr/>
          </p:nvSpPr>
          <p:spPr bwMode="auto">
            <a:xfrm flipH="1">
              <a:off x="1401" y="2463"/>
              <a:ext cx="87" cy="123"/>
            </a:xfrm>
            <a:prstGeom prst="line">
              <a:avLst/>
            </a:prstGeom>
            <a:noFill/>
            <a:ln w="19050">
              <a:solidFill>
                <a:schemeClr val="hlink"/>
              </a:solidFill>
              <a:round/>
              <a:headEnd/>
              <a:tailEnd/>
            </a:ln>
            <a:effectLst/>
          </p:spPr>
          <p:txBody>
            <a:bodyPr/>
            <a:lstStyle/>
            <a:p>
              <a:endParaRPr lang="en-US"/>
            </a:p>
          </p:txBody>
        </p:sp>
        <p:sp>
          <p:nvSpPr>
            <p:cNvPr id="1173754" name="Line 250"/>
            <p:cNvSpPr>
              <a:spLocks noChangeShapeType="1"/>
            </p:cNvSpPr>
            <p:nvPr/>
          </p:nvSpPr>
          <p:spPr bwMode="auto">
            <a:xfrm flipH="1" flipV="1">
              <a:off x="1291" y="2488"/>
              <a:ext cx="110" cy="98"/>
            </a:xfrm>
            <a:prstGeom prst="line">
              <a:avLst/>
            </a:prstGeom>
            <a:noFill/>
            <a:ln w="19050">
              <a:solidFill>
                <a:schemeClr val="hlink"/>
              </a:solidFill>
              <a:round/>
              <a:headEnd/>
              <a:tailEnd/>
            </a:ln>
            <a:effectLst/>
          </p:spPr>
          <p:txBody>
            <a:bodyPr/>
            <a:lstStyle/>
            <a:p>
              <a:endParaRPr lang="en-US"/>
            </a:p>
          </p:txBody>
        </p:sp>
        <p:sp>
          <p:nvSpPr>
            <p:cNvPr id="1173755" name="Oval 251"/>
            <p:cNvSpPr>
              <a:spLocks noChangeArrowheads="1"/>
            </p:cNvSpPr>
            <p:nvPr/>
          </p:nvSpPr>
          <p:spPr bwMode="auto">
            <a:xfrm flipH="1">
              <a:off x="1561" y="2402"/>
              <a:ext cx="99" cy="99"/>
            </a:xfrm>
            <a:prstGeom prst="ellipse">
              <a:avLst/>
            </a:prstGeom>
            <a:solidFill>
              <a:schemeClr val="hlink"/>
            </a:solidFill>
            <a:ln w="19050" algn="ctr">
              <a:noFill/>
              <a:round/>
              <a:headEnd/>
              <a:tailEnd/>
            </a:ln>
            <a:effectLst/>
          </p:spPr>
          <p:txBody>
            <a:bodyPr wrap="none" anchor="ctr"/>
            <a:lstStyle/>
            <a:p>
              <a:endParaRPr lang="en-US"/>
            </a:p>
          </p:txBody>
        </p:sp>
        <p:sp>
          <p:nvSpPr>
            <p:cNvPr id="1173756" name="Oval 252"/>
            <p:cNvSpPr>
              <a:spLocks noChangeArrowheads="1"/>
            </p:cNvSpPr>
            <p:nvPr/>
          </p:nvSpPr>
          <p:spPr bwMode="auto">
            <a:xfrm flipH="1">
              <a:off x="2349" y="2341"/>
              <a:ext cx="98" cy="98"/>
            </a:xfrm>
            <a:prstGeom prst="ellipse">
              <a:avLst/>
            </a:prstGeom>
            <a:solidFill>
              <a:schemeClr val="hlink"/>
            </a:solidFill>
            <a:ln w="19050" algn="ctr">
              <a:noFill/>
              <a:round/>
              <a:headEnd/>
              <a:tailEnd/>
            </a:ln>
            <a:effectLst/>
          </p:spPr>
          <p:txBody>
            <a:bodyPr wrap="none" anchor="ctr"/>
            <a:lstStyle/>
            <a:p>
              <a:endParaRPr lang="en-US"/>
            </a:p>
          </p:txBody>
        </p:sp>
        <p:sp>
          <p:nvSpPr>
            <p:cNvPr id="1173757" name="Oval 253"/>
            <p:cNvSpPr>
              <a:spLocks noChangeArrowheads="1"/>
            </p:cNvSpPr>
            <p:nvPr/>
          </p:nvSpPr>
          <p:spPr bwMode="auto">
            <a:xfrm flipH="1">
              <a:off x="1832" y="2206"/>
              <a:ext cx="98" cy="98"/>
            </a:xfrm>
            <a:prstGeom prst="ellipse">
              <a:avLst/>
            </a:prstGeom>
            <a:solidFill>
              <a:schemeClr val="hlink"/>
            </a:solidFill>
            <a:ln w="19050" algn="ctr">
              <a:noFill/>
              <a:round/>
              <a:headEnd/>
              <a:tailEnd/>
            </a:ln>
            <a:effectLst/>
          </p:spPr>
          <p:txBody>
            <a:bodyPr wrap="none" anchor="ctr"/>
            <a:lstStyle/>
            <a:p>
              <a:endParaRPr lang="en-US"/>
            </a:p>
          </p:txBody>
        </p:sp>
        <p:sp>
          <p:nvSpPr>
            <p:cNvPr id="1173758" name="Oval 254"/>
            <p:cNvSpPr>
              <a:spLocks noChangeArrowheads="1"/>
            </p:cNvSpPr>
            <p:nvPr/>
          </p:nvSpPr>
          <p:spPr bwMode="auto">
            <a:xfrm flipH="1">
              <a:off x="2435" y="2513"/>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759" name="Oval 255"/>
            <p:cNvSpPr>
              <a:spLocks noChangeArrowheads="1"/>
            </p:cNvSpPr>
            <p:nvPr/>
          </p:nvSpPr>
          <p:spPr bwMode="auto">
            <a:xfrm flipH="1">
              <a:off x="1955" y="2206"/>
              <a:ext cx="98" cy="98"/>
            </a:xfrm>
            <a:prstGeom prst="ellipse">
              <a:avLst/>
            </a:prstGeom>
            <a:solidFill>
              <a:schemeClr val="hlink"/>
            </a:solidFill>
            <a:ln w="19050" algn="ctr">
              <a:noFill/>
              <a:round/>
              <a:headEnd/>
              <a:tailEnd/>
            </a:ln>
            <a:effectLst/>
          </p:spPr>
          <p:txBody>
            <a:bodyPr wrap="none" anchor="ctr"/>
            <a:lstStyle/>
            <a:p>
              <a:endParaRPr lang="en-US"/>
            </a:p>
          </p:txBody>
        </p:sp>
        <p:sp>
          <p:nvSpPr>
            <p:cNvPr id="1173760" name="Oval 256"/>
            <p:cNvSpPr>
              <a:spLocks noChangeArrowheads="1"/>
            </p:cNvSpPr>
            <p:nvPr/>
          </p:nvSpPr>
          <p:spPr bwMode="auto">
            <a:xfrm flipH="1">
              <a:off x="2152" y="2255"/>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761" name="Oval 257"/>
            <p:cNvSpPr>
              <a:spLocks noChangeArrowheads="1"/>
            </p:cNvSpPr>
            <p:nvPr/>
          </p:nvSpPr>
          <p:spPr bwMode="auto">
            <a:xfrm flipH="1">
              <a:off x="1684" y="2279"/>
              <a:ext cx="99" cy="99"/>
            </a:xfrm>
            <a:prstGeom prst="ellipse">
              <a:avLst/>
            </a:prstGeom>
            <a:solidFill>
              <a:schemeClr val="hlink"/>
            </a:solidFill>
            <a:ln w="19050" algn="ctr">
              <a:noFill/>
              <a:round/>
              <a:headEnd/>
              <a:tailEnd/>
            </a:ln>
            <a:effectLst/>
          </p:spPr>
          <p:txBody>
            <a:bodyPr wrap="none" anchor="ctr"/>
            <a:lstStyle/>
            <a:p>
              <a:endParaRPr lang="en-US"/>
            </a:p>
          </p:txBody>
        </p:sp>
        <p:sp>
          <p:nvSpPr>
            <p:cNvPr id="1173762" name="Line 258"/>
            <p:cNvSpPr>
              <a:spLocks noChangeShapeType="1"/>
            </p:cNvSpPr>
            <p:nvPr/>
          </p:nvSpPr>
          <p:spPr bwMode="auto">
            <a:xfrm flipH="1" flipV="1">
              <a:off x="1995" y="2251"/>
              <a:ext cx="197" cy="49"/>
            </a:xfrm>
            <a:prstGeom prst="line">
              <a:avLst/>
            </a:prstGeom>
            <a:noFill/>
            <a:ln w="19050">
              <a:solidFill>
                <a:schemeClr val="hlink"/>
              </a:solidFill>
              <a:round/>
              <a:headEnd/>
              <a:tailEnd/>
            </a:ln>
            <a:effectLst/>
          </p:spPr>
          <p:txBody>
            <a:bodyPr/>
            <a:lstStyle/>
            <a:p>
              <a:endParaRPr lang="en-US"/>
            </a:p>
          </p:txBody>
        </p:sp>
        <p:sp>
          <p:nvSpPr>
            <p:cNvPr id="1173763" name="Line 259"/>
            <p:cNvSpPr>
              <a:spLocks noChangeShapeType="1"/>
            </p:cNvSpPr>
            <p:nvPr/>
          </p:nvSpPr>
          <p:spPr bwMode="auto">
            <a:xfrm flipH="1">
              <a:off x="1881" y="2255"/>
              <a:ext cx="123" cy="0"/>
            </a:xfrm>
            <a:prstGeom prst="line">
              <a:avLst/>
            </a:prstGeom>
            <a:noFill/>
            <a:ln w="19050">
              <a:solidFill>
                <a:schemeClr val="hlink"/>
              </a:solidFill>
              <a:round/>
              <a:headEnd/>
              <a:tailEnd/>
            </a:ln>
            <a:effectLst/>
          </p:spPr>
          <p:txBody>
            <a:bodyPr/>
            <a:lstStyle/>
            <a:p>
              <a:endParaRPr lang="en-US"/>
            </a:p>
          </p:txBody>
        </p:sp>
        <p:sp>
          <p:nvSpPr>
            <p:cNvPr id="1173764" name="Line 260"/>
            <p:cNvSpPr>
              <a:spLocks noChangeShapeType="1"/>
            </p:cNvSpPr>
            <p:nvPr/>
          </p:nvSpPr>
          <p:spPr bwMode="auto">
            <a:xfrm flipH="1">
              <a:off x="1733" y="2255"/>
              <a:ext cx="148" cy="74"/>
            </a:xfrm>
            <a:prstGeom prst="line">
              <a:avLst/>
            </a:prstGeom>
            <a:noFill/>
            <a:ln w="19050">
              <a:solidFill>
                <a:schemeClr val="hlink"/>
              </a:solidFill>
              <a:round/>
              <a:headEnd/>
              <a:tailEnd/>
            </a:ln>
            <a:effectLst/>
          </p:spPr>
          <p:txBody>
            <a:bodyPr/>
            <a:lstStyle/>
            <a:p>
              <a:endParaRPr lang="en-US"/>
            </a:p>
          </p:txBody>
        </p:sp>
        <p:sp>
          <p:nvSpPr>
            <p:cNvPr id="1173765" name="Line 261"/>
            <p:cNvSpPr>
              <a:spLocks noChangeShapeType="1"/>
            </p:cNvSpPr>
            <p:nvPr/>
          </p:nvSpPr>
          <p:spPr bwMode="auto">
            <a:xfrm flipH="1">
              <a:off x="1586" y="2329"/>
              <a:ext cx="123" cy="123"/>
            </a:xfrm>
            <a:prstGeom prst="line">
              <a:avLst/>
            </a:prstGeom>
            <a:noFill/>
            <a:ln w="19050">
              <a:solidFill>
                <a:schemeClr val="hlink"/>
              </a:solidFill>
              <a:round/>
              <a:headEnd/>
              <a:tailEnd/>
            </a:ln>
            <a:effectLst/>
          </p:spPr>
          <p:txBody>
            <a:bodyPr/>
            <a:lstStyle/>
            <a:p>
              <a:endParaRPr lang="en-US"/>
            </a:p>
          </p:txBody>
        </p:sp>
        <p:sp>
          <p:nvSpPr>
            <p:cNvPr id="1173766" name="Line 262"/>
            <p:cNvSpPr>
              <a:spLocks noChangeShapeType="1"/>
            </p:cNvSpPr>
            <p:nvPr/>
          </p:nvSpPr>
          <p:spPr bwMode="auto">
            <a:xfrm>
              <a:off x="2213" y="2292"/>
              <a:ext cx="185" cy="98"/>
            </a:xfrm>
            <a:prstGeom prst="line">
              <a:avLst/>
            </a:prstGeom>
            <a:noFill/>
            <a:ln w="19050">
              <a:solidFill>
                <a:schemeClr val="hlink"/>
              </a:solidFill>
              <a:round/>
              <a:headEnd/>
              <a:tailEnd/>
            </a:ln>
            <a:effectLst/>
          </p:spPr>
          <p:txBody>
            <a:bodyPr/>
            <a:lstStyle/>
            <a:p>
              <a:endParaRPr lang="en-US"/>
            </a:p>
          </p:txBody>
        </p:sp>
        <p:sp>
          <p:nvSpPr>
            <p:cNvPr id="1173767" name="Line 263"/>
            <p:cNvSpPr>
              <a:spLocks noChangeShapeType="1"/>
            </p:cNvSpPr>
            <p:nvPr/>
          </p:nvSpPr>
          <p:spPr bwMode="auto">
            <a:xfrm flipH="1" flipV="1">
              <a:off x="2398" y="2402"/>
              <a:ext cx="74" cy="160"/>
            </a:xfrm>
            <a:prstGeom prst="line">
              <a:avLst/>
            </a:prstGeom>
            <a:noFill/>
            <a:ln w="19050">
              <a:solidFill>
                <a:schemeClr val="hlink"/>
              </a:solidFill>
              <a:round/>
              <a:headEnd/>
              <a:tailEnd/>
            </a:ln>
            <a:effectLst/>
          </p:spPr>
          <p:txBody>
            <a:bodyPr/>
            <a:lstStyle/>
            <a:p>
              <a:endParaRPr lang="en-US"/>
            </a:p>
          </p:txBody>
        </p:sp>
        <p:sp>
          <p:nvSpPr>
            <p:cNvPr id="1173768" name="Oval 264"/>
            <p:cNvSpPr>
              <a:spLocks noChangeArrowheads="1"/>
            </p:cNvSpPr>
            <p:nvPr/>
          </p:nvSpPr>
          <p:spPr bwMode="auto">
            <a:xfrm flipH="1">
              <a:off x="1414" y="2402"/>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769" name="Line 265"/>
            <p:cNvSpPr>
              <a:spLocks noChangeShapeType="1"/>
            </p:cNvSpPr>
            <p:nvPr/>
          </p:nvSpPr>
          <p:spPr bwMode="auto">
            <a:xfrm>
              <a:off x="1463" y="2451"/>
              <a:ext cx="147" cy="0"/>
            </a:xfrm>
            <a:prstGeom prst="line">
              <a:avLst/>
            </a:prstGeom>
            <a:noFill/>
            <a:ln w="19050">
              <a:solidFill>
                <a:schemeClr val="hlink"/>
              </a:solidFill>
              <a:round/>
              <a:headEnd/>
              <a:tailEnd/>
            </a:ln>
            <a:effectLst/>
          </p:spPr>
          <p:txBody>
            <a:bodyPr/>
            <a:lstStyle/>
            <a:p>
              <a:endParaRPr lang="en-US"/>
            </a:p>
          </p:txBody>
        </p:sp>
        <p:sp>
          <p:nvSpPr>
            <p:cNvPr id="1173770" name="Line 266"/>
            <p:cNvSpPr>
              <a:spLocks noChangeShapeType="1"/>
            </p:cNvSpPr>
            <p:nvPr/>
          </p:nvSpPr>
          <p:spPr bwMode="auto">
            <a:xfrm flipH="1">
              <a:off x="1291" y="2451"/>
              <a:ext cx="172" cy="25"/>
            </a:xfrm>
            <a:prstGeom prst="line">
              <a:avLst/>
            </a:prstGeom>
            <a:noFill/>
            <a:ln w="19050">
              <a:solidFill>
                <a:schemeClr val="hlink"/>
              </a:solidFill>
              <a:round/>
              <a:headEnd/>
              <a:tailEnd/>
            </a:ln>
            <a:effectLst/>
          </p:spPr>
          <p:txBody>
            <a:bodyPr/>
            <a:lstStyle/>
            <a:p>
              <a:endParaRPr lang="en-US"/>
            </a:p>
          </p:txBody>
        </p:sp>
        <p:sp>
          <p:nvSpPr>
            <p:cNvPr id="1173771" name="Oval 267"/>
            <p:cNvSpPr>
              <a:spLocks noChangeArrowheads="1"/>
            </p:cNvSpPr>
            <p:nvPr/>
          </p:nvSpPr>
          <p:spPr bwMode="auto">
            <a:xfrm flipH="1">
              <a:off x="2139" y="3079"/>
              <a:ext cx="98" cy="98"/>
            </a:xfrm>
            <a:prstGeom prst="ellipse">
              <a:avLst/>
            </a:prstGeom>
            <a:solidFill>
              <a:schemeClr val="hlink"/>
            </a:solidFill>
            <a:ln w="19050" algn="ctr">
              <a:noFill/>
              <a:round/>
              <a:headEnd/>
              <a:tailEnd/>
            </a:ln>
            <a:effectLst/>
          </p:spPr>
          <p:txBody>
            <a:bodyPr wrap="none" anchor="ctr"/>
            <a:lstStyle/>
            <a:p>
              <a:endParaRPr lang="en-US"/>
            </a:p>
          </p:txBody>
        </p:sp>
        <p:sp>
          <p:nvSpPr>
            <p:cNvPr id="1173772" name="Oval 268"/>
            <p:cNvSpPr>
              <a:spLocks noChangeArrowheads="1"/>
            </p:cNvSpPr>
            <p:nvPr/>
          </p:nvSpPr>
          <p:spPr bwMode="auto">
            <a:xfrm flipH="1">
              <a:off x="2274" y="2980"/>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773" name="Oval 269"/>
            <p:cNvSpPr>
              <a:spLocks noChangeArrowheads="1"/>
            </p:cNvSpPr>
            <p:nvPr/>
          </p:nvSpPr>
          <p:spPr bwMode="auto">
            <a:xfrm flipH="1">
              <a:off x="1819" y="2562"/>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774" name="Oval 270"/>
            <p:cNvSpPr>
              <a:spLocks noChangeArrowheads="1"/>
            </p:cNvSpPr>
            <p:nvPr/>
          </p:nvSpPr>
          <p:spPr bwMode="auto">
            <a:xfrm flipH="1">
              <a:off x="1622" y="3115"/>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775" name="Oval 271"/>
            <p:cNvSpPr>
              <a:spLocks noChangeArrowheads="1"/>
            </p:cNvSpPr>
            <p:nvPr/>
          </p:nvSpPr>
          <p:spPr bwMode="auto">
            <a:xfrm flipH="1">
              <a:off x="1622" y="2992"/>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776" name="Oval 272"/>
            <p:cNvSpPr>
              <a:spLocks noChangeArrowheads="1"/>
            </p:cNvSpPr>
            <p:nvPr/>
          </p:nvSpPr>
          <p:spPr bwMode="auto">
            <a:xfrm flipH="1">
              <a:off x="1401" y="2992"/>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777" name="Oval 273"/>
            <p:cNvSpPr>
              <a:spLocks noChangeArrowheads="1"/>
            </p:cNvSpPr>
            <p:nvPr/>
          </p:nvSpPr>
          <p:spPr bwMode="auto">
            <a:xfrm flipH="1">
              <a:off x="1438" y="3164"/>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778" name="Oval 274"/>
            <p:cNvSpPr>
              <a:spLocks noChangeArrowheads="1"/>
            </p:cNvSpPr>
            <p:nvPr/>
          </p:nvSpPr>
          <p:spPr bwMode="auto">
            <a:xfrm flipH="1">
              <a:off x="1204" y="3079"/>
              <a:ext cx="98" cy="98"/>
            </a:xfrm>
            <a:prstGeom prst="ellipse">
              <a:avLst/>
            </a:prstGeom>
            <a:solidFill>
              <a:schemeClr val="hlink"/>
            </a:solidFill>
            <a:ln w="19050" algn="ctr">
              <a:noFill/>
              <a:round/>
              <a:headEnd/>
              <a:tailEnd/>
            </a:ln>
            <a:effectLst/>
          </p:spPr>
          <p:txBody>
            <a:bodyPr wrap="none" anchor="ctr"/>
            <a:lstStyle/>
            <a:p>
              <a:endParaRPr lang="en-US"/>
            </a:p>
          </p:txBody>
        </p:sp>
        <p:sp>
          <p:nvSpPr>
            <p:cNvPr id="1173779" name="Oval 275"/>
            <p:cNvSpPr>
              <a:spLocks noChangeArrowheads="1"/>
            </p:cNvSpPr>
            <p:nvPr/>
          </p:nvSpPr>
          <p:spPr bwMode="auto">
            <a:xfrm flipH="1">
              <a:off x="1266" y="2943"/>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780" name="Oval 276"/>
            <p:cNvSpPr>
              <a:spLocks noChangeArrowheads="1"/>
            </p:cNvSpPr>
            <p:nvPr/>
          </p:nvSpPr>
          <p:spPr bwMode="auto">
            <a:xfrm flipH="1">
              <a:off x="1106" y="2943"/>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781" name="Oval 277"/>
            <p:cNvSpPr>
              <a:spLocks noChangeArrowheads="1"/>
            </p:cNvSpPr>
            <p:nvPr/>
          </p:nvSpPr>
          <p:spPr bwMode="auto">
            <a:xfrm flipH="1">
              <a:off x="1893" y="2377"/>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782" name="Line 278"/>
            <p:cNvSpPr>
              <a:spLocks noChangeShapeType="1"/>
            </p:cNvSpPr>
            <p:nvPr/>
          </p:nvSpPr>
          <p:spPr bwMode="auto">
            <a:xfrm>
              <a:off x="2274" y="2882"/>
              <a:ext cx="49" cy="160"/>
            </a:xfrm>
            <a:prstGeom prst="line">
              <a:avLst/>
            </a:prstGeom>
            <a:noFill/>
            <a:ln w="19050">
              <a:solidFill>
                <a:schemeClr val="hlink"/>
              </a:solidFill>
              <a:round/>
              <a:headEnd/>
              <a:tailEnd/>
            </a:ln>
            <a:effectLst/>
          </p:spPr>
          <p:txBody>
            <a:bodyPr/>
            <a:lstStyle/>
            <a:p>
              <a:endParaRPr lang="en-US"/>
            </a:p>
          </p:txBody>
        </p:sp>
        <p:sp>
          <p:nvSpPr>
            <p:cNvPr id="1173783" name="Line 279"/>
            <p:cNvSpPr>
              <a:spLocks noChangeShapeType="1"/>
            </p:cNvSpPr>
            <p:nvPr/>
          </p:nvSpPr>
          <p:spPr bwMode="auto">
            <a:xfrm flipH="1" flipV="1">
              <a:off x="2139" y="2956"/>
              <a:ext cx="184" cy="86"/>
            </a:xfrm>
            <a:prstGeom prst="line">
              <a:avLst/>
            </a:prstGeom>
            <a:noFill/>
            <a:ln w="19050">
              <a:solidFill>
                <a:schemeClr val="hlink"/>
              </a:solidFill>
              <a:round/>
              <a:headEnd/>
              <a:tailEnd/>
            </a:ln>
            <a:effectLst/>
          </p:spPr>
          <p:txBody>
            <a:bodyPr/>
            <a:lstStyle/>
            <a:p>
              <a:endParaRPr lang="en-US"/>
            </a:p>
          </p:txBody>
        </p:sp>
        <p:sp>
          <p:nvSpPr>
            <p:cNvPr id="1173784" name="Line 280"/>
            <p:cNvSpPr>
              <a:spLocks noChangeShapeType="1"/>
            </p:cNvSpPr>
            <p:nvPr/>
          </p:nvSpPr>
          <p:spPr bwMode="auto">
            <a:xfrm>
              <a:off x="2139" y="2956"/>
              <a:ext cx="49" cy="171"/>
            </a:xfrm>
            <a:prstGeom prst="line">
              <a:avLst/>
            </a:prstGeom>
            <a:noFill/>
            <a:ln w="19050">
              <a:solidFill>
                <a:schemeClr val="hlink"/>
              </a:solidFill>
              <a:round/>
              <a:headEnd/>
              <a:tailEnd/>
            </a:ln>
            <a:effectLst/>
          </p:spPr>
          <p:txBody>
            <a:bodyPr/>
            <a:lstStyle/>
            <a:p>
              <a:endParaRPr lang="en-US"/>
            </a:p>
          </p:txBody>
        </p:sp>
        <p:sp>
          <p:nvSpPr>
            <p:cNvPr id="1173785" name="Line 281"/>
            <p:cNvSpPr>
              <a:spLocks noChangeShapeType="1"/>
            </p:cNvSpPr>
            <p:nvPr/>
          </p:nvSpPr>
          <p:spPr bwMode="auto">
            <a:xfrm flipV="1">
              <a:off x="2200" y="3042"/>
              <a:ext cx="123" cy="85"/>
            </a:xfrm>
            <a:prstGeom prst="line">
              <a:avLst/>
            </a:prstGeom>
            <a:noFill/>
            <a:ln w="19050">
              <a:solidFill>
                <a:schemeClr val="hlink"/>
              </a:solidFill>
              <a:round/>
              <a:headEnd/>
              <a:tailEnd/>
            </a:ln>
            <a:effectLst/>
          </p:spPr>
          <p:txBody>
            <a:bodyPr/>
            <a:lstStyle/>
            <a:p>
              <a:endParaRPr lang="en-US"/>
            </a:p>
          </p:txBody>
        </p:sp>
        <p:sp>
          <p:nvSpPr>
            <p:cNvPr id="1173786" name="Line 282"/>
            <p:cNvSpPr>
              <a:spLocks noChangeShapeType="1"/>
            </p:cNvSpPr>
            <p:nvPr/>
          </p:nvSpPr>
          <p:spPr bwMode="auto">
            <a:xfrm flipV="1">
              <a:off x="1671" y="3054"/>
              <a:ext cx="12" cy="123"/>
            </a:xfrm>
            <a:prstGeom prst="line">
              <a:avLst/>
            </a:prstGeom>
            <a:noFill/>
            <a:ln w="19050">
              <a:solidFill>
                <a:schemeClr val="hlink"/>
              </a:solidFill>
              <a:round/>
              <a:headEnd/>
              <a:tailEnd/>
            </a:ln>
            <a:effectLst/>
          </p:spPr>
          <p:txBody>
            <a:bodyPr/>
            <a:lstStyle/>
            <a:p>
              <a:endParaRPr lang="en-US"/>
            </a:p>
          </p:txBody>
        </p:sp>
        <p:sp>
          <p:nvSpPr>
            <p:cNvPr id="1173787" name="Line 283"/>
            <p:cNvSpPr>
              <a:spLocks noChangeShapeType="1"/>
            </p:cNvSpPr>
            <p:nvPr/>
          </p:nvSpPr>
          <p:spPr bwMode="auto">
            <a:xfrm flipV="1">
              <a:off x="1683" y="2956"/>
              <a:ext cx="87" cy="98"/>
            </a:xfrm>
            <a:prstGeom prst="line">
              <a:avLst/>
            </a:prstGeom>
            <a:noFill/>
            <a:ln w="19050">
              <a:solidFill>
                <a:schemeClr val="hlink"/>
              </a:solidFill>
              <a:round/>
              <a:headEnd/>
              <a:tailEnd/>
            </a:ln>
            <a:effectLst/>
          </p:spPr>
          <p:txBody>
            <a:bodyPr/>
            <a:lstStyle/>
            <a:p>
              <a:endParaRPr lang="en-US"/>
            </a:p>
          </p:txBody>
        </p:sp>
        <p:sp>
          <p:nvSpPr>
            <p:cNvPr id="1173788" name="Line 284"/>
            <p:cNvSpPr>
              <a:spLocks noChangeShapeType="1"/>
            </p:cNvSpPr>
            <p:nvPr/>
          </p:nvSpPr>
          <p:spPr bwMode="auto">
            <a:xfrm flipH="1">
              <a:off x="1659" y="2882"/>
              <a:ext cx="12" cy="172"/>
            </a:xfrm>
            <a:prstGeom prst="line">
              <a:avLst/>
            </a:prstGeom>
            <a:noFill/>
            <a:ln w="19050">
              <a:solidFill>
                <a:schemeClr val="hlink"/>
              </a:solidFill>
              <a:round/>
              <a:headEnd/>
              <a:tailEnd/>
            </a:ln>
            <a:effectLst/>
          </p:spPr>
          <p:txBody>
            <a:bodyPr/>
            <a:lstStyle/>
            <a:p>
              <a:endParaRPr lang="en-US"/>
            </a:p>
          </p:txBody>
        </p:sp>
        <p:sp>
          <p:nvSpPr>
            <p:cNvPr id="1173789" name="Line 285"/>
            <p:cNvSpPr>
              <a:spLocks noChangeShapeType="1"/>
            </p:cNvSpPr>
            <p:nvPr/>
          </p:nvSpPr>
          <p:spPr bwMode="auto">
            <a:xfrm flipH="1">
              <a:off x="1475" y="3177"/>
              <a:ext cx="196" cy="37"/>
            </a:xfrm>
            <a:prstGeom prst="line">
              <a:avLst/>
            </a:prstGeom>
            <a:noFill/>
            <a:ln w="19050">
              <a:solidFill>
                <a:schemeClr val="hlink"/>
              </a:solidFill>
              <a:round/>
              <a:headEnd/>
              <a:tailEnd/>
            </a:ln>
            <a:effectLst/>
          </p:spPr>
          <p:txBody>
            <a:bodyPr/>
            <a:lstStyle/>
            <a:p>
              <a:endParaRPr lang="en-US"/>
            </a:p>
          </p:txBody>
        </p:sp>
        <p:sp>
          <p:nvSpPr>
            <p:cNvPr id="1173790" name="Line 286"/>
            <p:cNvSpPr>
              <a:spLocks noChangeShapeType="1"/>
            </p:cNvSpPr>
            <p:nvPr/>
          </p:nvSpPr>
          <p:spPr bwMode="auto">
            <a:xfrm flipH="1" flipV="1">
              <a:off x="1462" y="3042"/>
              <a:ext cx="13" cy="172"/>
            </a:xfrm>
            <a:prstGeom prst="line">
              <a:avLst/>
            </a:prstGeom>
            <a:noFill/>
            <a:ln w="19050">
              <a:solidFill>
                <a:schemeClr val="hlink"/>
              </a:solidFill>
              <a:round/>
              <a:headEnd/>
              <a:tailEnd/>
            </a:ln>
            <a:effectLst/>
          </p:spPr>
          <p:txBody>
            <a:bodyPr/>
            <a:lstStyle/>
            <a:p>
              <a:endParaRPr lang="en-US"/>
            </a:p>
          </p:txBody>
        </p:sp>
        <p:sp>
          <p:nvSpPr>
            <p:cNvPr id="1173791" name="Line 287"/>
            <p:cNvSpPr>
              <a:spLocks noChangeShapeType="1"/>
            </p:cNvSpPr>
            <p:nvPr/>
          </p:nvSpPr>
          <p:spPr bwMode="auto">
            <a:xfrm flipH="1" flipV="1">
              <a:off x="1425" y="2906"/>
              <a:ext cx="37" cy="136"/>
            </a:xfrm>
            <a:prstGeom prst="line">
              <a:avLst/>
            </a:prstGeom>
            <a:noFill/>
            <a:ln w="19050">
              <a:solidFill>
                <a:schemeClr val="hlink"/>
              </a:solidFill>
              <a:round/>
              <a:headEnd/>
              <a:tailEnd/>
            </a:ln>
            <a:effectLst/>
          </p:spPr>
          <p:txBody>
            <a:bodyPr/>
            <a:lstStyle/>
            <a:p>
              <a:endParaRPr lang="en-US"/>
            </a:p>
          </p:txBody>
        </p:sp>
        <p:sp>
          <p:nvSpPr>
            <p:cNvPr id="1173792" name="Line 288"/>
            <p:cNvSpPr>
              <a:spLocks noChangeShapeType="1"/>
            </p:cNvSpPr>
            <p:nvPr/>
          </p:nvSpPr>
          <p:spPr bwMode="auto">
            <a:xfrm flipH="1">
              <a:off x="1302" y="2906"/>
              <a:ext cx="123" cy="86"/>
            </a:xfrm>
            <a:prstGeom prst="line">
              <a:avLst/>
            </a:prstGeom>
            <a:noFill/>
            <a:ln w="19050">
              <a:solidFill>
                <a:schemeClr val="hlink"/>
              </a:solidFill>
              <a:round/>
              <a:headEnd/>
              <a:tailEnd/>
            </a:ln>
            <a:effectLst/>
          </p:spPr>
          <p:txBody>
            <a:bodyPr/>
            <a:lstStyle/>
            <a:p>
              <a:endParaRPr lang="en-US"/>
            </a:p>
          </p:txBody>
        </p:sp>
        <p:sp>
          <p:nvSpPr>
            <p:cNvPr id="1173793" name="Line 289"/>
            <p:cNvSpPr>
              <a:spLocks noChangeShapeType="1"/>
            </p:cNvSpPr>
            <p:nvPr/>
          </p:nvSpPr>
          <p:spPr bwMode="auto">
            <a:xfrm>
              <a:off x="1302" y="2992"/>
              <a:ext cx="123" cy="50"/>
            </a:xfrm>
            <a:prstGeom prst="line">
              <a:avLst/>
            </a:prstGeom>
            <a:noFill/>
            <a:ln w="19050">
              <a:solidFill>
                <a:schemeClr val="hlink"/>
              </a:solidFill>
              <a:round/>
              <a:headEnd/>
              <a:tailEnd/>
            </a:ln>
            <a:effectLst/>
          </p:spPr>
          <p:txBody>
            <a:bodyPr/>
            <a:lstStyle/>
            <a:p>
              <a:endParaRPr lang="en-US"/>
            </a:p>
          </p:txBody>
        </p:sp>
        <p:sp>
          <p:nvSpPr>
            <p:cNvPr id="1173794" name="Line 290"/>
            <p:cNvSpPr>
              <a:spLocks noChangeShapeType="1"/>
            </p:cNvSpPr>
            <p:nvPr/>
          </p:nvSpPr>
          <p:spPr bwMode="auto">
            <a:xfrm flipH="1">
              <a:off x="1253" y="2992"/>
              <a:ext cx="62" cy="135"/>
            </a:xfrm>
            <a:prstGeom prst="line">
              <a:avLst/>
            </a:prstGeom>
            <a:noFill/>
            <a:ln w="19050">
              <a:solidFill>
                <a:schemeClr val="hlink"/>
              </a:solidFill>
              <a:round/>
              <a:headEnd/>
              <a:tailEnd/>
            </a:ln>
            <a:effectLst/>
          </p:spPr>
          <p:txBody>
            <a:bodyPr/>
            <a:lstStyle/>
            <a:p>
              <a:endParaRPr lang="en-US"/>
            </a:p>
          </p:txBody>
        </p:sp>
        <p:sp>
          <p:nvSpPr>
            <p:cNvPr id="1173795" name="Line 291"/>
            <p:cNvSpPr>
              <a:spLocks noChangeShapeType="1"/>
            </p:cNvSpPr>
            <p:nvPr/>
          </p:nvSpPr>
          <p:spPr bwMode="auto">
            <a:xfrm flipH="1">
              <a:off x="1167" y="2894"/>
              <a:ext cx="74" cy="110"/>
            </a:xfrm>
            <a:prstGeom prst="line">
              <a:avLst/>
            </a:prstGeom>
            <a:noFill/>
            <a:ln w="19050">
              <a:solidFill>
                <a:schemeClr val="hlink"/>
              </a:solidFill>
              <a:round/>
              <a:headEnd/>
              <a:tailEnd/>
            </a:ln>
            <a:effectLst/>
          </p:spPr>
          <p:txBody>
            <a:bodyPr/>
            <a:lstStyle/>
            <a:p>
              <a:endParaRPr lang="en-US"/>
            </a:p>
          </p:txBody>
        </p:sp>
        <p:sp>
          <p:nvSpPr>
            <p:cNvPr id="1173796" name="Line 292"/>
            <p:cNvSpPr>
              <a:spLocks noChangeShapeType="1"/>
            </p:cNvSpPr>
            <p:nvPr/>
          </p:nvSpPr>
          <p:spPr bwMode="auto">
            <a:xfrm>
              <a:off x="1155" y="3004"/>
              <a:ext cx="172" cy="0"/>
            </a:xfrm>
            <a:prstGeom prst="line">
              <a:avLst/>
            </a:prstGeom>
            <a:noFill/>
            <a:ln w="19050">
              <a:solidFill>
                <a:schemeClr val="hlink"/>
              </a:solidFill>
              <a:round/>
              <a:headEnd/>
              <a:tailEnd/>
            </a:ln>
            <a:effectLst/>
          </p:spPr>
          <p:txBody>
            <a:bodyPr/>
            <a:lstStyle/>
            <a:p>
              <a:endParaRPr lang="en-US"/>
            </a:p>
          </p:txBody>
        </p:sp>
        <p:sp>
          <p:nvSpPr>
            <p:cNvPr id="1173797" name="Line 293"/>
            <p:cNvSpPr>
              <a:spLocks noChangeShapeType="1"/>
            </p:cNvSpPr>
            <p:nvPr/>
          </p:nvSpPr>
          <p:spPr bwMode="auto">
            <a:xfrm flipH="1" flipV="1">
              <a:off x="1155" y="3004"/>
              <a:ext cx="86" cy="136"/>
            </a:xfrm>
            <a:prstGeom prst="line">
              <a:avLst/>
            </a:prstGeom>
            <a:noFill/>
            <a:ln w="19050">
              <a:solidFill>
                <a:schemeClr val="hlink"/>
              </a:solidFill>
              <a:round/>
              <a:headEnd/>
              <a:tailEnd/>
            </a:ln>
            <a:effectLst/>
          </p:spPr>
          <p:txBody>
            <a:bodyPr/>
            <a:lstStyle/>
            <a:p>
              <a:endParaRPr lang="en-US"/>
            </a:p>
          </p:txBody>
        </p:sp>
        <p:sp>
          <p:nvSpPr>
            <p:cNvPr id="1173798" name="Line 294"/>
            <p:cNvSpPr>
              <a:spLocks noChangeShapeType="1"/>
            </p:cNvSpPr>
            <p:nvPr/>
          </p:nvSpPr>
          <p:spPr bwMode="auto">
            <a:xfrm flipH="1" flipV="1">
              <a:off x="1942" y="2427"/>
              <a:ext cx="185" cy="12"/>
            </a:xfrm>
            <a:prstGeom prst="line">
              <a:avLst/>
            </a:prstGeom>
            <a:noFill/>
            <a:ln w="19050">
              <a:solidFill>
                <a:schemeClr val="hlink"/>
              </a:solidFill>
              <a:round/>
              <a:headEnd/>
              <a:tailEnd/>
            </a:ln>
            <a:effectLst/>
          </p:spPr>
          <p:txBody>
            <a:bodyPr/>
            <a:lstStyle/>
            <a:p>
              <a:endParaRPr lang="en-US"/>
            </a:p>
          </p:txBody>
        </p:sp>
        <p:sp>
          <p:nvSpPr>
            <p:cNvPr id="1173799" name="Line 295"/>
            <p:cNvSpPr>
              <a:spLocks noChangeShapeType="1"/>
            </p:cNvSpPr>
            <p:nvPr/>
          </p:nvSpPr>
          <p:spPr bwMode="auto">
            <a:xfrm>
              <a:off x="1942" y="2427"/>
              <a:ext cx="74" cy="135"/>
            </a:xfrm>
            <a:prstGeom prst="line">
              <a:avLst/>
            </a:prstGeom>
            <a:noFill/>
            <a:ln w="19050">
              <a:solidFill>
                <a:schemeClr val="hlink"/>
              </a:solidFill>
              <a:round/>
              <a:headEnd/>
              <a:tailEnd/>
            </a:ln>
            <a:effectLst/>
          </p:spPr>
          <p:txBody>
            <a:bodyPr/>
            <a:lstStyle/>
            <a:p>
              <a:endParaRPr lang="en-US"/>
            </a:p>
          </p:txBody>
        </p:sp>
        <p:sp>
          <p:nvSpPr>
            <p:cNvPr id="1173800" name="Line 296"/>
            <p:cNvSpPr>
              <a:spLocks noChangeShapeType="1"/>
            </p:cNvSpPr>
            <p:nvPr/>
          </p:nvSpPr>
          <p:spPr bwMode="auto">
            <a:xfrm flipH="1">
              <a:off x="1880" y="2562"/>
              <a:ext cx="136" cy="61"/>
            </a:xfrm>
            <a:prstGeom prst="line">
              <a:avLst/>
            </a:prstGeom>
            <a:noFill/>
            <a:ln w="19050">
              <a:solidFill>
                <a:schemeClr val="hlink"/>
              </a:solidFill>
              <a:round/>
              <a:headEnd/>
              <a:tailEnd/>
            </a:ln>
            <a:effectLst/>
          </p:spPr>
          <p:txBody>
            <a:bodyPr/>
            <a:lstStyle/>
            <a:p>
              <a:endParaRPr lang="en-US"/>
            </a:p>
          </p:txBody>
        </p:sp>
        <p:sp>
          <p:nvSpPr>
            <p:cNvPr id="1173801" name="Line 297"/>
            <p:cNvSpPr>
              <a:spLocks noChangeShapeType="1"/>
            </p:cNvSpPr>
            <p:nvPr/>
          </p:nvSpPr>
          <p:spPr bwMode="auto">
            <a:xfrm flipH="1" flipV="1">
              <a:off x="1720" y="2611"/>
              <a:ext cx="160" cy="12"/>
            </a:xfrm>
            <a:prstGeom prst="line">
              <a:avLst/>
            </a:prstGeom>
            <a:noFill/>
            <a:ln w="19050">
              <a:solidFill>
                <a:schemeClr val="hlink"/>
              </a:solidFill>
              <a:round/>
              <a:headEnd/>
              <a:tailEnd/>
            </a:ln>
            <a:effectLst/>
          </p:spPr>
          <p:txBody>
            <a:bodyPr/>
            <a:lstStyle/>
            <a:p>
              <a:endParaRPr lang="en-US"/>
            </a:p>
          </p:txBody>
        </p:sp>
        <p:sp>
          <p:nvSpPr>
            <p:cNvPr id="1173802" name="Line 298"/>
            <p:cNvSpPr>
              <a:spLocks noChangeShapeType="1"/>
            </p:cNvSpPr>
            <p:nvPr/>
          </p:nvSpPr>
          <p:spPr bwMode="auto">
            <a:xfrm flipH="1" flipV="1">
              <a:off x="1770" y="2451"/>
              <a:ext cx="110" cy="160"/>
            </a:xfrm>
            <a:prstGeom prst="line">
              <a:avLst/>
            </a:prstGeom>
            <a:noFill/>
            <a:ln w="19050">
              <a:solidFill>
                <a:schemeClr val="hlink"/>
              </a:solidFill>
              <a:round/>
              <a:headEnd/>
              <a:tailEnd/>
            </a:ln>
            <a:effectLst/>
          </p:spPr>
          <p:txBody>
            <a:bodyPr/>
            <a:lstStyle/>
            <a:p>
              <a:endParaRPr lang="en-US"/>
            </a:p>
          </p:txBody>
        </p:sp>
        <p:sp>
          <p:nvSpPr>
            <p:cNvPr id="1173803" name="Line 299"/>
            <p:cNvSpPr>
              <a:spLocks noChangeShapeType="1"/>
            </p:cNvSpPr>
            <p:nvPr/>
          </p:nvSpPr>
          <p:spPr bwMode="auto">
            <a:xfrm flipH="1">
              <a:off x="1843" y="2611"/>
              <a:ext cx="25" cy="123"/>
            </a:xfrm>
            <a:prstGeom prst="line">
              <a:avLst/>
            </a:prstGeom>
            <a:noFill/>
            <a:ln w="19050">
              <a:solidFill>
                <a:schemeClr val="hlink"/>
              </a:solidFill>
              <a:round/>
              <a:headEnd/>
              <a:tailEnd/>
            </a:ln>
            <a:effectLst/>
          </p:spPr>
          <p:txBody>
            <a:bodyPr/>
            <a:lstStyle/>
            <a:p>
              <a:endParaRPr lang="en-US"/>
            </a:p>
          </p:txBody>
        </p:sp>
        <p:sp>
          <p:nvSpPr>
            <p:cNvPr id="1173804" name="Oval 300"/>
            <p:cNvSpPr>
              <a:spLocks noChangeArrowheads="1"/>
            </p:cNvSpPr>
            <p:nvPr/>
          </p:nvSpPr>
          <p:spPr bwMode="auto">
            <a:xfrm>
              <a:off x="2200" y="2001"/>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805" name="Oval 301"/>
            <p:cNvSpPr>
              <a:spLocks noChangeArrowheads="1"/>
            </p:cNvSpPr>
            <p:nvPr/>
          </p:nvSpPr>
          <p:spPr bwMode="auto">
            <a:xfrm>
              <a:off x="2313" y="2160"/>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806" name="Oval 302"/>
            <p:cNvSpPr>
              <a:spLocks noChangeArrowheads="1"/>
            </p:cNvSpPr>
            <p:nvPr/>
          </p:nvSpPr>
          <p:spPr bwMode="auto">
            <a:xfrm>
              <a:off x="2540" y="2614"/>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807" name="Oval 303"/>
            <p:cNvSpPr>
              <a:spLocks noChangeArrowheads="1"/>
            </p:cNvSpPr>
            <p:nvPr/>
          </p:nvSpPr>
          <p:spPr bwMode="auto">
            <a:xfrm>
              <a:off x="2767" y="2840"/>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808" name="Oval 304"/>
            <p:cNvSpPr>
              <a:spLocks noChangeArrowheads="1"/>
            </p:cNvSpPr>
            <p:nvPr/>
          </p:nvSpPr>
          <p:spPr bwMode="auto">
            <a:xfrm>
              <a:off x="2517" y="2863"/>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809" name="Oval 305"/>
            <p:cNvSpPr>
              <a:spLocks noChangeArrowheads="1"/>
            </p:cNvSpPr>
            <p:nvPr/>
          </p:nvSpPr>
          <p:spPr bwMode="auto">
            <a:xfrm>
              <a:off x="2381" y="2818"/>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810" name="Oval 306"/>
            <p:cNvSpPr>
              <a:spLocks noChangeArrowheads="1"/>
            </p:cNvSpPr>
            <p:nvPr/>
          </p:nvSpPr>
          <p:spPr bwMode="auto">
            <a:xfrm>
              <a:off x="2426" y="2976"/>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811" name="Oval 307"/>
            <p:cNvSpPr>
              <a:spLocks noChangeArrowheads="1"/>
            </p:cNvSpPr>
            <p:nvPr/>
          </p:nvSpPr>
          <p:spPr bwMode="auto">
            <a:xfrm>
              <a:off x="2653" y="2931"/>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812" name="Oval 308"/>
            <p:cNvSpPr>
              <a:spLocks noChangeArrowheads="1"/>
            </p:cNvSpPr>
            <p:nvPr/>
          </p:nvSpPr>
          <p:spPr bwMode="auto">
            <a:xfrm>
              <a:off x="2676" y="2750"/>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813" name="Line 309"/>
            <p:cNvSpPr>
              <a:spLocks noChangeShapeType="1"/>
            </p:cNvSpPr>
            <p:nvPr/>
          </p:nvSpPr>
          <p:spPr bwMode="auto">
            <a:xfrm flipV="1">
              <a:off x="2199" y="2205"/>
              <a:ext cx="155" cy="92"/>
            </a:xfrm>
            <a:prstGeom prst="line">
              <a:avLst/>
            </a:prstGeom>
            <a:noFill/>
            <a:ln w="19050">
              <a:solidFill>
                <a:schemeClr val="hlink"/>
              </a:solidFill>
              <a:round/>
              <a:headEnd/>
              <a:tailEnd/>
            </a:ln>
            <a:effectLst/>
          </p:spPr>
          <p:txBody>
            <a:bodyPr wrap="none" anchor="ctr"/>
            <a:lstStyle/>
            <a:p>
              <a:endParaRPr lang="en-US"/>
            </a:p>
          </p:txBody>
        </p:sp>
        <p:sp>
          <p:nvSpPr>
            <p:cNvPr id="1173814" name="Line 310"/>
            <p:cNvSpPr>
              <a:spLocks noChangeShapeType="1"/>
            </p:cNvSpPr>
            <p:nvPr/>
          </p:nvSpPr>
          <p:spPr bwMode="auto">
            <a:xfrm>
              <a:off x="2245" y="2047"/>
              <a:ext cx="113" cy="158"/>
            </a:xfrm>
            <a:prstGeom prst="line">
              <a:avLst/>
            </a:prstGeom>
            <a:noFill/>
            <a:ln w="19050">
              <a:solidFill>
                <a:schemeClr val="hlink"/>
              </a:solidFill>
              <a:round/>
              <a:headEnd/>
              <a:tailEnd/>
            </a:ln>
            <a:effectLst/>
          </p:spPr>
          <p:txBody>
            <a:bodyPr wrap="none" anchor="ctr"/>
            <a:lstStyle/>
            <a:p>
              <a:endParaRPr lang="en-US"/>
            </a:p>
          </p:txBody>
        </p:sp>
        <p:sp>
          <p:nvSpPr>
            <p:cNvPr id="1173815" name="Line 311"/>
            <p:cNvSpPr>
              <a:spLocks noChangeShapeType="1"/>
            </p:cNvSpPr>
            <p:nvPr/>
          </p:nvSpPr>
          <p:spPr bwMode="auto">
            <a:xfrm flipV="1">
              <a:off x="2268" y="1979"/>
              <a:ext cx="158" cy="68"/>
            </a:xfrm>
            <a:prstGeom prst="line">
              <a:avLst/>
            </a:prstGeom>
            <a:noFill/>
            <a:ln w="19050">
              <a:solidFill>
                <a:schemeClr val="hlink"/>
              </a:solidFill>
              <a:round/>
              <a:headEnd/>
              <a:tailEnd/>
            </a:ln>
            <a:effectLst/>
          </p:spPr>
          <p:txBody>
            <a:bodyPr wrap="none" anchor="ctr"/>
            <a:lstStyle/>
            <a:p>
              <a:endParaRPr lang="en-US"/>
            </a:p>
          </p:txBody>
        </p:sp>
        <p:sp>
          <p:nvSpPr>
            <p:cNvPr id="1173816" name="Line 312"/>
            <p:cNvSpPr>
              <a:spLocks noChangeShapeType="1"/>
            </p:cNvSpPr>
            <p:nvPr/>
          </p:nvSpPr>
          <p:spPr bwMode="auto">
            <a:xfrm flipV="1">
              <a:off x="2381" y="2092"/>
              <a:ext cx="136" cy="113"/>
            </a:xfrm>
            <a:prstGeom prst="line">
              <a:avLst/>
            </a:prstGeom>
            <a:noFill/>
            <a:ln w="19050">
              <a:solidFill>
                <a:schemeClr val="hlink"/>
              </a:solidFill>
              <a:round/>
              <a:headEnd/>
              <a:tailEnd/>
            </a:ln>
            <a:effectLst/>
          </p:spPr>
          <p:txBody>
            <a:bodyPr wrap="none" anchor="ctr"/>
            <a:lstStyle/>
            <a:p>
              <a:endParaRPr lang="en-US"/>
            </a:p>
          </p:txBody>
        </p:sp>
        <p:sp>
          <p:nvSpPr>
            <p:cNvPr id="1173817" name="Line 313"/>
            <p:cNvSpPr>
              <a:spLocks noChangeShapeType="1"/>
            </p:cNvSpPr>
            <p:nvPr/>
          </p:nvSpPr>
          <p:spPr bwMode="auto">
            <a:xfrm>
              <a:off x="2381" y="2183"/>
              <a:ext cx="181" cy="113"/>
            </a:xfrm>
            <a:prstGeom prst="line">
              <a:avLst/>
            </a:prstGeom>
            <a:noFill/>
            <a:ln w="19050">
              <a:solidFill>
                <a:schemeClr val="hlink"/>
              </a:solidFill>
              <a:round/>
              <a:headEnd/>
              <a:tailEnd/>
            </a:ln>
            <a:effectLst/>
          </p:spPr>
          <p:txBody>
            <a:bodyPr wrap="none" anchor="ctr"/>
            <a:lstStyle/>
            <a:p>
              <a:endParaRPr lang="en-US"/>
            </a:p>
          </p:txBody>
        </p:sp>
        <p:sp>
          <p:nvSpPr>
            <p:cNvPr id="1173818" name="Line 314"/>
            <p:cNvSpPr>
              <a:spLocks noChangeShapeType="1"/>
            </p:cNvSpPr>
            <p:nvPr/>
          </p:nvSpPr>
          <p:spPr bwMode="auto">
            <a:xfrm flipH="1">
              <a:off x="2404" y="2296"/>
              <a:ext cx="158" cy="91"/>
            </a:xfrm>
            <a:prstGeom prst="line">
              <a:avLst/>
            </a:prstGeom>
            <a:noFill/>
            <a:ln w="19050">
              <a:solidFill>
                <a:schemeClr val="hlink"/>
              </a:solidFill>
              <a:round/>
              <a:headEnd/>
              <a:tailEnd/>
            </a:ln>
            <a:effectLst/>
          </p:spPr>
          <p:txBody>
            <a:bodyPr wrap="none" anchor="ctr"/>
            <a:lstStyle/>
            <a:p>
              <a:endParaRPr lang="en-US"/>
            </a:p>
          </p:txBody>
        </p:sp>
        <p:sp>
          <p:nvSpPr>
            <p:cNvPr id="1173819" name="Line 315"/>
            <p:cNvSpPr>
              <a:spLocks noChangeShapeType="1"/>
            </p:cNvSpPr>
            <p:nvPr/>
          </p:nvSpPr>
          <p:spPr bwMode="auto">
            <a:xfrm>
              <a:off x="2562" y="2296"/>
              <a:ext cx="23" cy="159"/>
            </a:xfrm>
            <a:prstGeom prst="line">
              <a:avLst/>
            </a:prstGeom>
            <a:noFill/>
            <a:ln w="19050">
              <a:solidFill>
                <a:schemeClr val="hlink"/>
              </a:solidFill>
              <a:round/>
              <a:headEnd/>
              <a:tailEnd/>
            </a:ln>
            <a:effectLst/>
          </p:spPr>
          <p:txBody>
            <a:bodyPr wrap="none" anchor="ctr"/>
            <a:lstStyle/>
            <a:p>
              <a:endParaRPr lang="en-US"/>
            </a:p>
          </p:txBody>
        </p:sp>
        <p:sp>
          <p:nvSpPr>
            <p:cNvPr id="1173820" name="Line 316"/>
            <p:cNvSpPr>
              <a:spLocks noChangeShapeType="1"/>
            </p:cNvSpPr>
            <p:nvPr/>
          </p:nvSpPr>
          <p:spPr bwMode="auto">
            <a:xfrm>
              <a:off x="2585" y="2455"/>
              <a:ext cx="114" cy="136"/>
            </a:xfrm>
            <a:prstGeom prst="line">
              <a:avLst/>
            </a:prstGeom>
            <a:noFill/>
            <a:ln w="19050">
              <a:solidFill>
                <a:schemeClr val="hlink"/>
              </a:solidFill>
              <a:round/>
              <a:headEnd/>
              <a:tailEnd/>
            </a:ln>
            <a:effectLst/>
          </p:spPr>
          <p:txBody>
            <a:bodyPr wrap="none" anchor="ctr"/>
            <a:lstStyle/>
            <a:p>
              <a:endParaRPr lang="en-US"/>
            </a:p>
          </p:txBody>
        </p:sp>
        <p:sp>
          <p:nvSpPr>
            <p:cNvPr id="1173821" name="Line 317"/>
            <p:cNvSpPr>
              <a:spLocks noChangeShapeType="1"/>
            </p:cNvSpPr>
            <p:nvPr/>
          </p:nvSpPr>
          <p:spPr bwMode="auto">
            <a:xfrm flipH="1">
              <a:off x="2562" y="2591"/>
              <a:ext cx="137" cy="68"/>
            </a:xfrm>
            <a:prstGeom prst="line">
              <a:avLst/>
            </a:prstGeom>
            <a:noFill/>
            <a:ln w="19050">
              <a:solidFill>
                <a:schemeClr val="hlink"/>
              </a:solidFill>
              <a:round/>
              <a:headEnd/>
              <a:tailEnd/>
            </a:ln>
            <a:effectLst/>
          </p:spPr>
          <p:txBody>
            <a:bodyPr wrap="none" anchor="ctr"/>
            <a:lstStyle/>
            <a:p>
              <a:endParaRPr lang="en-US"/>
            </a:p>
          </p:txBody>
        </p:sp>
        <p:sp>
          <p:nvSpPr>
            <p:cNvPr id="1173822" name="Line 318"/>
            <p:cNvSpPr>
              <a:spLocks noChangeShapeType="1"/>
            </p:cNvSpPr>
            <p:nvPr/>
          </p:nvSpPr>
          <p:spPr bwMode="auto">
            <a:xfrm flipH="1">
              <a:off x="2449" y="2659"/>
              <a:ext cx="113" cy="68"/>
            </a:xfrm>
            <a:prstGeom prst="line">
              <a:avLst/>
            </a:prstGeom>
            <a:noFill/>
            <a:ln w="19050">
              <a:solidFill>
                <a:schemeClr val="hlink"/>
              </a:solidFill>
              <a:round/>
              <a:headEnd/>
              <a:tailEnd/>
            </a:ln>
            <a:effectLst/>
          </p:spPr>
          <p:txBody>
            <a:bodyPr wrap="none" anchor="ctr"/>
            <a:lstStyle/>
            <a:p>
              <a:endParaRPr lang="en-US"/>
            </a:p>
          </p:txBody>
        </p:sp>
        <p:sp>
          <p:nvSpPr>
            <p:cNvPr id="1173823" name="Line 319"/>
            <p:cNvSpPr>
              <a:spLocks noChangeShapeType="1"/>
            </p:cNvSpPr>
            <p:nvPr/>
          </p:nvSpPr>
          <p:spPr bwMode="auto">
            <a:xfrm>
              <a:off x="2449" y="2727"/>
              <a:ext cx="113" cy="181"/>
            </a:xfrm>
            <a:prstGeom prst="line">
              <a:avLst/>
            </a:prstGeom>
            <a:noFill/>
            <a:ln w="19050">
              <a:solidFill>
                <a:schemeClr val="hlink"/>
              </a:solidFill>
              <a:round/>
              <a:headEnd/>
              <a:tailEnd/>
            </a:ln>
            <a:effectLst/>
          </p:spPr>
          <p:txBody>
            <a:bodyPr wrap="none" anchor="ctr"/>
            <a:lstStyle/>
            <a:p>
              <a:endParaRPr lang="en-US"/>
            </a:p>
          </p:txBody>
        </p:sp>
        <p:sp>
          <p:nvSpPr>
            <p:cNvPr id="1173824" name="Line 320"/>
            <p:cNvSpPr>
              <a:spLocks noChangeShapeType="1"/>
            </p:cNvSpPr>
            <p:nvPr/>
          </p:nvSpPr>
          <p:spPr bwMode="auto">
            <a:xfrm flipH="1" flipV="1">
              <a:off x="2426" y="2863"/>
              <a:ext cx="136" cy="45"/>
            </a:xfrm>
            <a:prstGeom prst="line">
              <a:avLst/>
            </a:prstGeom>
            <a:noFill/>
            <a:ln w="19050">
              <a:solidFill>
                <a:schemeClr val="hlink"/>
              </a:solidFill>
              <a:round/>
              <a:headEnd/>
              <a:tailEnd/>
            </a:ln>
            <a:effectLst/>
          </p:spPr>
          <p:txBody>
            <a:bodyPr wrap="none" anchor="ctr"/>
            <a:lstStyle/>
            <a:p>
              <a:endParaRPr lang="en-US"/>
            </a:p>
          </p:txBody>
        </p:sp>
        <p:sp>
          <p:nvSpPr>
            <p:cNvPr id="1173825" name="Line 321"/>
            <p:cNvSpPr>
              <a:spLocks noChangeShapeType="1"/>
            </p:cNvSpPr>
            <p:nvPr/>
          </p:nvSpPr>
          <p:spPr bwMode="auto">
            <a:xfrm>
              <a:off x="2426" y="2863"/>
              <a:ext cx="46" cy="159"/>
            </a:xfrm>
            <a:prstGeom prst="line">
              <a:avLst/>
            </a:prstGeom>
            <a:noFill/>
            <a:ln w="19050">
              <a:solidFill>
                <a:schemeClr val="hlink"/>
              </a:solidFill>
              <a:round/>
              <a:headEnd/>
              <a:tailEnd/>
            </a:ln>
            <a:effectLst/>
          </p:spPr>
          <p:txBody>
            <a:bodyPr wrap="none" anchor="ctr"/>
            <a:lstStyle/>
            <a:p>
              <a:endParaRPr lang="en-US"/>
            </a:p>
          </p:txBody>
        </p:sp>
        <p:sp>
          <p:nvSpPr>
            <p:cNvPr id="1173826" name="Line 322"/>
            <p:cNvSpPr>
              <a:spLocks noChangeShapeType="1"/>
            </p:cNvSpPr>
            <p:nvPr/>
          </p:nvSpPr>
          <p:spPr bwMode="auto">
            <a:xfrm flipH="1">
              <a:off x="2313" y="3022"/>
              <a:ext cx="136" cy="0"/>
            </a:xfrm>
            <a:prstGeom prst="line">
              <a:avLst/>
            </a:prstGeom>
            <a:noFill/>
            <a:ln w="19050">
              <a:solidFill>
                <a:schemeClr val="hlink"/>
              </a:solidFill>
              <a:round/>
              <a:headEnd/>
              <a:tailEnd/>
            </a:ln>
            <a:effectLst/>
          </p:spPr>
          <p:txBody>
            <a:bodyPr wrap="none" anchor="ctr"/>
            <a:lstStyle/>
            <a:p>
              <a:endParaRPr lang="en-US"/>
            </a:p>
          </p:txBody>
        </p:sp>
        <p:sp>
          <p:nvSpPr>
            <p:cNvPr id="1173827" name="Line 323"/>
            <p:cNvSpPr>
              <a:spLocks noChangeShapeType="1"/>
            </p:cNvSpPr>
            <p:nvPr/>
          </p:nvSpPr>
          <p:spPr bwMode="auto">
            <a:xfrm flipV="1">
              <a:off x="2494" y="2908"/>
              <a:ext cx="68" cy="114"/>
            </a:xfrm>
            <a:prstGeom prst="line">
              <a:avLst/>
            </a:prstGeom>
            <a:noFill/>
            <a:ln w="19050">
              <a:solidFill>
                <a:schemeClr val="hlink"/>
              </a:solidFill>
              <a:round/>
              <a:headEnd/>
              <a:tailEnd/>
            </a:ln>
            <a:effectLst/>
          </p:spPr>
          <p:txBody>
            <a:bodyPr wrap="none" anchor="ctr"/>
            <a:lstStyle/>
            <a:p>
              <a:endParaRPr lang="en-US"/>
            </a:p>
          </p:txBody>
        </p:sp>
        <p:sp>
          <p:nvSpPr>
            <p:cNvPr id="1173828" name="Line 324"/>
            <p:cNvSpPr>
              <a:spLocks noChangeShapeType="1"/>
            </p:cNvSpPr>
            <p:nvPr/>
          </p:nvSpPr>
          <p:spPr bwMode="auto">
            <a:xfrm>
              <a:off x="2585" y="2908"/>
              <a:ext cx="114" cy="91"/>
            </a:xfrm>
            <a:prstGeom prst="line">
              <a:avLst/>
            </a:prstGeom>
            <a:noFill/>
            <a:ln w="19050">
              <a:solidFill>
                <a:schemeClr val="hlink"/>
              </a:solidFill>
              <a:round/>
              <a:headEnd/>
              <a:tailEnd/>
            </a:ln>
            <a:effectLst/>
          </p:spPr>
          <p:txBody>
            <a:bodyPr wrap="none" anchor="ctr"/>
            <a:lstStyle/>
            <a:p>
              <a:endParaRPr lang="en-US"/>
            </a:p>
          </p:txBody>
        </p:sp>
        <p:sp>
          <p:nvSpPr>
            <p:cNvPr id="1173829" name="Line 325"/>
            <p:cNvSpPr>
              <a:spLocks noChangeShapeType="1"/>
            </p:cNvSpPr>
            <p:nvPr/>
          </p:nvSpPr>
          <p:spPr bwMode="auto">
            <a:xfrm flipV="1">
              <a:off x="2699" y="2908"/>
              <a:ext cx="113" cy="91"/>
            </a:xfrm>
            <a:prstGeom prst="line">
              <a:avLst/>
            </a:prstGeom>
            <a:noFill/>
            <a:ln w="19050">
              <a:solidFill>
                <a:schemeClr val="hlink"/>
              </a:solidFill>
              <a:round/>
              <a:headEnd/>
              <a:tailEnd/>
            </a:ln>
            <a:effectLst/>
          </p:spPr>
          <p:txBody>
            <a:bodyPr wrap="none" anchor="ctr"/>
            <a:lstStyle/>
            <a:p>
              <a:endParaRPr lang="en-US"/>
            </a:p>
          </p:txBody>
        </p:sp>
        <p:sp>
          <p:nvSpPr>
            <p:cNvPr id="1173830" name="Line 326"/>
            <p:cNvSpPr>
              <a:spLocks noChangeShapeType="1"/>
            </p:cNvSpPr>
            <p:nvPr/>
          </p:nvSpPr>
          <p:spPr bwMode="auto">
            <a:xfrm flipH="1" flipV="1">
              <a:off x="2699" y="2772"/>
              <a:ext cx="113" cy="136"/>
            </a:xfrm>
            <a:prstGeom prst="line">
              <a:avLst/>
            </a:prstGeom>
            <a:noFill/>
            <a:ln w="19050">
              <a:solidFill>
                <a:schemeClr val="hlink"/>
              </a:solidFill>
              <a:round/>
              <a:headEnd/>
              <a:tailEnd/>
            </a:ln>
            <a:effectLst/>
          </p:spPr>
          <p:txBody>
            <a:bodyPr wrap="none" anchor="ctr"/>
            <a:lstStyle/>
            <a:p>
              <a:endParaRPr lang="en-US"/>
            </a:p>
          </p:txBody>
        </p:sp>
        <p:sp>
          <p:nvSpPr>
            <p:cNvPr id="1173831" name="Line 327"/>
            <p:cNvSpPr>
              <a:spLocks noChangeShapeType="1"/>
            </p:cNvSpPr>
            <p:nvPr/>
          </p:nvSpPr>
          <p:spPr bwMode="auto">
            <a:xfrm flipH="1" flipV="1">
              <a:off x="2585" y="2682"/>
              <a:ext cx="136" cy="113"/>
            </a:xfrm>
            <a:prstGeom prst="line">
              <a:avLst/>
            </a:prstGeom>
            <a:noFill/>
            <a:ln w="19050">
              <a:solidFill>
                <a:schemeClr val="hlink"/>
              </a:solidFill>
              <a:round/>
              <a:headEnd/>
              <a:tailEnd/>
            </a:ln>
            <a:effectLst/>
          </p:spPr>
          <p:txBody>
            <a:bodyPr wrap="none" anchor="ctr"/>
            <a:lstStyle/>
            <a:p>
              <a:endParaRPr lang="en-US"/>
            </a:p>
          </p:txBody>
        </p:sp>
        <p:sp>
          <p:nvSpPr>
            <p:cNvPr id="1173832" name="Line 328"/>
            <p:cNvSpPr>
              <a:spLocks noChangeShapeType="1"/>
            </p:cNvSpPr>
            <p:nvPr/>
          </p:nvSpPr>
          <p:spPr bwMode="auto">
            <a:xfrm flipV="1">
              <a:off x="2699" y="2704"/>
              <a:ext cx="113" cy="91"/>
            </a:xfrm>
            <a:prstGeom prst="line">
              <a:avLst/>
            </a:prstGeom>
            <a:noFill/>
            <a:ln w="19050">
              <a:solidFill>
                <a:schemeClr val="hlink"/>
              </a:solidFill>
              <a:round/>
              <a:headEnd/>
              <a:tailEnd/>
            </a:ln>
            <a:effectLst/>
          </p:spPr>
          <p:txBody>
            <a:bodyPr wrap="none" anchor="ctr"/>
            <a:lstStyle/>
            <a:p>
              <a:endParaRPr lang="en-US"/>
            </a:p>
          </p:txBody>
        </p:sp>
        <p:sp>
          <p:nvSpPr>
            <p:cNvPr id="1173833" name="Line 329"/>
            <p:cNvSpPr>
              <a:spLocks noChangeShapeType="1"/>
            </p:cNvSpPr>
            <p:nvPr/>
          </p:nvSpPr>
          <p:spPr bwMode="auto">
            <a:xfrm flipV="1">
              <a:off x="2562" y="2795"/>
              <a:ext cx="159" cy="91"/>
            </a:xfrm>
            <a:prstGeom prst="line">
              <a:avLst/>
            </a:prstGeom>
            <a:noFill/>
            <a:ln w="19050">
              <a:solidFill>
                <a:schemeClr val="hlink"/>
              </a:solidFill>
              <a:round/>
              <a:headEnd/>
              <a:tailEnd/>
            </a:ln>
            <a:effectLst/>
          </p:spPr>
          <p:txBody>
            <a:bodyPr wrap="none" anchor="ctr"/>
            <a:lstStyle/>
            <a:p>
              <a:endParaRPr lang="en-US"/>
            </a:p>
          </p:txBody>
        </p:sp>
        <p:sp>
          <p:nvSpPr>
            <p:cNvPr id="1173834" name="Line 330"/>
            <p:cNvSpPr>
              <a:spLocks noChangeShapeType="1"/>
            </p:cNvSpPr>
            <p:nvPr/>
          </p:nvSpPr>
          <p:spPr bwMode="auto">
            <a:xfrm flipH="1">
              <a:off x="2699" y="2795"/>
              <a:ext cx="22" cy="159"/>
            </a:xfrm>
            <a:prstGeom prst="line">
              <a:avLst/>
            </a:prstGeom>
            <a:noFill/>
            <a:ln w="19050">
              <a:solidFill>
                <a:schemeClr val="hlink"/>
              </a:solidFill>
              <a:round/>
              <a:headEnd/>
              <a:tailEnd/>
            </a:ln>
            <a:effectLst/>
          </p:spPr>
          <p:txBody>
            <a:bodyPr wrap="none" anchor="ctr"/>
            <a:lstStyle/>
            <a:p>
              <a:endParaRPr lang="en-US"/>
            </a:p>
          </p:txBody>
        </p:sp>
        <p:sp>
          <p:nvSpPr>
            <p:cNvPr id="1173835" name="Line 331"/>
            <p:cNvSpPr>
              <a:spLocks noChangeShapeType="1"/>
            </p:cNvSpPr>
            <p:nvPr/>
          </p:nvSpPr>
          <p:spPr bwMode="auto">
            <a:xfrm flipV="1">
              <a:off x="2426" y="2727"/>
              <a:ext cx="23" cy="136"/>
            </a:xfrm>
            <a:prstGeom prst="line">
              <a:avLst/>
            </a:prstGeom>
            <a:noFill/>
            <a:ln w="19050">
              <a:solidFill>
                <a:schemeClr val="hlink"/>
              </a:solidFill>
              <a:round/>
              <a:headEnd/>
              <a:tailEnd/>
            </a:ln>
            <a:effectLst/>
          </p:spPr>
          <p:txBody>
            <a:bodyPr wrap="none" anchor="ctr"/>
            <a:lstStyle/>
            <a:p>
              <a:endParaRPr lang="en-US"/>
            </a:p>
          </p:txBody>
        </p:sp>
        <p:sp>
          <p:nvSpPr>
            <p:cNvPr id="1173836" name="Line 332"/>
            <p:cNvSpPr>
              <a:spLocks noChangeShapeType="1"/>
            </p:cNvSpPr>
            <p:nvPr/>
          </p:nvSpPr>
          <p:spPr bwMode="auto">
            <a:xfrm>
              <a:off x="2358" y="2205"/>
              <a:ext cx="46" cy="204"/>
            </a:xfrm>
            <a:prstGeom prst="line">
              <a:avLst/>
            </a:prstGeom>
            <a:noFill/>
            <a:ln w="19050">
              <a:solidFill>
                <a:schemeClr val="hlink"/>
              </a:solidFill>
              <a:round/>
              <a:headEnd/>
              <a:tailEnd/>
            </a:ln>
            <a:effectLst/>
          </p:spPr>
          <p:txBody>
            <a:bodyPr wrap="none" anchor="ctr"/>
            <a:lstStyle/>
            <a:p>
              <a:endParaRPr lang="en-US"/>
            </a:p>
          </p:txBody>
        </p:sp>
        <p:sp>
          <p:nvSpPr>
            <p:cNvPr id="1173837" name="Oval 333"/>
            <p:cNvSpPr>
              <a:spLocks noChangeArrowheads="1"/>
            </p:cNvSpPr>
            <p:nvPr/>
          </p:nvSpPr>
          <p:spPr bwMode="auto">
            <a:xfrm>
              <a:off x="2064" y="2092"/>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838" name="Oval 334"/>
            <p:cNvSpPr>
              <a:spLocks noChangeArrowheads="1"/>
            </p:cNvSpPr>
            <p:nvPr/>
          </p:nvSpPr>
          <p:spPr bwMode="auto">
            <a:xfrm>
              <a:off x="1882" y="2047"/>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839" name="Oval 335"/>
            <p:cNvSpPr>
              <a:spLocks noChangeArrowheads="1"/>
            </p:cNvSpPr>
            <p:nvPr/>
          </p:nvSpPr>
          <p:spPr bwMode="auto">
            <a:xfrm>
              <a:off x="2086" y="1933"/>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840" name="Oval 336"/>
            <p:cNvSpPr>
              <a:spLocks noChangeArrowheads="1"/>
            </p:cNvSpPr>
            <p:nvPr/>
          </p:nvSpPr>
          <p:spPr bwMode="auto">
            <a:xfrm>
              <a:off x="1927" y="1911"/>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841" name="Oval 337"/>
            <p:cNvSpPr>
              <a:spLocks noChangeArrowheads="1"/>
            </p:cNvSpPr>
            <p:nvPr/>
          </p:nvSpPr>
          <p:spPr bwMode="auto">
            <a:xfrm>
              <a:off x="1746" y="2092"/>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842" name="Oval 338"/>
            <p:cNvSpPr>
              <a:spLocks noChangeArrowheads="1"/>
            </p:cNvSpPr>
            <p:nvPr/>
          </p:nvSpPr>
          <p:spPr bwMode="auto">
            <a:xfrm>
              <a:off x="1519" y="2908"/>
              <a:ext cx="98" cy="99"/>
            </a:xfrm>
            <a:prstGeom prst="ellipse">
              <a:avLst/>
            </a:prstGeom>
            <a:solidFill>
              <a:schemeClr val="hlink"/>
            </a:solidFill>
            <a:ln w="19050" algn="ctr">
              <a:noFill/>
              <a:round/>
              <a:headEnd/>
              <a:tailEnd/>
            </a:ln>
            <a:effectLst/>
          </p:spPr>
          <p:txBody>
            <a:bodyPr wrap="none" anchor="ctr"/>
            <a:lstStyle/>
            <a:p>
              <a:endParaRPr lang="en-US"/>
            </a:p>
          </p:txBody>
        </p:sp>
        <p:sp>
          <p:nvSpPr>
            <p:cNvPr id="1173843" name="Line 339"/>
            <p:cNvSpPr>
              <a:spLocks noChangeShapeType="1"/>
            </p:cNvSpPr>
            <p:nvPr/>
          </p:nvSpPr>
          <p:spPr bwMode="auto">
            <a:xfrm>
              <a:off x="1542" y="2795"/>
              <a:ext cx="45" cy="159"/>
            </a:xfrm>
            <a:prstGeom prst="line">
              <a:avLst/>
            </a:prstGeom>
            <a:noFill/>
            <a:ln w="19050">
              <a:solidFill>
                <a:schemeClr val="hlink"/>
              </a:solidFill>
              <a:round/>
              <a:headEnd/>
              <a:tailEnd/>
            </a:ln>
            <a:effectLst/>
          </p:spPr>
          <p:txBody>
            <a:bodyPr wrap="none" anchor="ctr"/>
            <a:lstStyle/>
            <a:p>
              <a:endParaRPr lang="en-US"/>
            </a:p>
          </p:txBody>
        </p:sp>
        <p:sp>
          <p:nvSpPr>
            <p:cNvPr id="1173844" name="Line 340"/>
            <p:cNvSpPr>
              <a:spLocks noChangeShapeType="1"/>
            </p:cNvSpPr>
            <p:nvPr/>
          </p:nvSpPr>
          <p:spPr bwMode="auto">
            <a:xfrm flipV="1">
              <a:off x="1587" y="2908"/>
              <a:ext cx="68" cy="46"/>
            </a:xfrm>
            <a:prstGeom prst="line">
              <a:avLst/>
            </a:prstGeom>
            <a:noFill/>
            <a:ln w="19050">
              <a:solidFill>
                <a:schemeClr val="hlink"/>
              </a:solidFill>
              <a:round/>
              <a:headEnd/>
              <a:tailEnd/>
            </a:ln>
            <a:effectLst/>
          </p:spPr>
          <p:txBody>
            <a:bodyPr wrap="none" anchor="ctr"/>
            <a:lstStyle/>
            <a:p>
              <a:endParaRPr lang="en-US"/>
            </a:p>
          </p:txBody>
        </p:sp>
        <p:sp>
          <p:nvSpPr>
            <p:cNvPr id="1173845" name="Line 341"/>
            <p:cNvSpPr>
              <a:spLocks noChangeShapeType="1"/>
            </p:cNvSpPr>
            <p:nvPr/>
          </p:nvSpPr>
          <p:spPr bwMode="auto">
            <a:xfrm>
              <a:off x="1587" y="2954"/>
              <a:ext cx="68" cy="91"/>
            </a:xfrm>
            <a:prstGeom prst="line">
              <a:avLst/>
            </a:prstGeom>
            <a:noFill/>
            <a:ln w="19050">
              <a:solidFill>
                <a:schemeClr val="hlink"/>
              </a:solidFill>
              <a:round/>
              <a:headEnd/>
              <a:tailEnd/>
            </a:ln>
            <a:effectLst/>
          </p:spPr>
          <p:txBody>
            <a:bodyPr wrap="none" anchor="ctr"/>
            <a:lstStyle/>
            <a:p>
              <a:endParaRPr lang="en-US"/>
            </a:p>
          </p:txBody>
        </p:sp>
        <p:sp>
          <p:nvSpPr>
            <p:cNvPr id="1173846" name="Line 342"/>
            <p:cNvSpPr>
              <a:spLocks noChangeShapeType="1"/>
            </p:cNvSpPr>
            <p:nvPr/>
          </p:nvSpPr>
          <p:spPr bwMode="auto">
            <a:xfrm flipH="1">
              <a:off x="1451" y="2954"/>
              <a:ext cx="136" cy="68"/>
            </a:xfrm>
            <a:prstGeom prst="line">
              <a:avLst/>
            </a:prstGeom>
            <a:noFill/>
            <a:ln w="19050">
              <a:solidFill>
                <a:schemeClr val="hlink"/>
              </a:solidFill>
              <a:round/>
              <a:headEnd/>
              <a:tailEnd/>
            </a:ln>
            <a:effectLst/>
          </p:spPr>
          <p:txBody>
            <a:bodyPr wrap="none" anchor="ctr"/>
            <a:lstStyle/>
            <a:p>
              <a:endParaRPr lang="en-US"/>
            </a:p>
          </p:txBody>
        </p:sp>
        <p:sp>
          <p:nvSpPr>
            <p:cNvPr id="1173847" name="Line 343"/>
            <p:cNvSpPr>
              <a:spLocks noChangeShapeType="1"/>
            </p:cNvSpPr>
            <p:nvPr/>
          </p:nvSpPr>
          <p:spPr bwMode="auto">
            <a:xfrm flipH="1" flipV="1">
              <a:off x="1451" y="2886"/>
              <a:ext cx="114" cy="68"/>
            </a:xfrm>
            <a:prstGeom prst="line">
              <a:avLst/>
            </a:prstGeom>
            <a:noFill/>
            <a:ln w="19050">
              <a:solidFill>
                <a:schemeClr val="hlink"/>
              </a:solidFill>
              <a:round/>
              <a:headEnd/>
              <a:tailEnd/>
            </a:ln>
            <a:effectLst/>
          </p:spPr>
          <p:txBody>
            <a:bodyPr wrap="none" anchor="ctr"/>
            <a:lstStyle/>
            <a:p>
              <a:endParaRPr lang="en-US"/>
            </a:p>
          </p:txBody>
        </p:sp>
        <p:sp>
          <p:nvSpPr>
            <p:cNvPr id="1173848" name="Line 344"/>
            <p:cNvSpPr>
              <a:spLocks noChangeShapeType="1"/>
            </p:cNvSpPr>
            <p:nvPr/>
          </p:nvSpPr>
          <p:spPr bwMode="auto">
            <a:xfrm flipH="1">
              <a:off x="1678" y="2160"/>
              <a:ext cx="113" cy="91"/>
            </a:xfrm>
            <a:prstGeom prst="line">
              <a:avLst/>
            </a:prstGeom>
            <a:noFill/>
            <a:ln w="19050">
              <a:solidFill>
                <a:schemeClr val="hlink"/>
              </a:solidFill>
              <a:round/>
              <a:headEnd/>
              <a:tailEnd/>
            </a:ln>
            <a:effectLst/>
          </p:spPr>
          <p:txBody>
            <a:bodyPr wrap="none" anchor="ctr"/>
            <a:lstStyle/>
            <a:p>
              <a:endParaRPr lang="en-US"/>
            </a:p>
          </p:txBody>
        </p:sp>
        <p:sp>
          <p:nvSpPr>
            <p:cNvPr id="1173849" name="Line 345"/>
            <p:cNvSpPr>
              <a:spLocks noChangeShapeType="1"/>
            </p:cNvSpPr>
            <p:nvPr/>
          </p:nvSpPr>
          <p:spPr bwMode="auto">
            <a:xfrm>
              <a:off x="1791" y="2137"/>
              <a:ext cx="68" cy="114"/>
            </a:xfrm>
            <a:prstGeom prst="line">
              <a:avLst/>
            </a:prstGeom>
            <a:noFill/>
            <a:ln w="19050">
              <a:solidFill>
                <a:schemeClr val="hlink"/>
              </a:solidFill>
              <a:round/>
              <a:headEnd/>
              <a:tailEnd/>
            </a:ln>
            <a:effectLst/>
          </p:spPr>
          <p:txBody>
            <a:bodyPr wrap="none" anchor="ctr"/>
            <a:lstStyle/>
            <a:p>
              <a:endParaRPr lang="en-US"/>
            </a:p>
          </p:txBody>
        </p:sp>
        <p:sp>
          <p:nvSpPr>
            <p:cNvPr id="1173850" name="Line 346"/>
            <p:cNvSpPr>
              <a:spLocks noChangeShapeType="1"/>
            </p:cNvSpPr>
            <p:nvPr/>
          </p:nvSpPr>
          <p:spPr bwMode="auto">
            <a:xfrm flipV="1">
              <a:off x="1882" y="2092"/>
              <a:ext cx="45" cy="159"/>
            </a:xfrm>
            <a:prstGeom prst="line">
              <a:avLst/>
            </a:prstGeom>
            <a:noFill/>
            <a:ln w="19050">
              <a:solidFill>
                <a:schemeClr val="hlink"/>
              </a:solidFill>
              <a:round/>
              <a:headEnd/>
              <a:tailEnd/>
            </a:ln>
            <a:effectLst/>
          </p:spPr>
          <p:txBody>
            <a:bodyPr wrap="none" anchor="ctr"/>
            <a:lstStyle/>
            <a:p>
              <a:endParaRPr lang="en-US"/>
            </a:p>
          </p:txBody>
        </p:sp>
        <p:sp>
          <p:nvSpPr>
            <p:cNvPr id="1173851" name="Line 347"/>
            <p:cNvSpPr>
              <a:spLocks noChangeShapeType="1"/>
            </p:cNvSpPr>
            <p:nvPr/>
          </p:nvSpPr>
          <p:spPr bwMode="auto">
            <a:xfrm>
              <a:off x="1927" y="2092"/>
              <a:ext cx="46" cy="159"/>
            </a:xfrm>
            <a:prstGeom prst="line">
              <a:avLst/>
            </a:prstGeom>
            <a:noFill/>
            <a:ln w="19050">
              <a:solidFill>
                <a:schemeClr val="hlink"/>
              </a:solidFill>
              <a:round/>
              <a:headEnd/>
              <a:tailEnd/>
            </a:ln>
            <a:effectLst/>
          </p:spPr>
          <p:txBody>
            <a:bodyPr wrap="none" anchor="ctr"/>
            <a:lstStyle/>
            <a:p>
              <a:endParaRPr lang="en-US"/>
            </a:p>
          </p:txBody>
        </p:sp>
        <p:sp>
          <p:nvSpPr>
            <p:cNvPr id="1173852" name="Line 348"/>
            <p:cNvSpPr>
              <a:spLocks noChangeShapeType="1"/>
            </p:cNvSpPr>
            <p:nvPr/>
          </p:nvSpPr>
          <p:spPr bwMode="auto">
            <a:xfrm flipV="1">
              <a:off x="1973" y="2137"/>
              <a:ext cx="136" cy="114"/>
            </a:xfrm>
            <a:prstGeom prst="line">
              <a:avLst/>
            </a:prstGeom>
            <a:noFill/>
            <a:ln w="19050">
              <a:solidFill>
                <a:schemeClr val="hlink"/>
              </a:solidFill>
              <a:round/>
              <a:headEnd/>
              <a:tailEnd/>
            </a:ln>
            <a:effectLst/>
          </p:spPr>
          <p:txBody>
            <a:bodyPr wrap="none" anchor="ctr"/>
            <a:lstStyle/>
            <a:p>
              <a:endParaRPr lang="en-US"/>
            </a:p>
          </p:txBody>
        </p:sp>
        <p:sp>
          <p:nvSpPr>
            <p:cNvPr id="1173853" name="Line 349"/>
            <p:cNvSpPr>
              <a:spLocks noChangeShapeType="1"/>
            </p:cNvSpPr>
            <p:nvPr/>
          </p:nvSpPr>
          <p:spPr bwMode="auto">
            <a:xfrm flipH="1" flipV="1">
              <a:off x="1905" y="2092"/>
              <a:ext cx="204" cy="45"/>
            </a:xfrm>
            <a:prstGeom prst="line">
              <a:avLst/>
            </a:prstGeom>
            <a:noFill/>
            <a:ln w="19050">
              <a:solidFill>
                <a:schemeClr val="hlink"/>
              </a:solidFill>
              <a:round/>
              <a:headEnd/>
              <a:tailEnd/>
            </a:ln>
            <a:effectLst/>
          </p:spPr>
          <p:txBody>
            <a:bodyPr wrap="none" anchor="ctr"/>
            <a:lstStyle/>
            <a:p>
              <a:endParaRPr lang="en-US"/>
            </a:p>
          </p:txBody>
        </p:sp>
        <p:sp>
          <p:nvSpPr>
            <p:cNvPr id="1173854" name="Line 350"/>
            <p:cNvSpPr>
              <a:spLocks noChangeShapeType="1"/>
            </p:cNvSpPr>
            <p:nvPr/>
          </p:nvSpPr>
          <p:spPr bwMode="auto">
            <a:xfrm flipH="1">
              <a:off x="1814" y="2092"/>
              <a:ext cx="91" cy="45"/>
            </a:xfrm>
            <a:prstGeom prst="line">
              <a:avLst/>
            </a:prstGeom>
            <a:noFill/>
            <a:ln w="19050">
              <a:solidFill>
                <a:schemeClr val="hlink"/>
              </a:solidFill>
              <a:round/>
              <a:headEnd/>
              <a:tailEnd/>
            </a:ln>
            <a:effectLst/>
          </p:spPr>
          <p:txBody>
            <a:bodyPr wrap="none" anchor="ctr"/>
            <a:lstStyle/>
            <a:p>
              <a:endParaRPr lang="en-US"/>
            </a:p>
          </p:txBody>
        </p:sp>
        <p:sp>
          <p:nvSpPr>
            <p:cNvPr id="1173855" name="Line 351"/>
            <p:cNvSpPr>
              <a:spLocks noChangeShapeType="1"/>
            </p:cNvSpPr>
            <p:nvPr/>
          </p:nvSpPr>
          <p:spPr bwMode="auto">
            <a:xfrm flipV="1">
              <a:off x="1927" y="1956"/>
              <a:ext cx="46" cy="136"/>
            </a:xfrm>
            <a:prstGeom prst="line">
              <a:avLst/>
            </a:prstGeom>
            <a:noFill/>
            <a:ln w="19050">
              <a:solidFill>
                <a:schemeClr val="hlink"/>
              </a:solidFill>
              <a:round/>
              <a:headEnd/>
              <a:tailEnd/>
            </a:ln>
            <a:effectLst/>
          </p:spPr>
          <p:txBody>
            <a:bodyPr wrap="none" anchor="ctr"/>
            <a:lstStyle/>
            <a:p>
              <a:endParaRPr lang="en-US"/>
            </a:p>
          </p:txBody>
        </p:sp>
        <p:sp>
          <p:nvSpPr>
            <p:cNvPr id="1173856" name="Line 352"/>
            <p:cNvSpPr>
              <a:spLocks noChangeShapeType="1"/>
            </p:cNvSpPr>
            <p:nvPr/>
          </p:nvSpPr>
          <p:spPr bwMode="auto">
            <a:xfrm>
              <a:off x="1973" y="1956"/>
              <a:ext cx="159" cy="23"/>
            </a:xfrm>
            <a:prstGeom prst="line">
              <a:avLst/>
            </a:prstGeom>
            <a:noFill/>
            <a:ln w="19050">
              <a:solidFill>
                <a:schemeClr val="hlink"/>
              </a:solidFill>
              <a:round/>
              <a:headEnd/>
              <a:tailEnd/>
            </a:ln>
            <a:effectLst/>
          </p:spPr>
          <p:txBody>
            <a:bodyPr wrap="none" anchor="ctr"/>
            <a:lstStyle/>
            <a:p>
              <a:endParaRPr lang="en-US"/>
            </a:p>
          </p:txBody>
        </p:sp>
        <p:sp>
          <p:nvSpPr>
            <p:cNvPr id="1173857" name="Line 353"/>
            <p:cNvSpPr>
              <a:spLocks noChangeShapeType="1"/>
            </p:cNvSpPr>
            <p:nvPr/>
          </p:nvSpPr>
          <p:spPr bwMode="auto">
            <a:xfrm flipH="1">
              <a:off x="2109" y="1979"/>
              <a:ext cx="23" cy="136"/>
            </a:xfrm>
            <a:prstGeom prst="line">
              <a:avLst/>
            </a:prstGeom>
            <a:noFill/>
            <a:ln w="19050">
              <a:solidFill>
                <a:schemeClr val="hlink"/>
              </a:solidFill>
              <a:round/>
              <a:headEnd/>
              <a:tailEnd/>
            </a:ln>
            <a:effectLst/>
          </p:spPr>
          <p:txBody>
            <a:bodyPr wrap="none" anchor="ctr"/>
            <a:lstStyle/>
            <a:p>
              <a:endParaRPr lang="en-US"/>
            </a:p>
          </p:txBody>
        </p:sp>
        <p:sp>
          <p:nvSpPr>
            <p:cNvPr id="1173858" name="Line 354"/>
            <p:cNvSpPr>
              <a:spLocks noChangeShapeType="1"/>
            </p:cNvSpPr>
            <p:nvPr/>
          </p:nvSpPr>
          <p:spPr bwMode="auto">
            <a:xfrm flipV="1">
              <a:off x="2109" y="2047"/>
              <a:ext cx="113" cy="68"/>
            </a:xfrm>
            <a:prstGeom prst="line">
              <a:avLst/>
            </a:prstGeom>
            <a:noFill/>
            <a:ln w="19050">
              <a:solidFill>
                <a:schemeClr val="hlink"/>
              </a:solidFill>
              <a:round/>
              <a:headEnd/>
              <a:tailEnd/>
            </a:ln>
            <a:effectLst/>
          </p:spPr>
          <p:txBody>
            <a:bodyPr wrap="none" anchor="ctr"/>
            <a:lstStyle/>
            <a:p>
              <a:endParaRPr lang="en-US"/>
            </a:p>
          </p:txBody>
        </p:sp>
        <p:sp>
          <p:nvSpPr>
            <p:cNvPr id="1173859" name="Line 355"/>
            <p:cNvSpPr>
              <a:spLocks noChangeShapeType="1"/>
            </p:cNvSpPr>
            <p:nvPr/>
          </p:nvSpPr>
          <p:spPr bwMode="auto">
            <a:xfrm flipH="1" flipV="1">
              <a:off x="2132" y="1979"/>
              <a:ext cx="90" cy="68"/>
            </a:xfrm>
            <a:prstGeom prst="line">
              <a:avLst/>
            </a:prstGeom>
            <a:noFill/>
            <a:ln w="19050">
              <a:solidFill>
                <a:schemeClr val="hlink"/>
              </a:solidFill>
              <a:round/>
              <a:headEnd/>
              <a:tailEnd/>
            </a:ln>
            <a:effectLst/>
          </p:spPr>
          <p:txBody>
            <a:bodyPr wrap="none" anchor="ctr"/>
            <a:lstStyle/>
            <a:p>
              <a:endParaRPr lang="en-US"/>
            </a:p>
          </p:txBody>
        </p:sp>
        <p:sp>
          <p:nvSpPr>
            <p:cNvPr id="1173860" name="Line 356"/>
            <p:cNvSpPr>
              <a:spLocks noChangeShapeType="1"/>
            </p:cNvSpPr>
            <p:nvPr/>
          </p:nvSpPr>
          <p:spPr bwMode="auto">
            <a:xfrm>
              <a:off x="2132" y="2137"/>
              <a:ext cx="68" cy="182"/>
            </a:xfrm>
            <a:prstGeom prst="line">
              <a:avLst/>
            </a:prstGeom>
            <a:noFill/>
            <a:ln w="19050">
              <a:solidFill>
                <a:schemeClr val="hlink"/>
              </a:solidFill>
              <a:round/>
              <a:headEnd/>
              <a:tailEnd/>
            </a:ln>
            <a:effectLst/>
          </p:spPr>
          <p:txBody>
            <a:bodyPr wrap="none" anchor="ctr"/>
            <a:lstStyle/>
            <a:p>
              <a:endParaRPr lang="en-US"/>
            </a:p>
          </p:txBody>
        </p:sp>
        <p:sp>
          <p:nvSpPr>
            <p:cNvPr id="1173861" name="Line 357"/>
            <p:cNvSpPr>
              <a:spLocks noChangeShapeType="1"/>
            </p:cNvSpPr>
            <p:nvPr/>
          </p:nvSpPr>
          <p:spPr bwMode="auto">
            <a:xfrm flipV="1">
              <a:off x="2200" y="2047"/>
              <a:ext cx="45" cy="272"/>
            </a:xfrm>
            <a:prstGeom prst="line">
              <a:avLst/>
            </a:prstGeom>
            <a:noFill/>
            <a:ln w="19050">
              <a:solidFill>
                <a:schemeClr val="hlink"/>
              </a:solidFill>
              <a:round/>
              <a:headEnd/>
              <a:tailEnd/>
            </a:ln>
            <a:effectLst/>
          </p:spPr>
          <p:txBody>
            <a:bodyPr wrap="none" anchor="ctr"/>
            <a:lstStyle/>
            <a:p>
              <a:endParaRPr lang="en-US"/>
            </a:p>
          </p:txBody>
        </p:sp>
        <p:sp>
          <p:nvSpPr>
            <p:cNvPr id="1173862" name="Line 358"/>
            <p:cNvSpPr>
              <a:spLocks noChangeShapeType="1"/>
            </p:cNvSpPr>
            <p:nvPr/>
          </p:nvSpPr>
          <p:spPr bwMode="auto">
            <a:xfrm>
              <a:off x="1973" y="1956"/>
              <a:ext cx="136" cy="181"/>
            </a:xfrm>
            <a:prstGeom prst="line">
              <a:avLst/>
            </a:prstGeom>
            <a:noFill/>
            <a:ln w="19050">
              <a:solidFill>
                <a:schemeClr val="hlink"/>
              </a:solidFill>
              <a:round/>
              <a:headEnd/>
              <a:tailEnd/>
            </a:ln>
            <a:effectLst/>
          </p:spPr>
          <p:txBody>
            <a:bodyPr wrap="none" anchor="ctr"/>
            <a:lstStyle/>
            <a:p>
              <a:endParaRPr lang="en-US"/>
            </a:p>
          </p:txBody>
        </p:sp>
      </p:grpSp>
      <p:sp>
        <p:nvSpPr>
          <p:cNvPr id="1173881" name="Line 377"/>
          <p:cNvSpPr>
            <a:spLocks noChangeShapeType="1"/>
          </p:cNvSpPr>
          <p:nvPr/>
        </p:nvSpPr>
        <p:spPr bwMode="auto">
          <a:xfrm>
            <a:off x="3816350" y="4760913"/>
            <a:ext cx="1139825" cy="657225"/>
          </a:xfrm>
          <a:prstGeom prst="line">
            <a:avLst/>
          </a:prstGeom>
          <a:noFill/>
          <a:ln w="38100">
            <a:solidFill>
              <a:srgbClr val="FF3300"/>
            </a:solidFill>
            <a:round/>
            <a:headEnd/>
            <a:tailEnd type="triangle" w="med" len="med"/>
          </a:ln>
          <a:effectLst/>
        </p:spPr>
        <p:txBody>
          <a:bodyPr wrap="none" anchor="ctr"/>
          <a:lstStyle/>
          <a:p>
            <a:endParaRPr lang="en-US"/>
          </a:p>
        </p:txBody>
      </p:sp>
      <p:sp>
        <p:nvSpPr>
          <p:cNvPr id="1173882" name="Text Box 378"/>
          <p:cNvSpPr txBox="1">
            <a:spLocks noChangeArrowheads="1"/>
          </p:cNvSpPr>
          <p:nvPr/>
        </p:nvSpPr>
        <p:spPr bwMode="auto">
          <a:xfrm>
            <a:off x="4821238" y="5578475"/>
            <a:ext cx="1598612" cy="366713"/>
          </a:xfrm>
          <a:prstGeom prst="rect">
            <a:avLst/>
          </a:prstGeom>
          <a:noFill/>
          <a:ln w="19050" algn="ctr">
            <a:noFill/>
            <a:miter lim="800000"/>
            <a:headEnd/>
            <a:tailEnd/>
          </a:ln>
          <a:effectLst/>
        </p:spPr>
        <p:txBody>
          <a:bodyPr wrap="none">
            <a:spAutoFit/>
          </a:bodyPr>
          <a:lstStyle/>
          <a:p>
            <a:pPr algn="ctr" eaLnBrk="0" hangingPunct="0">
              <a:spcBef>
                <a:spcPct val="0"/>
              </a:spcBef>
            </a:pPr>
            <a:r>
              <a:rPr lang="en-US" sz="1800" b="1">
                <a:solidFill>
                  <a:srgbClr val="FF3300"/>
                </a:solidFill>
              </a:rPr>
              <a:t>B</a:t>
            </a:r>
            <a:r>
              <a:rPr lang="en-US" sz="1800" b="1" baseline="-25000">
                <a:solidFill>
                  <a:srgbClr val="FF3300"/>
                </a:solidFill>
              </a:rPr>
              <a:t>c</a:t>
            </a:r>
            <a:r>
              <a:rPr lang="en-US" sz="1800" b="1">
                <a:solidFill>
                  <a:srgbClr val="FF3300"/>
                </a:solidFill>
              </a:rPr>
              <a:t>(</a:t>
            </a:r>
            <a:r>
              <a:rPr lang="en-US" sz="1800" b="1">
                <a:solidFill>
                  <a:srgbClr val="FF3300"/>
                </a:solidFill>
                <a:latin typeface="Symbol" pitchFamily="18" charset="2"/>
                <a:sym typeface="Symbol" pitchFamily="18" charset="2"/>
              </a:rPr>
              <a:t></a:t>
            </a:r>
            <a:r>
              <a:rPr lang="en-US" sz="1800" b="1">
                <a:solidFill>
                  <a:srgbClr val="FF3300"/>
                </a:solidFill>
                <a:latin typeface="Symbol" pitchFamily="18" charset="2"/>
              </a:rPr>
              <a:t> </a:t>
            </a:r>
            <a:r>
              <a:rPr lang="en-US" sz="1800" b="1">
                <a:solidFill>
                  <a:srgbClr val="FF3300"/>
                </a:solidFill>
              </a:rPr>
              <a:t>(8/</a:t>
            </a:r>
            <a:r>
              <a:rPr lang="en-US" sz="1800" b="1">
                <a:solidFill>
                  <a:srgbClr val="FF3300"/>
                </a:solidFill>
                <a:latin typeface="Symbol" pitchFamily="18" charset="2"/>
                <a:sym typeface="Symbol" pitchFamily="18" charset="2"/>
              </a:rPr>
              <a:t></a:t>
            </a:r>
            <a:r>
              <a:rPr lang="en-US" sz="1800" b="1">
                <a:solidFill>
                  <a:srgbClr val="FF3300"/>
                </a:solidFill>
              </a:rPr>
              <a:t> + 6))</a:t>
            </a:r>
          </a:p>
        </p:txBody>
      </p:sp>
      <p:sp>
        <p:nvSpPr>
          <p:cNvPr id="1173866" name="Oval 362"/>
          <p:cNvSpPr>
            <a:spLocks noChangeArrowheads="1"/>
          </p:cNvSpPr>
          <p:nvPr/>
        </p:nvSpPr>
        <p:spPr bwMode="auto">
          <a:xfrm>
            <a:off x="3732213" y="4689475"/>
            <a:ext cx="155575" cy="157163"/>
          </a:xfrm>
          <a:prstGeom prst="ellipse">
            <a:avLst/>
          </a:prstGeom>
          <a:solidFill>
            <a:srgbClr val="FF3300"/>
          </a:solidFill>
          <a:ln w="19050" algn="ctr">
            <a:solidFill>
              <a:srgbClr val="FF3300"/>
            </a:solidFill>
            <a:round/>
            <a:headEnd/>
            <a:tailEnd/>
          </a:ln>
          <a:effectLst/>
        </p:spPr>
        <p:txBody>
          <a:bodyPr wrap="none" anchor="ctr"/>
          <a:lstStyle/>
          <a:p>
            <a:pPr algn="ctr" eaLnBrk="0" hangingPunct="0">
              <a:spcBef>
                <a:spcPct val="0"/>
              </a:spcBef>
            </a:pPr>
            <a:r>
              <a:rPr lang="en-US" b="1" i="1"/>
              <a:t>c</a:t>
            </a:r>
          </a:p>
        </p:txBody>
      </p:sp>
    </p:spTree>
    <p:extLst>
      <p:ext uri="{BB962C8B-B14F-4D97-AF65-F5344CB8AC3E}">
        <p14:creationId xmlns:p14="http://schemas.microsoft.com/office/powerpoint/2010/main" val="2190208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7350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73507">
                                            <p:txEl>
                                              <p:pRg st="4" end="4"/>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7386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7388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7388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7388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3880" grpId="0" animBg="1"/>
      <p:bldP spid="1173881" grpId="0" animBg="1"/>
      <p:bldP spid="1173882" grpId="0"/>
      <p:bldP spid="117386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4530" name="Rectangle 2"/>
          <p:cNvSpPr>
            <a:spLocks noGrp="1" noChangeArrowheads="1"/>
          </p:cNvSpPr>
          <p:nvPr>
            <p:ph type="title"/>
          </p:nvPr>
        </p:nvSpPr>
        <p:spPr/>
        <p:txBody>
          <a:bodyPr/>
          <a:lstStyle/>
          <a:p>
            <a:r>
              <a:rPr lang="en-US" dirty="0" smtClean="0"/>
              <a:t>A more detailed analysis (2)</a:t>
            </a:r>
            <a:endParaRPr lang="en-US" dirty="0"/>
          </a:p>
        </p:txBody>
      </p:sp>
      <p:sp>
        <p:nvSpPr>
          <p:cNvPr id="1174531" name="Rectangle 3"/>
          <p:cNvSpPr>
            <a:spLocks noGrp="1" noChangeArrowheads="1"/>
          </p:cNvSpPr>
          <p:nvPr>
            <p:ph type="body" idx="1"/>
          </p:nvPr>
        </p:nvSpPr>
        <p:spPr/>
        <p:txBody>
          <a:bodyPr/>
          <a:lstStyle/>
          <a:p>
            <a:endParaRPr lang="en-US" dirty="0" smtClean="0">
              <a:solidFill>
                <a:schemeClr val="tx1"/>
              </a:solidFill>
            </a:endParaRPr>
          </a:p>
          <a:p>
            <a:r>
              <a:rPr lang="en-US" dirty="0" smtClean="0">
                <a:solidFill>
                  <a:schemeClr val="tx1"/>
                </a:solidFill>
              </a:rPr>
              <a:t>Each </a:t>
            </a:r>
            <a:r>
              <a:rPr lang="en-US" dirty="0">
                <a:solidFill>
                  <a:schemeClr val="tx1"/>
                </a:solidFill>
              </a:rPr>
              <a:t>node needs to store direction for at most 2</a:t>
            </a:r>
            <a:r>
              <a:rPr lang="en-US" baseline="50000" dirty="0">
                <a:solidFill>
                  <a:schemeClr val="tx1"/>
                </a:solidFill>
              </a:rPr>
              <a:t>2</a:t>
            </a:r>
            <a:r>
              <a:rPr lang="en-US" baseline="50000" dirty="0">
                <a:solidFill>
                  <a:schemeClr val="tx1"/>
                </a:solidFill>
                <a:latin typeface="Symbol" pitchFamily="18" charset="2"/>
                <a:sym typeface="Symbol" pitchFamily="18" charset="2"/>
              </a:rPr>
              <a:t></a:t>
            </a:r>
            <a:r>
              <a:rPr lang="en-US" dirty="0">
                <a:solidFill>
                  <a:schemeClr val="tx1"/>
                </a:solidFill>
              </a:rPr>
              <a:t>(8/</a:t>
            </a:r>
            <a:r>
              <a:rPr lang="en-US" dirty="0">
                <a:solidFill>
                  <a:schemeClr val="tx1"/>
                </a:solidFill>
                <a:latin typeface="Symbol" pitchFamily="18" charset="2"/>
                <a:sym typeface="Symbol" pitchFamily="18" charset="2"/>
              </a:rPr>
              <a:t></a:t>
            </a:r>
            <a:r>
              <a:rPr lang="en-US" dirty="0">
                <a:solidFill>
                  <a:schemeClr val="tx1"/>
                </a:solidFill>
              </a:rPr>
              <a:t> + 6)</a:t>
            </a:r>
            <a:r>
              <a:rPr lang="en-US" baseline="50000" dirty="0">
                <a:solidFill>
                  <a:schemeClr val="tx1"/>
                </a:solidFill>
                <a:latin typeface="Symbol" pitchFamily="18" charset="2"/>
                <a:sym typeface="Symbol" pitchFamily="18" charset="2"/>
              </a:rPr>
              <a:t></a:t>
            </a:r>
            <a:r>
              <a:rPr lang="en-US" baseline="30000" dirty="0">
                <a:solidFill>
                  <a:schemeClr val="tx1"/>
                </a:solidFill>
                <a:latin typeface="Symbol" pitchFamily="18" charset="2"/>
                <a:sym typeface="Symbol" pitchFamily="18" charset="2"/>
              </a:rPr>
              <a:t> </a:t>
            </a:r>
            <a:r>
              <a:rPr lang="en-US" dirty="0"/>
              <a:t> net-centers per level </a:t>
            </a:r>
          </a:p>
          <a:p>
            <a:r>
              <a:rPr lang="en-US" dirty="0" smtClean="0"/>
              <a:t>If a node needs to store a routing entry </a:t>
            </a:r>
            <a:r>
              <a:rPr lang="en-US" dirty="0"/>
              <a:t>for net-center </a:t>
            </a:r>
            <a:r>
              <a:rPr lang="en-US" i="1" dirty="0"/>
              <a:t>c</a:t>
            </a:r>
            <a:r>
              <a:rPr lang="en-US" dirty="0"/>
              <a:t>, then it also needs to store a routing entry for the parent of </a:t>
            </a:r>
            <a:r>
              <a:rPr lang="en-US" i="1" dirty="0"/>
              <a:t>c.</a:t>
            </a:r>
          </a:p>
          <a:p>
            <a:pPr lvl="1"/>
            <a:r>
              <a:rPr lang="en-US" dirty="0" smtClean="0"/>
              <a:t>Again, the </a:t>
            </a:r>
            <a:r>
              <a:rPr lang="en-US" dirty="0"/>
              <a:t>routing table can be stored as a </a:t>
            </a:r>
            <a:r>
              <a:rPr lang="en-US" b="1" dirty="0">
                <a:solidFill>
                  <a:srgbClr val="006699"/>
                </a:solidFill>
              </a:rPr>
              <a:t>tree</a:t>
            </a:r>
            <a:endParaRPr lang="en-US" dirty="0"/>
          </a:p>
          <a:p>
            <a:r>
              <a:rPr lang="en-US" dirty="0"/>
              <a:t>For each net-center, we need to store its enumeration value, and the next-hop information, which takes at most 2</a:t>
            </a:r>
            <a:r>
              <a:rPr lang="en-US" dirty="0">
                <a:latin typeface="Symbol" pitchFamily="18" charset="2"/>
                <a:sym typeface="Symbol" pitchFamily="18" charset="2"/>
              </a:rPr>
              <a:t></a:t>
            </a:r>
            <a:r>
              <a:rPr lang="en-US" dirty="0"/>
              <a:t> + log </a:t>
            </a:r>
            <a:r>
              <a:rPr lang="en-US" dirty="0">
                <a:latin typeface="Symbol" pitchFamily="18" charset="2"/>
                <a:sym typeface="Symbol" pitchFamily="18" charset="2"/>
              </a:rPr>
              <a:t></a:t>
            </a:r>
            <a:r>
              <a:rPr lang="en-US" dirty="0"/>
              <a:t> bits</a:t>
            </a:r>
          </a:p>
          <a:p>
            <a:r>
              <a:rPr lang="en-US" dirty="0"/>
              <a:t>Total storage cost is </a:t>
            </a:r>
            <a:r>
              <a:rPr lang="en-US" dirty="0">
                <a:solidFill>
                  <a:schemeClr val="tx1"/>
                </a:solidFill>
              </a:rPr>
              <a:t>2</a:t>
            </a:r>
            <a:r>
              <a:rPr lang="en-US" baseline="50000" dirty="0">
                <a:solidFill>
                  <a:schemeClr val="tx1"/>
                </a:solidFill>
              </a:rPr>
              <a:t>2</a:t>
            </a:r>
            <a:r>
              <a:rPr lang="en-US" baseline="50000" dirty="0">
                <a:solidFill>
                  <a:schemeClr val="tx1"/>
                </a:solidFill>
                <a:latin typeface="Symbol" pitchFamily="18" charset="2"/>
                <a:sym typeface="Symbol" pitchFamily="18" charset="2"/>
              </a:rPr>
              <a:t></a:t>
            </a:r>
            <a:r>
              <a:rPr lang="en-US" dirty="0">
                <a:solidFill>
                  <a:schemeClr val="tx1"/>
                </a:solidFill>
              </a:rPr>
              <a:t>(8/</a:t>
            </a:r>
            <a:r>
              <a:rPr lang="en-US" dirty="0">
                <a:solidFill>
                  <a:schemeClr val="tx1"/>
                </a:solidFill>
                <a:latin typeface="Symbol" pitchFamily="18" charset="2"/>
                <a:sym typeface="Symbol" pitchFamily="18" charset="2"/>
              </a:rPr>
              <a:t></a:t>
            </a:r>
            <a:r>
              <a:rPr lang="en-US" dirty="0">
                <a:solidFill>
                  <a:schemeClr val="tx1"/>
                </a:solidFill>
              </a:rPr>
              <a:t> + 6)</a:t>
            </a:r>
            <a:r>
              <a:rPr lang="en-US" baseline="50000" dirty="0">
                <a:solidFill>
                  <a:schemeClr val="tx1"/>
                </a:solidFill>
                <a:latin typeface="Symbol" pitchFamily="18" charset="2"/>
                <a:sym typeface="Symbol" pitchFamily="18" charset="2"/>
              </a:rPr>
              <a:t></a:t>
            </a:r>
            <a:r>
              <a:rPr lang="en-US" baseline="30000" dirty="0">
                <a:solidFill>
                  <a:schemeClr val="tx1"/>
                </a:solidFill>
                <a:latin typeface="Symbol" pitchFamily="18" charset="2"/>
                <a:sym typeface="Symbol" pitchFamily="18" charset="2"/>
              </a:rPr>
              <a:t> </a:t>
            </a:r>
            <a:r>
              <a:rPr lang="en-US" dirty="0" smtClean="0"/>
              <a:t>log </a:t>
            </a:r>
            <a:r>
              <a:rPr lang="en-US" i="1" dirty="0" smtClean="0"/>
              <a:t>D</a:t>
            </a:r>
            <a:r>
              <a:rPr lang="en-US" dirty="0" smtClean="0"/>
              <a:t> </a:t>
            </a:r>
            <a:r>
              <a:rPr lang="en-US" dirty="0"/>
              <a:t>(2</a:t>
            </a:r>
            <a:r>
              <a:rPr lang="en-US" dirty="0">
                <a:latin typeface="Symbol" pitchFamily="18" charset="2"/>
                <a:sym typeface="Symbol" pitchFamily="18" charset="2"/>
              </a:rPr>
              <a:t></a:t>
            </a:r>
            <a:r>
              <a:rPr lang="en-US" dirty="0"/>
              <a:t> + log </a:t>
            </a:r>
            <a:r>
              <a:rPr lang="en-US" dirty="0">
                <a:latin typeface="Symbol" pitchFamily="18" charset="2"/>
                <a:sym typeface="Symbol" pitchFamily="18" charset="2"/>
              </a:rPr>
              <a:t></a:t>
            </a:r>
            <a:r>
              <a:rPr lang="en-US" dirty="0"/>
              <a:t>) bits. </a:t>
            </a:r>
            <a:endParaRPr lang="en-US" dirty="0" smtClean="0"/>
          </a:p>
          <a:p>
            <a:endParaRPr lang="de-CH" dirty="0" smtClean="0"/>
          </a:p>
          <a:p>
            <a:r>
              <a:rPr lang="de-CH" dirty="0" err="1" smtClean="0"/>
              <a:t>Similar</a:t>
            </a:r>
            <a:r>
              <a:rPr lang="de-CH" dirty="0" smtClean="0"/>
              <a:t> </a:t>
            </a:r>
            <a:r>
              <a:rPr lang="de-CH" dirty="0" err="1" smtClean="0"/>
              <a:t>bounds</a:t>
            </a:r>
            <a:r>
              <a:rPr lang="de-CH" dirty="0" smtClean="0"/>
              <a:t> hold </a:t>
            </a:r>
            <a:r>
              <a:rPr lang="de-CH" dirty="0" err="1" smtClean="0"/>
              <a:t>for</a:t>
            </a:r>
            <a:r>
              <a:rPr lang="de-CH" dirty="0" smtClean="0"/>
              <a:t> </a:t>
            </a:r>
            <a:r>
              <a:rPr lang="de-CH" dirty="0" err="1" smtClean="0"/>
              <a:t>multicast</a:t>
            </a:r>
            <a:r>
              <a:rPr lang="de-CH" dirty="0" smtClean="0"/>
              <a:t> and </a:t>
            </a:r>
            <a:r>
              <a:rPr lang="de-CH" dirty="0" err="1" smtClean="0"/>
              <a:t>anycast</a:t>
            </a:r>
            <a:r>
              <a:rPr lang="de-CH" dirty="0" smtClean="0"/>
              <a:t>.</a:t>
            </a:r>
            <a:endParaRPr lang="en-US" dirty="0"/>
          </a:p>
        </p:txBody>
      </p:sp>
    </p:spTree>
    <p:extLst>
      <p:ext uri="{BB962C8B-B14F-4D97-AF65-F5344CB8AC3E}">
        <p14:creationId xmlns:p14="http://schemas.microsoft.com/office/powerpoint/2010/main" val="176640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7453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74531">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74531">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745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 Problem</a:t>
            </a:r>
            <a:endParaRPr lang="en-US" dirty="0"/>
          </a:p>
        </p:txBody>
      </p:sp>
      <p:sp>
        <p:nvSpPr>
          <p:cNvPr id="3" name="Content Placeholder 2"/>
          <p:cNvSpPr>
            <a:spLocks noGrp="1"/>
          </p:cNvSpPr>
          <p:nvPr>
            <p:ph idx="1"/>
          </p:nvPr>
        </p:nvSpPr>
        <p:spPr/>
        <p:txBody>
          <a:bodyPr/>
          <a:lstStyle/>
          <a:p>
            <a:endParaRPr lang="en-GB" dirty="0" smtClean="0"/>
          </a:p>
          <a:p>
            <a:r>
              <a:rPr lang="en-GB" dirty="0" smtClean="0"/>
              <a:t>Apart from compact routing, almost nothing “interesting” is known in the routing domain. From a theoretical point of view, classic ad hoc routing protocols such as AODV or DSR perform very poorly.</a:t>
            </a:r>
          </a:p>
          <a:p>
            <a:endParaRPr lang="en-GB" dirty="0" smtClean="0"/>
          </a:p>
          <a:p>
            <a:r>
              <a:rPr lang="en-GB" dirty="0" smtClean="0"/>
              <a:t>An interesting open question is whether a provably efficient routing algorithm for </a:t>
            </a:r>
            <a:r>
              <a:rPr lang="en-GB" dirty="0" smtClean="0">
                <a:solidFill>
                  <a:srgbClr val="FF0000"/>
                </a:solidFill>
              </a:rPr>
              <a:t>MANETs</a:t>
            </a:r>
            <a:r>
              <a:rPr lang="en-GB" dirty="0" smtClean="0"/>
              <a:t> (truly dynamic) can be constructed.</a:t>
            </a:r>
          </a:p>
          <a:p>
            <a:endParaRPr lang="en-GB" dirty="0" smtClean="0"/>
          </a:p>
          <a:p>
            <a:r>
              <a:rPr lang="en-GB" dirty="0" smtClean="0"/>
              <a:t>Mind however that one has to carefully argue around too simple cooked-up worst-case examples (e.g. messages may be stuck on “mobile islands”).</a:t>
            </a:r>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7906" name="Rectangle 2"/>
          <p:cNvSpPr>
            <a:spLocks noGrp="1" noChangeArrowheads="1"/>
          </p:cNvSpPr>
          <p:nvPr>
            <p:ph type="title"/>
          </p:nvPr>
        </p:nvSpPr>
        <p:spPr/>
        <p:txBody>
          <a:bodyPr/>
          <a:lstStyle/>
          <a:p>
            <a:r>
              <a:rPr lang="en-US" dirty="0" smtClean="0"/>
              <a:t>Network Layer Services</a:t>
            </a:r>
            <a:endParaRPr lang="en-US" dirty="0"/>
          </a:p>
        </p:txBody>
      </p:sp>
      <p:sp>
        <p:nvSpPr>
          <p:cNvPr id="1147907" name="Rectangle 3"/>
          <p:cNvSpPr>
            <a:spLocks noGrp="1" noChangeArrowheads="1"/>
          </p:cNvSpPr>
          <p:nvPr>
            <p:ph type="body" idx="1"/>
          </p:nvPr>
        </p:nvSpPr>
        <p:spPr>
          <a:xfrm>
            <a:off x="468313" y="1039821"/>
            <a:ext cx="8207375" cy="5337175"/>
          </a:xfrm>
        </p:spPr>
        <p:txBody>
          <a:bodyPr/>
          <a:lstStyle/>
          <a:p>
            <a:r>
              <a:rPr lang="en-US" dirty="0" err="1"/>
              <a:t>Unicast</a:t>
            </a:r>
            <a:r>
              <a:rPr lang="en-US" dirty="0"/>
              <a:t> </a:t>
            </a:r>
            <a:r>
              <a:rPr lang="en-US" dirty="0" smtClean="0"/>
              <a:t>(</a:t>
            </a:r>
            <a:r>
              <a:rPr lang="en-US" dirty="0"/>
              <a:t>send message to a given node)</a:t>
            </a:r>
          </a:p>
          <a:p>
            <a:endParaRPr lang="en-US" dirty="0"/>
          </a:p>
          <a:p>
            <a:endParaRPr lang="en-US" dirty="0"/>
          </a:p>
          <a:p>
            <a:endParaRPr lang="en-US" dirty="0"/>
          </a:p>
          <a:p>
            <a:endParaRPr lang="en-US" dirty="0"/>
          </a:p>
          <a:p>
            <a:r>
              <a:rPr lang="en-US" dirty="0"/>
              <a:t>Multicast </a:t>
            </a:r>
            <a:r>
              <a:rPr lang="en-US" dirty="0" smtClean="0"/>
              <a:t>(</a:t>
            </a:r>
            <a:r>
              <a:rPr lang="en-US" dirty="0"/>
              <a:t>send message to a given set of nodes)</a:t>
            </a:r>
          </a:p>
        </p:txBody>
      </p:sp>
      <p:grpSp>
        <p:nvGrpSpPr>
          <p:cNvPr id="2" name="Group 151"/>
          <p:cNvGrpSpPr>
            <a:grpSpLocks/>
          </p:cNvGrpSpPr>
          <p:nvPr/>
        </p:nvGrpSpPr>
        <p:grpSpPr bwMode="auto">
          <a:xfrm>
            <a:off x="2124075" y="1484313"/>
            <a:ext cx="4714875" cy="1333500"/>
            <a:chOff x="1338" y="935"/>
            <a:chExt cx="2970" cy="840"/>
          </a:xfrm>
        </p:grpSpPr>
        <p:sp>
          <p:nvSpPr>
            <p:cNvPr id="1147909" name="Oval 5"/>
            <p:cNvSpPr>
              <a:spLocks noChangeArrowheads="1"/>
            </p:cNvSpPr>
            <p:nvPr/>
          </p:nvSpPr>
          <p:spPr bwMode="auto">
            <a:xfrm>
              <a:off x="1338" y="1275"/>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7910" name="Oval 6"/>
            <p:cNvSpPr>
              <a:spLocks noChangeArrowheads="1"/>
            </p:cNvSpPr>
            <p:nvPr/>
          </p:nvSpPr>
          <p:spPr bwMode="auto">
            <a:xfrm>
              <a:off x="3333" y="1094"/>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7912" name="Oval 8"/>
            <p:cNvSpPr>
              <a:spLocks noChangeArrowheads="1"/>
            </p:cNvSpPr>
            <p:nvPr/>
          </p:nvSpPr>
          <p:spPr bwMode="auto">
            <a:xfrm>
              <a:off x="2834" y="1321"/>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7914" name="Oval 10"/>
            <p:cNvSpPr>
              <a:spLocks noChangeArrowheads="1"/>
            </p:cNvSpPr>
            <p:nvPr/>
          </p:nvSpPr>
          <p:spPr bwMode="auto">
            <a:xfrm>
              <a:off x="3695" y="1367"/>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7924" name="Oval 20"/>
            <p:cNvSpPr>
              <a:spLocks noChangeArrowheads="1"/>
            </p:cNvSpPr>
            <p:nvPr/>
          </p:nvSpPr>
          <p:spPr bwMode="auto">
            <a:xfrm>
              <a:off x="3015" y="935"/>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7925" name="Oval 21"/>
            <p:cNvSpPr>
              <a:spLocks noChangeArrowheads="1"/>
            </p:cNvSpPr>
            <p:nvPr/>
          </p:nvSpPr>
          <p:spPr bwMode="auto">
            <a:xfrm>
              <a:off x="2199" y="1276"/>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7929" name="Oval 25"/>
            <p:cNvSpPr>
              <a:spLocks noChangeArrowheads="1"/>
            </p:cNvSpPr>
            <p:nvPr/>
          </p:nvSpPr>
          <p:spPr bwMode="auto">
            <a:xfrm>
              <a:off x="1949" y="1321"/>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7932" name="Oval 28"/>
            <p:cNvSpPr>
              <a:spLocks noChangeArrowheads="1"/>
            </p:cNvSpPr>
            <p:nvPr/>
          </p:nvSpPr>
          <p:spPr bwMode="auto">
            <a:xfrm>
              <a:off x="3605" y="1140"/>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7935" name="Line 31"/>
            <p:cNvSpPr>
              <a:spLocks noChangeShapeType="1"/>
            </p:cNvSpPr>
            <p:nvPr/>
          </p:nvSpPr>
          <p:spPr bwMode="auto">
            <a:xfrm flipH="1" flipV="1">
              <a:off x="2108" y="1140"/>
              <a:ext cx="182" cy="227"/>
            </a:xfrm>
            <a:prstGeom prst="line">
              <a:avLst/>
            </a:prstGeom>
            <a:noFill/>
            <a:ln w="19050">
              <a:solidFill>
                <a:schemeClr val="hlink"/>
              </a:solidFill>
              <a:round/>
              <a:headEnd/>
              <a:tailEnd/>
            </a:ln>
            <a:effectLst/>
          </p:spPr>
          <p:txBody>
            <a:bodyPr/>
            <a:lstStyle/>
            <a:p>
              <a:endParaRPr lang="en-US"/>
            </a:p>
          </p:txBody>
        </p:sp>
        <p:sp>
          <p:nvSpPr>
            <p:cNvPr id="1147936" name="Line 32"/>
            <p:cNvSpPr>
              <a:spLocks noChangeShapeType="1"/>
            </p:cNvSpPr>
            <p:nvPr/>
          </p:nvSpPr>
          <p:spPr bwMode="auto">
            <a:xfrm flipV="1">
              <a:off x="2925" y="1185"/>
              <a:ext cx="45" cy="227"/>
            </a:xfrm>
            <a:prstGeom prst="line">
              <a:avLst/>
            </a:prstGeom>
            <a:noFill/>
            <a:ln w="19050">
              <a:solidFill>
                <a:schemeClr val="hlink"/>
              </a:solidFill>
              <a:round/>
              <a:headEnd/>
              <a:tailEnd/>
            </a:ln>
            <a:effectLst/>
          </p:spPr>
          <p:txBody>
            <a:bodyPr/>
            <a:lstStyle/>
            <a:p>
              <a:endParaRPr lang="en-US"/>
            </a:p>
          </p:txBody>
        </p:sp>
        <p:sp>
          <p:nvSpPr>
            <p:cNvPr id="1147937" name="Line 33"/>
            <p:cNvSpPr>
              <a:spLocks noChangeShapeType="1"/>
            </p:cNvSpPr>
            <p:nvPr/>
          </p:nvSpPr>
          <p:spPr bwMode="auto">
            <a:xfrm flipV="1">
              <a:off x="2970" y="1049"/>
              <a:ext cx="136" cy="136"/>
            </a:xfrm>
            <a:prstGeom prst="line">
              <a:avLst/>
            </a:prstGeom>
            <a:noFill/>
            <a:ln w="19050">
              <a:solidFill>
                <a:schemeClr val="hlink"/>
              </a:solidFill>
              <a:round/>
              <a:headEnd/>
              <a:tailEnd/>
            </a:ln>
            <a:effectLst/>
          </p:spPr>
          <p:txBody>
            <a:bodyPr/>
            <a:lstStyle/>
            <a:p>
              <a:endParaRPr lang="en-US"/>
            </a:p>
          </p:txBody>
        </p:sp>
        <p:sp>
          <p:nvSpPr>
            <p:cNvPr id="1147938" name="Line 34"/>
            <p:cNvSpPr>
              <a:spLocks noChangeShapeType="1"/>
            </p:cNvSpPr>
            <p:nvPr/>
          </p:nvSpPr>
          <p:spPr bwMode="auto">
            <a:xfrm>
              <a:off x="3106" y="1049"/>
              <a:ext cx="91" cy="363"/>
            </a:xfrm>
            <a:prstGeom prst="line">
              <a:avLst/>
            </a:prstGeom>
            <a:noFill/>
            <a:ln w="19050">
              <a:solidFill>
                <a:schemeClr val="hlink"/>
              </a:solidFill>
              <a:round/>
              <a:headEnd/>
              <a:tailEnd/>
            </a:ln>
            <a:effectLst/>
          </p:spPr>
          <p:txBody>
            <a:bodyPr/>
            <a:lstStyle/>
            <a:p>
              <a:endParaRPr lang="en-US"/>
            </a:p>
          </p:txBody>
        </p:sp>
        <p:sp>
          <p:nvSpPr>
            <p:cNvPr id="1147939" name="Line 35"/>
            <p:cNvSpPr>
              <a:spLocks noChangeShapeType="1"/>
            </p:cNvSpPr>
            <p:nvPr/>
          </p:nvSpPr>
          <p:spPr bwMode="auto">
            <a:xfrm flipH="1">
              <a:off x="2925" y="1412"/>
              <a:ext cx="272" cy="0"/>
            </a:xfrm>
            <a:prstGeom prst="line">
              <a:avLst/>
            </a:prstGeom>
            <a:noFill/>
            <a:ln w="19050">
              <a:solidFill>
                <a:schemeClr val="hlink"/>
              </a:solidFill>
              <a:round/>
              <a:headEnd/>
              <a:tailEnd/>
            </a:ln>
            <a:effectLst/>
          </p:spPr>
          <p:txBody>
            <a:bodyPr/>
            <a:lstStyle/>
            <a:p>
              <a:endParaRPr lang="en-US"/>
            </a:p>
          </p:txBody>
        </p:sp>
        <p:sp>
          <p:nvSpPr>
            <p:cNvPr id="1147944" name="Line 40"/>
            <p:cNvSpPr>
              <a:spLocks noChangeShapeType="1"/>
            </p:cNvSpPr>
            <p:nvPr/>
          </p:nvSpPr>
          <p:spPr bwMode="auto">
            <a:xfrm flipV="1">
              <a:off x="3242" y="1185"/>
              <a:ext cx="182" cy="227"/>
            </a:xfrm>
            <a:prstGeom prst="line">
              <a:avLst/>
            </a:prstGeom>
            <a:noFill/>
            <a:ln w="19050">
              <a:solidFill>
                <a:schemeClr val="hlink"/>
              </a:solidFill>
              <a:round/>
              <a:headEnd/>
              <a:tailEnd/>
            </a:ln>
            <a:effectLst/>
          </p:spPr>
          <p:txBody>
            <a:bodyPr/>
            <a:lstStyle/>
            <a:p>
              <a:endParaRPr lang="en-US"/>
            </a:p>
          </p:txBody>
        </p:sp>
        <p:sp>
          <p:nvSpPr>
            <p:cNvPr id="1147945" name="Line 41"/>
            <p:cNvSpPr>
              <a:spLocks noChangeShapeType="1"/>
            </p:cNvSpPr>
            <p:nvPr/>
          </p:nvSpPr>
          <p:spPr bwMode="auto">
            <a:xfrm>
              <a:off x="3424" y="1185"/>
              <a:ext cx="272" cy="45"/>
            </a:xfrm>
            <a:prstGeom prst="line">
              <a:avLst/>
            </a:prstGeom>
            <a:noFill/>
            <a:ln w="19050">
              <a:solidFill>
                <a:schemeClr val="hlink"/>
              </a:solidFill>
              <a:round/>
              <a:headEnd/>
              <a:tailEnd/>
            </a:ln>
            <a:effectLst/>
          </p:spPr>
          <p:txBody>
            <a:bodyPr/>
            <a:lstStyle/>
            <a:p>
              <a:endParaRPr lang="en-US"/>
            </a:p>
          </p:txBody>
        </p:sp>
        <p:sp>
          <p:nvSpPr>
            <p:cNvPr id="1147946" name="Line 42"/>
            <p:cNvSpPr>
              <a:spLocks noChangeShapeType="1"/>
            </p:cNvSpPr>
            <p:nvPr/>
          </p:nvSpPr>
          <p:spPr bwMode="auto">
            <a:xfrm>
              <a:off x="3696" y="1230"/>
              <a:ext cx="90" cy="227"/>
            </a:xfrm>
            <a:prstGeom prst="line">
              <a:avLst/>
            </a:prstGeom>
            <a:noFill/>
            <a:ln w="19050">
              <a:solidFill>
                <a:schemeClr val="hlink"/>
              </a:solidFill>
              <a:round/>
              <a:headEnd/>
              <a:tailEnd/>
            </a:ln>
            <a:effectLst/>
          </p:spPr>
          <p:txBody>
            <a:bodyPr/>
            <a:lstStyle/>
            <a:p>
              <a:endParaRPr lang="en-US"/>
            </a:p>
          </p:txBody>
        </p:sp>
        <p:sp>
          <p:nvSpPr>
            <p:cNvPr id="1147969" name="Line 65"/>
            <p:cNvSpPr>
              <a:spLocks noChangeShapeType="1"/>
            </p:cNvSpPr>
            <p:nvPr/>
          </p:nvSpPr>
          <p:spPr bwMode="auto">
            <a:xfrm flipH="1">
              <a:off x="2040" y="1366"/>
              <a:ext cx="272" cy="46"/>
            </a:xfrm>
            <a:prstGeom prst="line">
              <a:avLst/>
            </a:prstGeom>
            <a:noFill/>
            <a:ln w="19050">
              <a:solidFill>
                <a:schemeClr val="hlink"/>
              </a:solidFill>
              <a:round/>
              <a:headEnd/>
              <a:tailEnd/>
            </a:ln>
            <a:effectLst/>
          </p:spPr>
          <p:txBody>
            <a:bodyPr/>
            <a:lstStyle/>
            <a:p>
              <a:endParaRPr lang="en-US"/>
            </a:p>
          </p:txBody>
        </p:sp>
        <p:sp>
          <p:nvSpPr>
            <p:cNvPr id="1147970" name="Line 66"/>
            <p:cNvSpPr>
              <a:spLocks noChangeShapeType="1"/>
            </p:cNvSpPr>
            <p:nvPr/>
          </p:nvSpPr>
          <p:spPr bwMode="auto">
            <a:xfrm flipV="1">
              <a:off x="2017" y="1139"/>
              <a:ext cx="68" cy="250"/>
            </a:xfrm>
            <a:prstGeom prst="line">
              <a:avLst/>
            </a:prstGeom>
            <a:noFill/>
            <a:ln w="19050">
              <a:solidFill>
                <a:schemeClr val="hlink"/>
              </a:solidFill>
              <a:round/>
              <a:headEnd/>
              <a:tailEnd/>
            </a:ln>
            <a:effectLst/>
          </p:spPr>
          <p:txBody>
            <a:bodyPr/>
            <a:lstStyle/>
            <a:p>
              <a:endParaRPr lang="en-US"/>
            </a:p>
          </p:txBody>
        </p:sp>
        <p:sp>
          <p:nvSpPr>
            <p:cNvPr id="1147971" name="Line 67"/>
            <p:cNvSpPr>
              <a:spLocks noChangeShapeType="1"/>
            </p:cNvSpPr>
            <p:nvPr/>
          </p:nvSpPr>
          <p:spPr bwMode="auto">
            <a:xfrm>
              <a:off x="1745" y="1298"/>
              <a:ext cx="272" cy="91"/>
            </a:xfrm>
            <a:prstGeom prst="line">
              <a:avLst/>
            </a:prstGeom>
            <a:noFill/>
            <a:ln w="19050">
              <a:solidFill>
                <a:schemeClr val="hlink"/>
              </a:solidFill>
              <a:round/>
              <a:headEnd/>
              <a:tailEnd/>
            </a:ln>
            <a:effectLst/>
          </p:spPr>
          <p:txBody>
            <a:bodyPr/>
            <a:lstStyle/>
            <a:p>
              <a:endParaRPr lang="en-US"/>
            </a:p>
          </p:txBody>
        </p:sp>
        <p:sp>
          <p:nvSpPr>
            <p:cNvPr id="1147972" name="Line 68"/>
            <p:cNvSpPr>
              <a:spLocks noChangeShapeType="1"/>
            </p:cNvSpPr>
            <p:nvPr/>
          </p:nvSpPr>
          <p:spPr bwMode="auto">
            <a:xfrm flipH="1">
              <a:off x="1586" y="1389"/>
              <a:ext cx="454" cy="227"/>
            </a:xfrm>
            <a:prstGeom prst="line">
              <a:avLst/>
            </a:prstGeom>
            <a:noFill/>
            <a:ln w="19050">
              <a:solidFill>
                <a:schemeClr val="hlink"/>
              </a:solidFill>
              <a:round/>
              <a:headEnd/>
              <a:tailEnd/>
            </a:ln>
            <a:effectLst/>
          </p:spPr>
          <p:txBody>
            <a:bodyPr/>
            <a:lstStyle/>
            <a:p>
              <a:endParaRPr lang="en-US"/>
            </a:p>
          </p:txBody>
        </p:sp>
        <p:sp>
          <p:nvSpPr>
            <p:cNvPr id="1147983" name="Oval 79"/>
            <p:cNvSpPr>
              <a:spLocks noChangeArrowheads="1"/>
            </p:cNvSpPr>
            <p:nvPr/>
          </p:nvSpPr>
          <p:spPr bwMode="auto">
            <a:xfrm>
              <a:off x="3854" y="981"/>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7984" name="Oval 80"/>
            <p:cNvSpPr>
              <a:spLocks noChangeArrowheads="1"/>
            </p:cNvSpPr>
            <p:nvPr/>
          </p:nvSpPr>
          <p:spPr bwMode="auto">
            <a:xfrm>
              <a:off x="4127" y="1389"/>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7985" name="Oval 81"/>
            <p:cNvSpPr>
              <a:spLocks noChangeArrowheads="1"/>
            </p:cNvSpPr>
            <p:nvPr/>
          </p:nvSpPr>
          <p:spPr bwMode="auto">
            <a:xfrm>
              <a:off x="3945" y="1207"/>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7986" name="Oval 82"/>
            <p:cNvSpPr>
              <a:spLocks noChangeArrowheads="1"/>
            </p:cNvSpPr>
            <p:nvPr/>
          </p:nvSpPr>
          <p:spPr bwMode="auto">
            <a:xfrm>
              <a:off x="3832" y="1593"/>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7989" name="Line 85"/>
            <p:cNvSpPr>
              <a:spLocks noChangeShapeType="1"/>
            </p:cNvSpPr>
            <p:nvPr/>
          </p:nvSpPr>
          <p:spPr bwMode="auto">
            <a:xfrm flipV="1">
              <a:off x="1428" y="1321"/>
              <a:ext cx="340" cy="22"/>
            </a:xfrm>
            <a:prstGeom prst="line">
              <a:avLst/>
            </a:prstGeom>
            <a:noFill/>
            <a:ln w="19050">
              <a:solidFill>
                <a:schemeClr val="hlink"/>
              </a:solidFill>
              <a:round/>
              <a:headEnd/>
              <a:tailEnd/>
            </a:ln>
            <a:effectLst/>
          </p:spPr>
          <p:txBody>
            <a:bodyPr/>
            <a:lstStyle/>
            <a:p>
              <a:endParaRPr lang="en-US"/>
            </a:p>
          </p:txBody>
        </p:sp>
        <p:sp>
          <p:nvSpPr>
            <p:cNvPr id="1147990" name="Line 86"/>
            <p:cNvSpPr>
              <a:spLocks noChangeShapeType="1"/>
            </p:cNvSpPr>
            <p:nvPr/>
          </p:nvSpPr>
          <p:spPr bwMode="auto">
            <a:xfrm>
              <a:off x="1428" y="1366"/>
              <a:ext cx="181" cy="250"/>
            </a:xfrm>
            <a:prstGeom prst="line">
              <a:avLst/>
            </a:prstGeom>
            <a:noFill/>
            <a:ln w="19050">
              <a:solidFill>
                <a:schemeClr val="hlink"/>
              </a:solidFill>
              <a:round/>
              <a:headEnd/>
              <a:tailEnd/>
            </a:ln>
            <a:effectLst/>
          </p:spPr>
          <p:txBody>
            <a:bodyPr/>
            <a:lstStyle/>
            <a:p>
              <a:endParaRPr lang="en-US"/>
            </a:p>
          </p:txBody>
        </p:sp>
        <p:sp>
          <p:nvSpPr>
            <p:cNvPr id="1147995" name="Line 91"/>
            <p:cNvSpPr>
              <a:spLocks noChangeShapeType="1"/>
            </p:cNvSpPr>
            <p:nvPr/>
          </p:nvSpPr>
          <p:spPr bwMode="auto">
            <a:xfrm flipH="1">
              <a:off x="3673" y="1049"/>
              <a:ext cx="295" cy="181"/>
            </a:xfrm>
            <a:prstGeom prst="line">
              <a:avLst/>
            </a:prstGeom>
            <a:noFill/>
            <a:ln w="19050">
              <a:solidFill>
                <a:schemeClr val="hlink"/>
              </a:solidFill>
              <a:round/>
              <a:headEnd/>
              <a:tailEnd/>
            </a:ln>
            <a:effectLst/>
          </p:spPr>
          <p:txBody>
            <a:bodyPr/>
            <a:lstStyle/>
            <a:p>
              <a:endParaRPr lang="en-US"/>
            </a:p>
          </p:txBody>
        </p:sp>
        <p:sp>
          <p:nvSpPr>
            <p:cNvPr id="1147996" name="Line 92"/>
            <p:cNvSpPr>
              <a:spLocks noChangeShapeType="1"/>
            </p:cNvSpPr>
            <p:nvPr/>
          </p:nvSpPr>
          <p:spPr bwMode="auto">
            <a:xfrm>
              <a:off x="3968" y="1071"/>
              <a:ext cx="68" cy="204"/>
            </a:xfrm>
            <a:prstGeom prst="line">
              <a:avLst/>
            </a:prstGeom>
            <a:noFill/>
            <a:ln w="19050">
              <a:solidFill>
                <a:schemeClr val="hlink"/>
              </a:solidFill>
              <a:round/>
              <a:headEnd/>
              <a:tailEnd/>
            </a:ln>
            <a:effectLst/>
          </p:spPr>
          <p:txBody>
            <a:bodyPr/>
            <a:lstStyle/>
            <a:p>
              <a:endParaRPr lang="en-US"/>
            </a:p>
          </p:txBody>
        </p:sp>
        <p:sp>
          <p:nvSpPr>
            <p:cNvPr id="1147997" name="Line 93"/>
            <p:cNvSpPr>
              <a:spLocks noChangeShapeType="1"/>
            </p:cNvSpPr>
            <p:nvPr/>
          </p:nvSpPr>
          <p:spPr bwMode="auto">
            <a:xfrm flipH="1">
              <a:off x="3809" y="1275"/>
              <a:ext cx="227" cy="159"/>
            </a:xfrm>
            <a:prstGeom prst="line">
              <a:avLst/>
            </a:prstGeom>
            <a:noFill/>
            <a:ln w="19050">
              <a:solidFill>
                <a:schemeClr val="hlink"/>
              </a:solidFill>
              <a:round/>
              <a:headEnd/>
              <a:tailEnd/>
            </a:ln>
            <a:effectLst/>
          </p:spPr>
          <p:txBody>
            <a:bodyPr/>
            <a:lstStyle/>
            <a:p>
              <a:endParaRPr lang="en-US"/>
            </a:p>
          </p:txBody>
        </p:sp>
        <p:sp>
          <p:nvSpPr>
            <p:cNvPr id="1147998" name="Line 94"/>
            <p:cNvSpPr>
              <a:spLocks noChangeShapeType="1"/>
            </p:cNvSpPr>
            <p:nvPr/>
          </p:nvSpPr>
          <p:spPr bwMode="auto">
            <a:xfrm>
              <a:off x="3809" y="1434"/>
              <a:ext cx="91" cy="227"/>
            </a:xfrm>
            <a:prstGeom prst="line">
              <a:avLst/>
            </a:prstGeom>
            <a:noFill/>
            <a:ln w="19050">
              <a:solidFill>
                <a:schemeClr val="hlink"/>
              </a:solidFill>
              <a:round/>
              <a:headEnd/>
              <a:tailEnd/>
            </a:ln>
            <a:effectLst/>
          </p:spPr>
          <p:txBody>
            <a:bodyPr/>
            <a:lstStyle/>
            <a:p>
              <a:endParaRPr lang="en-US"/>
            </a:p>
          </p:txBody>
        </p:sp>
        <p:sp>
          <p:nvSpPr>
            <p:cNvPr id="1147999" name="Line 95"/>
            <p:cNvSpPr>
              <a:spLocks noChangeShapeType="1"/>
            </p:cNvSpPr>
            <p:nvPr/>
          </p:nvSpPr>
          <p:spPr bwMode="auto">
            <a:xfrm flipV="1">
              <a:off x="3900" y="1502"/>
              <a:ext cx="317" cy="182"/>
            </a:xfrm>
            <a:prstGeom prst="line">
              <a:avLst/>
            </a:prstGeom>
            <a:noFill/>
            <a:ln w="19050">
              <a:solidFill>
                <a:schemeClr val="hlink"/>
              </a:solidFill>
              <a:round/>
              <a:headEnd/>
              <a:tailEnd/>
            </a:ln>
            <a:effectLst/>
          </p:spPr>
          <p:txBody>
            <a:bodyPr/>
            <a:lstStyle/>
            <a:p>
              <a:endParaRPr lang="en-US"/>
            </a:p>
          </p:txBody>
        </p:sp>
        <p:sp>
          <p:nvSpPr>
            <p:cNvPr id="1148000" name="Line 96"/>
            <p:cNvSpPr>
              <a:spLocks noChangeShapeType="1"/>
            </p:cNvSpPr>
            <p:nvPr/>
          </p:nvSpPr>
          <p:spPr bwMode="auto">
            <a:xfrm flipH="1" flipV="1">
              <a:off x="4013" y="1253"/>
              <a:ext cx="204" cy="249"/>
            </a:xfrm>
            <a:prstGeom prst="line">
              <a:avLst/>
            </a:prstGeom>
            <a:noFill/>
            <a:ln w="19050">
              <a:solidFill>
                <a:schemeClr val="hlink"/>
              </a:solidFill>
              <a:round/>
              <a:headEnd/>
              <a:tailEnd/>
            </a:ln>
            <a:effectLst/>
          </p:spPr>
          <p:txBody>
            <a:bodyPr/>
            <a:lstStyle/>
            <a:p>
              <a:endParaRPr lang="en-US"/>
            </a:p>
          </p:txBody>
        </p:sp>
        <p:sp>
          <p:nvSpPr>
            <p:cNvPr id="1148006" name="Line 102"/>
            <p:cNvSpPr>
              <a:spLocks noChangeShapeType="1"/>
            </p:cNvSpPr>
            <p:nvPr/>
          </p:nvSpPr>
          <p:spPr bwMode="auto">
            <a:xfrm flipV="1">
              <a:off x="3446" y="1230"/>
              <a:ext cx="250" cy="181"/>
            </a:xfrm>
            <a:prstGeom prst="line">
              <a:avLst/>
            </a:prstGeom>
            <a:noFill/>
            <a:ln w="19050">
              <a:solidFill>
                <a:schemeClr val="hlink"/>
              </a:solidFill>
              <a:round/>
              <a:headEnd/>
              <a:tailEnd/>
            </a:ln>
            <a:effectLst/>
          </p:spPr>
          <p:txBody>
            <a:bodyPr/>
            <a:lstStyle/>
            <a:p>
              <a:endParaRPr lang="en-US"/>
            </a:p>
          </p:txBody>
        </p:sp>
        <p:sp>
          <p:nvSpPr>
            <p:cNvPr id="1148007" name="Line 103"/>
            <p:cNvSpPr>
              <a:spLocks noChangeShapeType="1"/>
            </p:cNvSpPr>
            <p:nvPr/>
          </p:nvSpPr>
          <p:spPr bwMode="auto">
            <a:xfrm flipH="1" flipV="1">
              <a:off x="3423" y="1184"/>
              <a:ext cx="46" cy="227"/>
            </a:xfrm>
            <a:prstGeom prst="line">
              <a:avLst/>
            </a:prstGeom>
            <a:noFill/>
            <a:ln w="19050">
              <a:solidFill>
                <a:schemeClr val="hlink"/>
              </a:solidFill>
              <a:round/>
              <a:headEnd/>
              <a:tailEnd/>
            </a:ln>
            <a:effectLst/>
          </p:spPr>
          <p:txBody>
            <a:bodyPr/>
            <a:lstStyle/>
            <a:p>
              <a:endParaRPr lang="en-US"/>
            </a:p>
          </p:txBody>
        </p:sp>
        <p:sp>
          <p:nvSpPr>
            <p:cNvPr id="1148011" name="Oval 107"/>
            <p:cNvSpPr>
              <a:spLocks noChangeArrowheads="1"/>
            </p:cNvSpPr>
            <p:nvPr/>
          </p:nvSpPr>
          <p:spPr bwMode="auto">
            <a:xfrm>
              <a:off x="3129" y="1299"/>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012" name="Oval 108"/>
            <p:cNvSpPr>
              <a:spLocks noChangeArrowheads="1"/>
            </p:cNvSpPr>
            <p:nvPr/>
          </p:nvSpPr>
          <p:spPr bwMode="auto">
            <a:xfrm>
              <a:off x="1677" y="1185"/>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013" name="Oval 109"/>
            <p:cNvSpPr>
              <a:spLocks noChangeArrowheads="1"/>
            </p:cNvSpPr>
            <p:nvPr/>
          </p:nvSpPr>
          <p:spPr bwMode="auto">
            <a:xfrm>
              <a:off x="2630" y="936"/>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014" name="Oval 110"/>
            <p:cNvSpPr>
              <a:spLocks noChangeArrowheads="1"/>
            </p:cNvSpPr>
            <p:nvPr/>
          </p:nvSpPr>
          <p:spPr bwMode="auto">
            <a:xfrm>
              <a:off x="1519" y="1503"/>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015" name="Oval 111"/>
            <p:cNvSpPr>
              <a:spLocks noChangeArrowheads="1"/>
            </p:cNvSpPr>
            <p:nvPr/>
          </p:nvSpPr>
          <p:spPr bwMode="auto">
            <a:xfrm>
              <a:off x="2403" y="936"/>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016" name="Oval 112"/>
            <p:cNvSpPr>
              <a:spLocks noChangeArrowheads="1"/>
            </p:cNvSpPr>
            <p:nvPr/>
          </p:nvSpPr>
          <p:spPr bwMode="auto">
            <a:xfrm>
              <a:off x="2040" y="1027"/>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017" name="Oval 113"/>
            <p:cNvSpPr>
              <a:spLocks noChangeArrowheads="1"/>
            </p:cNvSpPr>
            <p:nvPr/>
          </p:nvSpPr>
          <p:spPr bwMode="auto">
            <a:xfrm>
              <a:off x="2902" y="1072"/>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018" name="Line 114"/>
            <p:cNvSpPr>
              <a:spLocks noChangeShapeType="1"/>
            </p:cNvSpPr>
            <p:nvPr/>
          </p:nvSpPr>
          <p:spPr bwMode="auto">
            <a:xfrm flipV="1">
              <a:off x="2131" y="1027"/>
              <a:ext cx="363" cy="91"/>
            </a:xfrm>
            <a:prstGeom prst="line">
              <a:avLst/>
            </a:prstGeom>
            <a:noFill/>
            <a:ln w="19050">
              <a:solidFill>
                <a:schemeClr val="hlink"/>
              </a:solidFill>
              <a:round/>
              <a:headEnd/>
              <a:tailEnd/>
            </a:ln>
            <a:effectLst/>
          </p:spPr>
          <p:txBody>
            <a:bodyPr/>
            <a:lstStyle/>
            <a:p>
              <a:endParaRPr lang="en-US"/>
            </a:p>
          </p:txBody>
        </p:sp>
        <p:sp>
          <p:nvSpPr>
            <p:cNvPr id="1148019" name="Line 115"/>
            <p:cNvSpPr>
              <a:spLocks noChangeShapeType="1"/>
            </p:cNvSpPr>
            <p:nvPr/>
          </p:nvSpPr>
          <p:spPr bwMode="auto">
            <a:xfrm>
              <a:off x="2494" y="1027"/>
              <a:ext cx="227" cy="1"/>
            </a:xfrm>
            <a:prstGeom prst="line">
              <a:avLst/>
            </a:prstGeom>
            <a:noFill/>
            <a:ln w="19050">
              <a:solidFill>
                <a:schemeClr val="hlink"/>
              </a:solidFill>
              <a:round/>
              <a:headEnd/>
              <a:tailEnd/>
            </a:ln>
            <a:effectLst/>
          </p:spPr>
          <p:txBody>
            <a:bodyPr/>
            <a:lstStyle/>
            <a:p>
              <a:endParaRPr lang="en-US"/>
            </a:p>
          </p:txBody>
        </p:sp>
        <p:sp>
          <p:nvSpPr>
            <p:cNvPr id="1148020" name="Line 116"/>
            <p:cNvSpPr>
              <a:spLocks noChangeShapeType="1"/>
            </p:cNvSpPr>
            <p:nvPr/>
          </p:nvSpPr>
          <p:spPr bwMode="auto">
            <a:xfrm>
              <a:off x="2721" y="1027"/>
              <a:ext cx="272" cy="136"/>
            </a:xfrm>
            <a:prstGeom prst="line">
              <a:avLst/>
            </a:prstGeom>
            <a:noFill/>
            <a:ln w="19050">
              <a:solidFill>
                <a:schemeClr val="hlink"/>
              </a:solidFill>
              <a:round/>
              <a:headEnd/>
              <a:tailEnd/>
            </a:ln>
            <a:effectLst/>
          </p:spPr>
          <p:txBody>
            <a:bodyPr/>
            <a:lstStyle/>
            <a:p>
              <a:endParaRPr lang="en-US"/>
            </a:p>
          </p:txBody>
        </p:sp>
        <p:sp>
          <p:nvSpPr>
            <p:cNvPr id="1148021" name="Line 117"/>
            <p:cNvSpPr>
              <a:spLocks noChangeShapeType="1"/>
            </p:cNvSpPr>
            <p:nvPr/>
          </p:nvSpPr>
          <p:spPr bwMode="auto">
            <a:xfrm>
              <a:off x="3038" y="1163"/>
              <a:ext cx="227" cy="227"/>
            </a:xfrm>
            <a:prstGeom prst="line">
              <a:avLst/>
            </a:prstGeom>
            <a:noFill/>
            <a:ln w="19050">
              <a:solidFill>
                <a:schemeClr val="hlink"/>
              </a:solidFill>
              <a:round/>
              <a:headEnd/>
              <a:tailEnd/>
            </a:ln>
            <a:effectLst/>
          </p:spPr>
          <p:txBody>
            <a:bodyPr/>
            <a:lstStyle/>
            <a:p>
              <a:endParaRPr lang="en-US"/>
            </a:p>
          </p:txBody>
        </p:sp>
        <p:sp>
          <p:nvSpPr>
            <p:cNvPr id="1148022" name="Line 118"/>
            <p:cNvSpPr>
              <a:spLocks noChangeShapeType="1"/>
            </p:cNvSpPr>
            <p:nvPr/>
          </p:nvSpPr>
          <p:spPr bwMode="auto">
            <a:xfrm flipH="1">
              <a:off x="1768" y="1095"/>
              <a:ext cx="340" cy="181"/>
            </a:xfrm>
            <a:prstGeom prst="line">
              <a:avLst/>
            </a:prstGeom>
            <a:noFill/>
            <a:ln w="19050">
              <a:solidFill>
                <a:schemeClr val="hlink"/>
              </a:solidFill>
              <a:round/>
              <a:headEnd/>
              <a:tailEnd/>
            </a:ln>
            <a:effectLst/>
          </p:spPr>
          <p:txBody>
            <a:bodyPr/>
            <a:lstStyle/>
            <a:p>
              <a:endParaRPr lang="en-US"/>
            </a:p>
          </p:txBody>
        </p:sp>
        <p:sp>
          <p:nvSpPr>
            <p:cNvPr id="1148023" name="Line 119"/>
            <p:cNvSpPr>
              <a:spLocks noChangeShapeType="1"/>
            </p:cNvSpPr>
            <p:nvPr/>
          </p:nvSpPr>
          <p:spPr bwMode="auto">
            <a:xfrm flipV="1">
              <a:off x="1632" y="1299"/>
              <a:ext cx="136" cy="295"/>
            </a:xfrm>
            <a:prstGeom prst="line">
              <a:avLst/>
            </a:prstGeom>
            <a:noFill/>
            <a:ln w="19050">
              <a:solidFill>
                <a:schemeClr val="hlink"/>
              </a:solidFill>
              <a:round/>
              <a:headEnd/>
              <a:tailEnd/>
            </a:ln>
            <a:effectLst/>
          </p:spPr>
          <p:txBody>
            <a:bodyPr/>
            <a:lstStyle/>
            <a:p>
              <a:endParaRPr lang="en-US"/>
            </a:p>
          </p:txBody>
        </p:sp>
        <p:sp>
          <p:nvSpPr>
            <p:cNvPr id="1148024" name="Oval 120"/>
            <p:cNvSpPr>
              <a:spLocks noChangeArrowheads="1"/>
            </p:cNvSpPr>
            <p:nvPr/>
          </p:nvSpPr>
          <p:spPr bwMode="auto">
            <a:xfrm>
              <a:off x="3401" y="1298"/>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025" name="Line 121"/>
            <p:cNvSpPr>
              <a:spLocks noChangeShapeType="1"/>
            </p:cNvSpPr>
            <p:nvPr/>
          </p:nvSpPr>
          <p:spPr bwMode="auto">
            <a:xfrm flipH="1">
              <a:off x="3220" y="1389"/>
              <a:ext cx="272" cy="0"/>
            </a:xfrm>
            <a:prstGeom prst="line">
              <a:avLst/>
            </a:prstGeom>
            <a:noFill/>
            <a:ln w="19050">
              <a:solidFill>
                <a:schemeClr val="hlink"/>
              </a:solidFill>
              <a:round/>
              <a:headEnd/>
              <a:tailEnd/>
            </a:ln>
            <a:effectLst/>
          </p:spPr>
          <p:txBody>
            <a:bodyPr/>
            <a:lstStyle/>
            <a:p>
              <a:endParaRPr lang="en-US"/>
            </a:p>
          </p:txBody>
        </p:sp>
        <p:sp>
          <p:nvSpPr>
            <p:cNvPr id="1148026" name="Line 122"/>
            <p:cNvSpPr>
              <a:spLocks noChangeShapeType="1"/>
            </p:cNvSpPr>
            <p:nvPr/>
          </p:nvSpPr>
          <p:spPr bwMode="auto">
            <a:xfrm>
              <a:off x="3492" y="1389"/>
              <a:ext cx="317" cy="45"/>
            </a:xfrm>
            <a:prstGeom prst="line">
              <a:avLst/>
            </a:prstGeom>
            <a:noFill/>
            <a:ln w="19050">
              <a:solidFill>
                <a:schemeClr val="hlink"/>
              </a:solidFill>
              <a:round/>
              <a:headEnd/>
              <a:tailEnd/>
            </a:ln>
            <a:effectLst/>
          </p:spPr>
          <p:txBody>
            <a:bodyPr/>
            <a:lstStyle/>
            <a:p>
              <a:endParaRPr lang="en-US"/>
            </a:p>
          </p:txBody>
        </p:sp>
        <p:sp>
          <p:nvSpPr>
            <p:cNvPr id="1148031" name="Line 127"/>
            <p:cNvSpPr>
              <a:spLocks noChangeShapeType="1"/>
            </p:cNvSpPr>
            <p:nvPr/>
          </p:nvSpPr>
          <p:spPr bwMode="auto">
            <a:xfrm flipV="1">
              <a:off x="2290" y="1321"/>
              <a:ext cx="318" cy="45"/>
            </a:xfrm>
            <a:prstGeom prst="line">
              <a:avLst/>
            </a:prstGeom>
            <a:noFill/>
            <a:ln w="19050">
              <a:solidFill>
                <a:schemeClr val="hlink"/>
              </a:solidFill>
              <a:round/>
              <a:headEnd/>
              <a:tailEnd/>
            </a:ln>
            <a:effectLst/>
          </p:spPr>
          <p:txBody>
            <a:bodyPr/>
            <a:lstStyle/>
            <a:p>
              <a:endParaRPr lang="en-US"/>
            </a:p>
          </p:txBody>
        </p:sp>
        <p:sp>
          <p:nvSpPr>
            <p:cNvPr id="1148032" name="Line 128"/>
            <p:cNvSpPr>
              <a:spLocks noChangeShapeType="1"/>
            </p:cNvSpPr>
            <p:nvPr/>
          </p:nvSpPr>
          <p:spPr bwMode="auto">
            <a:xfrm flipH="1">
              <a:off x="2585" y="1026"/>
              <a:ext cx="136" cy="317"/>
            </a:xfrm>
            <a:prstGeom prst="line">
              <a:avLst/>
            </a:prstGeom>
            <a:noFill/>
            <a:ln w="19050">
              <a:solidFill>
                <a:schemeClr val="hlink"/>
              </a:solidFill>
              <a:round/>
              <a:headEnd/>
              <a:tailEnd/>
            </a:ln>
            <a:effectLst/>
          </p:spPr>
          <p:txBody>
            <a:bodyPr/>
            <a:lstStyle/>
            <a:p>
              <a:endParaRPr lang="en-US"/>
            </a:p>
          </p:txBody>
        </p:sp>
        <p:sp>
          <p:nvSpPr>
            <p:cNvPr id="1148033" name="Oval 129"/>
            <p:cNvSpPr>
              <a:spLocks noChangeArrowheads="1"/>
            </p:cNvSpPr>
            <p:nvPr/>
          </p:nvSpPr>
          <p:spPr bwMode="auto">
            <a:xfrm>
              <a:off x="2517" y="1253"/>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034" name="Line 130"/>
            <p:cNvSpPr>
              <a:spLocks noChangeShapeType="1"/>
            </p:cNvSpPr>
            <p:nvPr/>
          </p:nvSpPr>
          <p:spPr bwMode="auto">
            <a:xfrm flipH="1" flipV="1">
              <a:off x="2608" y="1366"/>
              <a:ext cx="295" cy="23"/>
            </a:xfrm>
            <a:prstGeom prst="line">
              <a:avLst/>
            </a:prstGeom>
            <a:noFill/>
            <a:ln w="19050">
              <a:solidFill>
                <a:schemeClr val="hlink"/>
              </a:solidFill>
              <a:round/>
              <a:headEnd/>
              <a:tailEnd/>
            </a:ln>
            <a:effectLst/>
          </p:spPr>
          <p:txBody>
            <a:bodyPr/>
            <a:lstStyle/>
            <a:p>
              <a:endParaRPr lang="en-US"/>
            </a:p>
          </p:txBody>
        </p:sp>
        <p:sp>
          <p:nvSpPr>
            <p:cNvPr id="1148035" name="Line 131"/>
            <p:cNvSpPr>
              <a:spLocks noChangeShapeType="1"/>
            </p:cNvSpPr>
            <p:nvPr/>
          </p:nvSpPr>
          <p:spPr bwMode="auto">
            <a:xfrm>
              <a:off x="2494" y="1026"/>
              <a:ext cx="114" cy="318"/>
            </a:xfrm>
            <a:prstGeom prst="line">
              <a:avLst/>
            </a:prstGeom>
            <a:noFill/>
            <a:ln w="19050">
              <a:solidFill>
                <a:schemeClr val="hlink"/>
              </a:solidFill>
              <a:round/>
              <a:headEnd/>
              <a:tailEnd/>
            </a:ln>
            <a:effectLst/>
          </p:spPr>
          <p:txBody>
            <a:bodyPr/>
            <a:lstStyle/>
            <a:p>
              <a:endParaRPr lang="en-US"/>
            </a:p>
          </p:txBody>
        </p:sp>
        <p:sp>
          <p:nvSpPr>
            <p:cNvPr id="1148037" name="Oval 133"/>
            <p:cNvSpPr>
              <a:spLocks noChangeArrowheads="1"/>
            </p:cNvSpPr>
            <p:nvPr/>
          </p:nvSpPr>
          <p:spPr bwMode="auto">
            <a:xfrm>
              <a:off x="1519" y="1502"/>
              <a:ext cx="181" cy="182"/>
            </a:xfrm>
            <a:prstGeom prst="ellipse">
              <a:avLst/>
            </a:prstGeom>
            <a:solidFill>
              <a:srgbClr val="FFFF00"/>
            </a:solidFill>
            <a:ln w="38100" algn="ctr">
              <a:solidFill>
                <a:schemeClr val="tx1"/>
              </a:solidFill>
              <a:prstDash val="sysDot"/>
              <a:round/>
              <a:headEnd/>
              <a:tailEnd/>
            </a:ln>
            <a:effectLst/>
          </p:spPr>
          <p:txBody>
            <a:bodyPr wrap="none" anchor="ctr"/>
            <a:lstStyle/>
            <a:p>
              <a:endParaRPr lang="en-US"/>
            </a:p>
          </p:txBody>
        </p:sp>
      </p:grpSp>
      <p:grpSp>
        <p:nvGrpSpPr>
          <p:cNvPr id="3" name="Group 135"/>
          <p:cNvGrpSpPr>
            <a:grpSpLocks/>
          </p:cNvGrpSpPr>
          <p:nvPr/>
        </p:nvGrpSpPr>
        <p:grpSpPr bwMode="auto">
          <a:xfrm>
            <a:off x="2592388" y="1484313"/>
            <a:ext cx="3455987" cy="1044575"/>
            <a:chOff x="1338" y="1003"/>
            <a:chExt cx="2177" cy="658"/>
          </a:xfrm>
        </p:grpSpPr>
        <p:sp>
          <p:nvSpPr>
            <p:cNvPr id="1148040" name="Oval 136"/>
            <p:cNvSpPr>
              <a:spLocks noChangeArrowheads="1"/>
            </p:cNvSpPr>
            <p:nvPr/>
          </p:nvSpPr>
          <p:spPr bwMode="auto">
            <a:xfrm>
              <a:off x="2835" y="1366"/>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48041" name="Oval 137"/>
            <p:cNvSpPr>
              <a:spLocks noChangeArrowheads="1"/>
            </p:cNvSpPr>
            <p:nvPr/>
          </p:nvSpPr>
          <p:spPr bwMode="auto">
            <a:xfrm>
              <a:off x="1383" y="1252"/>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48042" name="Oval 138"/>
            <p:cNvSpPr>
              <a:spLocks noChangeArrowheads="1"/>
            </p:cNvSpPr>
            <p:nvPr/>
          </p:nvSpPr>
          <p:spPr bwMode="auto">
            <a:xfrm>
              <a:off x="2336" y="1003"/>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48043" name="Oval 139"/>
            <p:cNvSpPr>
              <a:spLocks noChangeArrowheads="1"/>
            </p:cNvSpPr>
            <p:nvPr/>
          </p:nvSpPr>
          <p:spPr bwMode="auto">
            <a:xfrm>
              <a:off x="2109" y="1003"/>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48044" name="Oval 140"/>
            <p:cNvSpPr>
              <a:spLocks noChangeArrowheads="1"/>
            </p:cNvSpPr>
            <p:nvPr/>
          </p:nvSpPr>
          <p:spPr bwMode="auto">
            <a:xfrm>
              <a:off x="1746" y="1094"/>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48045" name="Oval 141"/>
            <p:cNvSpPr>
              <a:spLocks noChangeArrowheads="1"/>
            </p:cNvSpPr>
            <p:nvPr/>
          </p:nvSpPr>
          <p:spPr bwMode="auto">
            <a:xfrm>
              <a:off x="2608" y="1139"/>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48046" name="Line 142"/>
            <p:cNvSpPr>
              <a:spLocks noChangeShapeType="1"/>
            </p:cNvSpPr>
            <p:nvPr/>
          </p:nvSpPr>
          <p:spPr bwMode="auto">
            <a:xfrm flipV="1">
              <a:off x="1837" y="1094"/>
              <a:ext cx="363" cy="91"/>
            </a:xfrm>
            <a:prstGeom prst="line">
              <a:avLst/>
            </a:prstGeom>
            <a:noFill/>
            <a:ln w="19050">
              <a:solidFill>
                <a:srgbClr val="FF9933"/>
              </a:solidFill>
              <a:round/>
              <a:headEnd/>
              <a:tailEnd/>
            </a:ln>
            <a:effectLst/>
          </p:spPr>
          <p:txBody>
            <a:bodyPr/>
            <a:lstStyle/>
            <a:p>
              <a:endParaRPr lang="en-US"/>
            </a:p>
          </p:txBody>
        </p:sp>
        <p:sp>
          <p:nvSpPr>
            <p:cNvPr id="1148047" name="Line 143"/>
            <p:cNvSpPr>
              <a:spLocks noChangeShapeType="1"/>
            </p:cNvSpPr>
            <p:nvPr/>
          </p:nvSpPr>
          <p:spPr bwMode="auto">
            <a:xfrm>
              <a:off x="2200" y="1094"/>
              <a:ext cx="227" cy="1"/>
            </a:xfrm>
            <a:prstGeom prst="line">
              <a:avLst/>
            </a:prstGeom>
            <a:noFill/>
            <a:ln w="19050">
              <a:solidFill>
                <a:srgbClr val="FF9933"/>
              </a:solidFill>
              <a:round/>
              <a:headEnd/>
              <a:tailEnd/>
            </a:ln>
            <a:effectLst/>
          </p:spPr>
          <p:txBody>
            <a:bodyPr/>
            <a:lstStyle/>
            <a:p>
              <a:endParaRPr lang="en-US"/>
            </a:p>
          </p:txBody>
        </p:sp>
        <p:sp>
          <p:nvSpPr>
            <p:cNvPr id="1148048" name="Line 144"/>
            <p:cNvSpPr>
              <a:spLocks noChangeShapeType="1"/>
            </p:cNvSpPr>
            <p:nvPr/>
          </p:nvSpPr>
          <p:spPr bwMode="auto">
            <a:xfrm>
              <a:off x="2427" y="1094"/>
              <a:ext cx="272" cy="136"/>
            </a:xfrm>
            <a:prstGeom prst="line">
              <a:avLst/>
            </a:prstGeom>
            <a:noFill/>
            <a:ln w="19050">
              <a:solidFill>
                <a:srgbClr val="FF9933"/>
              </a:solidFill>
              <a:round/>
              <a:headEnd/>
              <a:tailEnd/>
            </a:ln>
            <a:effectLst/>
          </p:spPr>
          <p:txBody>
            <a:bodyPr/>
            <a:lstStyle/>
            <a:p>
              <a:endParaRPr lang="en-US"/>
            </a:p>
          </p:txBody>
        </p:sp>
        <p:sp>
          <p:nvSpPr>
            <p:cNvPr id="1148049" name="Line 145"/>
            <p:cNvSpPr>
              <a:spLocks noChangeShapeType="1"/>
            </p:cNvSpPr>
            <p:nvPr/>
          </p:nvSpPr>
          <p:spPr bwMode="auto">
            <a:xfrm>
              <a:off x="2744" y="1230"/>
              <a:ext cx="227" cy="227"/>
            </a:xfrm>
            <a:prstGeom prst="line">
              <a:avLst/>
            </a:prstGeom>
            <a:noFill/>
            <a:ln w="19050">
              <a:solidFill>
                <a:srgbClr val="FF9933"/>
              </a:solidFill>
              <a:round/>
              <a:headEnd/>
              <a:tailEnd/>
            </a:ln>
            <a:effectLst/>
          </p:spPr>
          <p:txBody>
            <a:bodyPr/>
            <a:lstStyle/>
            <a:p>
              <a:endParaRPr lang="en-US"/>
            </a:p>
          </p:txBody>
        </p:sp>
        <p:sp>
          <p:nvSpPr>
            <p:cNvPr id="1148050" name="Line 146"/>
            <p:cNvSpPr>
              <a:spLocks noChangeShapeType="1"/>
            </p:cNvSpPr>
            <p:nvPr/>
          </p:nvSpPr>
          <p:spPr bwMode="auto">
            <a:xfrm flipH="1">
              <a:off x="1474" y="1162"/>
              <a:ext cx="340" cy="181"/>
            </a:xfrm>
            <a:prstGeom prst="line">
              <a:avLst/>
            </a:prstGeom>
            <a:noFill/>
            <a:ln w="19050">
              <a:solidFill>
                <a:srgbClr val="FF9933"/>
              </a:solidFill>
              <a:round/>
              <a:headEnd/>
              <a:tailEnd/>
            </a:ln>
            <a:effectLst/>
          </p:spPr>
          <p:txBody>
            <a:bodyPr/>
            <a:lstStyle/>
            <a:p>
              <a:endParaRPr lang="en-US"/>
            </a:p>
          </p:txBody>
        </p:sp>
        <p:sp>
          <p:nvSpPr>
            <p:cNvPr id="1148051" name="Line 147"/>
            <p:cNvSpPr>
              <a:spLocks noChangeShapeType="1"/>
            </p:cNvSpPr>
            <p:nvPr/>
          </p:nvSpPr>
          <p:spPr bwMode="auto">
            <a:xfrm flipV="1">
              <a:off x="1338" y="1366"/>
              <a:ext cx="136" cy="295"/>
            </a:xfrm>
            <a:prstGeom prst="line">
              <a:avLst/>
            </a:prstGeom>
            <a:noFill/>
            <a:ln w="19050">
              <a:solidFill>
                <a:srgbClr val="FF9933"/>
              </a:solidFill>
              <a:round/>
              <a:headEnd/>
              <a:tailEnd/>
            </a:ln>
            <a:effectLst/>
          </p:spPr>
          <p:txBody>
            <a:bodyPr/>
            <a:lstStyle/>
            <a:p>
              <a:endParaRPr lang="en-US"/>
            </a:p>
          </p:txBody>
        </p:sp>
        <p:sp>
          <p:nvSpPr>
            <p:cNvPr id="1148052" name="Oval 148"/>
            <p:cNvSpPr>
              <a:spLocks noChangeArrowheads="1"/>
            </p:cNvSpPr>
            <p:nvPr/>
          </p:nvSpPr>
          <p:spPr bwMode="auto">
            <a:xfrm>
              <a:off x="3107" y="1365"/>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48053" name="Line 149"/>
            <p:cNvSpPr>
              <a:spLocks noChangeShapeType="1"/>
            </p:cNvSpPr>
            <p:nvPr/>
          </p:nvSpPr>
          <p:spPr bwMode="auto">
            <a:xfrm flipH="1">
              <a:off x="2926" y="1456"/>
              <a:ext cx="272" cy="0"/>
            </a:xfrm>
            <a:prstGeom prst="line">
              <a:avLst/>
            </a:prstGeom>
            <a:noFill/>
            <a:ln w="19050">
              <a:solidFill>
                <a:srgbClr val="FF9933"/>
              </a:solidFill>
              <a:round/>
              <a:headEnd/>
              <a:tailEnd/>
            </a:ln>
            <a:effectLst/>
          </p:spPr>
          <p:txBody>
            <a:bodyPr/>
            <a:lstStyle/>
            <a:p>
              <a:endParaRPr lang="en-US"/>
            </a:p>
          </p:txBody>
        </p:sp>
        <p:sp>
          <p:nvSpPr>
            <p:cNvPr id="1148054" name="Line 150"/>
            <p:cNvSpPr>
              <a:spLocks noChangeShapeType="1"/>
            </p:cNvSpPr>
            <p:nvPr/>
          </p:nvSpPr>
          <p:spPr bwMode="auto">
            <a:xfrm>
              <a:off x="3198" y="1456"/>
              <a:ext cx="317" cy="45"/>
            </a:xfrm>
            <a:prstGeom prst="line">
              <a:avLst/>
            </a:prstGeom>
            <a:noFill/>
            <a:ln w="19050">
              <a:solidFill>
                <a:srgbClr val="FF9933"/>
              </a:solidFill>
              <a:round/>
              <a:headEnd/>
              <a:tailEnd/>
            </a:ln>
            <a:effectLst/>
          </p:spPr>
          <p:txBody>
            <a:bodyPr/>
            <a:lstStyle/>
            <a:p>
              <a:endParaRPr lang="en-US"/>
            </a:p>
          </p:txBody>
        </p:sp>
      </p:grpSp>
      <p:grpSp>
        <p:nvGrpSpPr>
          <p:cNvPr id="4" name="Group 123"/>
          <p:cNvGrpSpPr>
            <a:grpSpLocks/>
          </p:cNvGrpSpPr>
          <p:nvPr/>
        </p:nvGrpSpPr>
        <p:grpSpPr bwMode="auto">
          <a:xfrm>
            <a:off x="1835150" y="2492375"/>
            <a:ext cx="503238" cy="301625"/>
            <a:chOff x="4694" y="1480"/>
            <a:chExt cx="317" cy="190"/>
          </a:xfrm>
        </p:grpSpPr>
        <p:sp>
          <p:nvSpPr>
            <p:cNvPr id="1148028" name="Rectangle 124"/>
            <p:cNvSpPr>
              <a:spLocks noChangeArrowheads="1"/>
            </p:cNvSpPr>
            <p:nvPr/>
          </p:nvSpPr>
          <p:spPr bwMode="auto">
            <a:xfrm>
              <a:off x="4694" y="1480"/>
              <a:ext cx="317" cy="190"/>
            </a:xfrm>
            <a:prstGeom prst="rect">
              <a:avLst/>
            </a:prstGeom>
            <a:solidFill>
              <a:srgbClr val="FFFF00"/>
            </a:solidFill>
            <a:ln w="19050" algn="ctr">
              <a:solidFill>
                <a:schemeClr val="tx1"/>
              </a:solidFill>
              <a:miter lim="800000"/>
              <a:headEnd/>
              <a:tailEnd/>
            </a:ln>
            <a:effectLst/>
          </p:spPr>
          <p:txBody>
            <a:bodyPr wrap="none" anchor="ctr"/>
            <a:lstStyle/>
            <a:p>
              <a:endParaRPr lang="en-US"/>
            </a:p>
          </p:txBody>
        </p:sp>
        <p:sp>
          <p:nvSpPr>
            <p:cNvPr id="1148029" name="Line 125"/>
            <p:cNvSpPr>
              <a:spLocks noChangeShapeType="1"/>
            </p:cNvSpPr>
            <p:nvPr/>
          </p:nvSpPr>
          <p:spPr bwMode="auto">
            <a:xfrm>
              <a:off x="4694" y="1480"/>
              <a:ext cx="159" cy="95"/>
            </a:xfrm>
            <a:prstGeom prst="line">
              <a:avLst/>
            </a:prstGeom>
            <a:noFill/>
            <a:ln w="19050">
              <a:solidFill>
                <a:schemeClr val="tx1"/>
              </a:solidFill>
              <a:round/>
              <a:headEnd/>
              <a:tailEnd/>
            </a:ln>
            <a:effectLst/>
          </p:spPr>
          <p:txBody>
            <a:bodyPr/>
            <a:lstStyle/>
            <a:p>
              <a:endParaRPr lang="en-US"/>
            </a:p>
          </p:txBody>
        </p:sp>
        <p:sp>
          <p:nvSpPr>
            <p:cNvPr id="1148030" name="Line 126"/>
            <p:cNvSpPr>
              <a:spLocks noChangeShapeType="1"/>
            </p:cNvSpPr>
            <p:nvPr/>
          </p:nvSpPr>
          <p:spPr bwMode="auto">
            <a:xfrm flipV="1">
              <a:off x="4853" y="1480"/>
              <a:ext cx="158" cy="95"/>
            </a:xfrm>
            <a:prstGeom prst="line">
              <a:avLst/>
            </a:prstGeom>
            <a:noFill/>
            <a:ln w="19050">
              <a:solidFill>
                <a:schemeClr val="tx1"/>
              </a:solidFill>
              <a:round/>
              <a:headEnd/>
              <a:tailEnd/>
            </a:ln>
            <a:effectLst/>
          </p:spPr>
          <p:txBody>
            <a:bodyPr/>
            <a:lstStyle/>
            <a:p>
              <a:endParaRPr lang="en-US"/>
            </a:p>
          </p:txBody>
        </p:sp>
      </p:grpSp>
      <p:sp>
        <p:nvSpPr>
          <p:cNvPr id="1148038" name="Oval 134"/>
          <p:cNvSpPr>
            <a:spLocks noChangeArrowheads="1"/>
          </p:cNvSpPr>
          <p:nvPr/>
        </p:nvSpPr>
        <p:spPr bwMode="auto">
          <a:xfrm>
            <a:off x="5867400" y="2168525"/>
            <a:ext cx="287338" cy="288925"/>
          </a:xfrm>
          <a:prstGeom prst="ellipse">
            <a:avLst/>
          </a:prstGeom>
          <a:solidFill>
            <a:srgbClr val="FF0000"/>
          </a:solidFill>
          <a:ln w="19050" algn="ctr">
            <a:noFill/>
            <a:round/>
            <a:headEnd/>
            <a:tailEnd/>
          </a:ln>
          <a:effectLst/>
        </p:spPr>
        <p:txBody>
          <a:bodyPr wrap="none" anchor="ctr"/>
          <a:lstStyle/>
          <a:p>
            <a:endParaRPr lang="en-US"/>
          </a:p>
        </p:txBody>
      </p:sp>
      <p:grpSp>
        <p:nvGrpSpPr>
          <p:cNvPr id="5" name="Group 152"/>
          <p:cNvGrpSpPr>
            <a:grpSpLocks/>
          </p:cNvGrpSpPr>
          <p:nvPr/>
        </p:nvGrpSpPr>
        <p:grpSpPr bwMode="auto">
          <a:xfrm>
            <a:off x="2519363" y="3429000"/>
            <a:ext cx="4714875" cy="2341563"/>
            <a:chOff x="5942" y="2000"/>
            <a:chExt cx="2970" cy="1475"/>
          </a:xfrm>
        </p:grpSpPr>
        <p:sp>
          <p:nvSpPr>
            <p:cNvPr id="1148057" name="Oval 153"/>
            <p:cNvSpPr>
              <a:spLocks noChangeArrowheads="1"/>
            </p:cNvSpPr>
            <p:nvPr/>
          </p:nvSpPr>
          <p:spPr bwMode="auto">
            <a:xfrm>
              <a:off x="5942" y="2340"/>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058" name="Oval 154"/>
            <p:cNvSpPr>
              <a:spLocks noChangeArrowheads="1"/>
            </p:cNvSpPr>
            <p:nvPr/>
          </p:nvSpPr>
          <p:spPr bwMode="auto">
            <a:xfrm>
              <a:off x="7937" y="2159"/>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059" name="Oval 155"/>
            <p:cNvSpPr>
              <a:spLocks noChangeArrowheads="1"/>
            </p:cNvSpPr>
            <p:nvPr/>
          </p:nvSpPr>
          <p:spPr bwMode="auto">
            <a:xfrm>
              <a:off x="6667" y="2930"/>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060" name="Oval 156"/>
            <p:cNvSpPr>
              <a:spLocks noChangeArrowheads="1"/>
            </p:cNvSpPr>
            <p:nvPr/>
          </p:nvSpPr>
          <p:spPr bwMode="auto">
            <a:xfrm>
              <a:off x="7438" y="2386"/>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061" name="Oval 157"/>
            <p:cNvSpPr>
              <a:spLocks noChangeArrowheads="1"/>
            </p:cNvSpPr>
            <p:nvPr/>
          </p:nvSpPr>
          <p:spPr bwMode="auto">
            <a:xfrm>
              <a:off x="7007" y="2567"/>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062" name="Oval 158"/>
            <p:cNvSpPr>
              <a:spLocks noChangeArrowheads="1"/>
            </p:cNvSpPr>
            <p:nvPr/>
          </p:nvSpPr>
          <p:spPr bwMode="auto">
            <a:xfrm>
              <a:off x="8299" y="2432"/>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063" name="Oval 159"/>
            <p:cNvSpPr>
              <a:spLocks noChangeArrowheads="1"/>
            </p:cNvSpPr>
            <p:nvPr/>
          </p:nvSpPr>
          <p:spPr bwMode="auto">
            <a:xfrm>
              <a:off x="6417" y="2907"/>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064" name="Oval 160"/>
            <p:cNvSpPr>
              <a:spLocks noChangeArrowheads="1"/>
            </p:cNvSpPr>
            <p:nvPr/>
          </p:nvSpPr>
          <p:spPr bwMode="auto">
            <a:xfrm>
              <a:off x="6757" y="3293"/>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065" name="Oval 161"/>
            <p:cNvSpPr>
              <a:spLocks noChangeArrowheads="1"/>
            </p:cNvSpPr>
            <p:nvPr/>
          </p:nvSpPr>
          <p:spPr bwMode="auto">
            <a:xfrm>
              <a:off x="7302" y="2930"/>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066" name="Oval 162"/>
            <p:cNvSpPr>
              <a:spLocks noChangeArrowheads="1"/>
            </p:cNvSpPr>
            <p:nvPr/>
          </p:nvSpPr>
          <p:spPr bwMode="auto">
            <a:xfrm>
              <a:off x="6168" y="2907"/>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067" name="Oval 163"/>
            <p:cNvSpPr>
              <a:spLocks noChangeArrowheads="1"/>
            </p:cNvSpPr>
            <p:nvPr/>
          </p:nvSpPr>
          <p:spPr bwMode="auto">
            <a:xfrm>
              <a:off x="6281" y="3225"/>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068" name="Oval 164"/>
            <p:cNvSpPr>
              <a:spLocks noChangeArrowheads="1"/>
            </p:cNvSpPr>
            <p:nvPr/>
          </p:nvSpPr>
          <p:spPr bwMode="auto">
            <a:xfrm>
              <a:off x="7619" y="3157"/>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069" name="Oval 165"/>
            <p:cNvSpPr>
              <a:spLocks noChangeArrowheads="1"/>
            </p:cNvSpPr>
            <p:nvPr/>
          </p:nvSpPr>
          <p:spPr bwMode="auto">
            <a:xfrm>
              <a:off x="7528" y="2658"/>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070" name="Oval 166"/>
            <p:cNvSpPr>
              <a:spLocks noChangeArrowheads="1"/>
            </p:cNvSpPr>
            <p:nvPr/>
          </p:nvSpPr>
          <p:spPr bwMode="auto">
            <a:xfrm>
              <a:off x="7846" y="2613"/>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071" name="Oval 167"/>
            <p:cNvSpPr>
              <a:spLocks noChangeArrowheads="1"/>
            </p:cNvSpPr>
            <p:nvPr/>
          </p:nvSpPr>
          <p:spPr bwMode="auto">
            <a:xfrm>
              <a:off x="7846" y="3021"/>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072" name="Oval 168"/>
            <p:cNvSpPr>
              <a:spLocks noChangeArrowheads="1"/>
            </p:cNvSpPr>
            <p:nvPr/>
          </p:nvSpPr>
          <p:spPr bwMode="auto">
            <a:xfrm>
              <a:off x="7619" y="2000"/>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073" name="Oval 169"/>
            <p:cNvSpPr>
              <a:spLocks noChangeArrowheads="1"/>
            </p:cNvSpPr>
            <p:nvPr/>
          </p:nvSpPr>
          <p:spPr bwMode="auto">
            <a:xfrm>
              <a:off x="6803" y="2341"/>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074" name="Oval 170"/>
            <p:cNvSpPr>
              <a:spLocks noChangeArrowheads="1"/>
            </p:cNvSpPr>
            <p:nvPr/>
          </p:nvSpPr>
          <p:spPr bwMode="auto">
            <a:xfrm>
              <a:off x="7438" y="3293"/>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075" name="Oval 171"/>
            <p:cNvSpPr>
              <a:spLocks noChangeArrowheads="1"/>
            </p:cNvSpPr>
            <p:nvPr/>
          </p:nvSpPr>
          <p:spPr bwMode="auto">
            <a:xfrm>
              <a:off x="7075" y="3112"/>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076" name="Oval 172"/>
            <p:cNvSpPr>
              <a:spLocks noChangeArrowheads="1"/>
            </p:cNvSpPr>
            <p:nvPr/>
          </p:nvSpPr>
          <p:spPr bwMode="auto">
            <a:xfrm>
              <a:off x="8118" y="2613"/>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077" name="Oval 173"/>
            <p:cNvSpPr>
              <a:spLocks noChangeArrowheads="1"/>
            </p:cNvSpPr>
            <p:nvPr/>
          </p:nvSpPr>
          <p:spPr bwMode="auto">
            <a:xfrm>
              <a:off x="6553" y="2386"/>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078" name="Oval 174"/>
            <p:cNvSpPr>
              <a:spLocks noChangeArrowheads="1"/>
            </p:cNvSpPr>
            <p:nvPr/>
          </p:nvSpPr>
          <p:spPr bwMode="auto">
            <a:xfrm>
              <a:off x="6848" y="2817"/>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079" name="Oval 175"/>
            <p:cNvSpPr>
              <a:spLocks noChangeArrowheads="1"/>
            </p:cNvSpPr>
            <p:nvPr/>
          </p:nvSpPr>
          <p:spPr bwMode="auto">
            <a:xfrm>
              <a:off x="8299" y="2976"/>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080" name="Oval 176"/>
            <p:cNvSpPr>
              <a:spLocks noChangeArrowheads="1"/>
            </p:cNvSpPr>
            <p:nvPr/>
          </p:nvSpPr>
          <p:spPr bwMode="auto">
            <a:xfrm>
              <a:off x="8209" y="2205"/>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081" name="Oval 177"/>
            <p:cNvSpPr>
              <a:spLocks noChangeArrowheads="1"/>
            </p:cNvSpPr>
            <p:nvPr/>
          </p:nvSpPr>
          <p:spPr bwMode="auto">
            <a:xfrm>
              <a:off x="8073" y="3203"/>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082" name="Oval 178"/>
            <p:cNvSpPr>
              <a:spLocks noChangeArrowheads="1"/>
            </p:cNvSpPr>
            <p:nvPr/>
          </p:nvSpPr>
          <p:spPr bwMode="auto">
            <a:xfrm>
              <a:off x="8390" y="3157"/>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083" name="Line 179"/>
            <p:cNvSpPr>
              <a:spLocks noChangeShapeType="1"/>
            </p:cNvSpPr>
            <p:nvPr/>
          </p:nvSpPr>
          <p:spPr bwMode="auto">
            <a:xfrm flipH="1" flipV="1">
              <a:off x="6712" y="2205"/>
              <a:ext cx="182" cy="227"/>
            </a:xfrm>
            <a:prstGeom prst="line">
              <a:avLst/>
            </a:prstGeom>
            <a:noFill/>
            <a:ln w="19050">
              <a:solidFill>
                <a:schemeClr val="hlink"/>
              </a:solidFill>
              <a:round/>
              <a:headEnd/>
              <a:tailEnd/>
            </a:ln>
            <a:effectLst/>
          </p:spPr>
          <p:txBody>
            <a:bodyPr/>
            <a:lstStyle/>
            <a:p>
              <a:endParaRPr lang="en-US"/>
            </a:p>
          </p:txBody>
        </p:sp>
        <p:sp>
          <p:nvSpPr>
            <p:cNvPr id="1148084" name="Line 180"/>
            <p:cNvSpPr>
              <a:spLocks noChangeShapeType="1"/>
            </p:cNvSpPr>
            <p:nvPr/>
          </p:nvSpPr>
          <p:spPr bwMode="auto">
            <a:xfrm flipV="1">
              <a:off x="7529" y="2250"/>
              <a:ext cx="45" cy="227"/>
            </a:xfrm>
            <a:prstGeom prst="line">
              <a:avLst/>
            </a:prstGeom>
            <a:noFill/>
            <a:ln w="19050">
              <a:solidFill>
                <a:schemeClr val="hlink"/>
              </a:solidFill>
              <a:round/>
              <a:headEnd/>
              <a:tailEnd/>
            </a:ln>
            <a:effectLst/>
          </p:spPr>
          <p:txBody>
            <a:bodyPr/>
            <a:lstStyle/>
            <a:p>
              <a:endParaRPr lang="en-US"/>
            </a:p>
          </p:txBody>
        </p:sp>
        <p:sp>
          <p:nvSpPr>
            <p:cNvPr id="1148085" name="Line 181"/>
            <p:cNvSpPr>
              <a:spLocks noChangeShapeType="1"/>
            </p:cNvSpPr>
            <p:nvPr/>
          </p:nvSpPr>
          <p:spPr bwMode="auto">
            <a:xfrm flipV="1">
              <a:off x="7574" y="2114"/>
              <a:ext cx="136" cy="136"/>
            </a:xfrm>
            <a:prstGeom prst="line">
              <a:avLst/>
            </a:prstGeom>
            <a:noFill/>
            <a:ln w="19050">
              <a:solidFill>
                <a:schemeClr val="hlink"/>
              </a:solidFill>
              <a:round/>
              <a:headEnd/>
              <a:tailEnd/>
            </a:ln>
            <a:effectLst/>
          </p:spPr>
          <p:txBody>
            <a:bodyPr/>
            <a:lstStyle/>
            <a:p>
              <a:endParaRPr lang="en-US"/>
            </a:p>
          </p:txBody>
        </p:sp>
        <p:sp>
          <p:nvSpPr>
            <p:cNvPr id="1148086" name="Line 182"/>
            <p:cNvSpPr>
              <a:spLocks noChangeShapeType="1"/>
            </p:cNvSpPr>
            <p:nvPr/>
          </p:nvSpPr>
          <p:spPr bwMode="auto">
            <a:xfrm>
              <a:off x="7710" y="2114"/>
              <a:ext cx="91" cy="363"/>
            </a:xfrm>
            <a:prstGeom prst="line">
              <a:avLst/>
            </a:prstGeom>
            <a:noFill/>
            <a:ln w="19050">
              <a:solidFill>
                <a:schemeClr val="hlink"/>
              </a:solidFill>
              <a:round/>
              <a:headEnd/>
              <a:tailEnd/>
            </a:ln>
            <a:effectLst/>
          </p:spPr>
          <p:txBody>
            <a:bodyPr/>
            <a:lstStyle/>
            <a:p>
              <a:endParaRPr lang="en-US"/>
            </a:p>
          </p:txBody>
        </p:sp>
        <p:sp>
          <p:nvSpPr>
            <p:cNvPr id="1148087" name="Line 183"/>
            <p:cNvSpPr>
              <a:spLocks noChangeShapeType="1"/>
            </p:cNvSpPr>
            <p:nvPr/>
          </p:nvSpPr>
          <p:spPr bwMode="auto">
            <a:xfrm flipH="1">
              <a:off x="7529" y="2477"/>
              <a:ext cx="272" cy="0"/>
            </a:xfrm>
            <a:prstGeom prst="line">
              <a:avLst/>
            </a:prstGeom>
            <a:noFill/>
            <a:ln w="19050">
              <a:solidFill>
                <a:schemeClr val="hlink"/>
              </a:solidFill>
              <a:round/>
              <a:headEnd/>
              <a:tailEnd/>
            </a:ln>
            <a:effectLst/>
          </p:spPr>
          <p:txBody>
            <a:bodyPr/>
            <a:lstStyle/>
            <a:p>
              <a:endParaRPr lang="en-US"/>
            </a:p>
          </p:txBody>
        </p:sp>
        <p:sp>
          <p:nvSpPr>
            <p:cNvPr id="1148088" name="Line 184"/>
            <p:cNvSpPr>
              <a:spLocks noChangeShapeType="1"/>
            </p:cNvSpPr>
            <p:nvPr/>
          </p:nvSpPr>
          <p:spPr bwMode="auto">
            <a:xfrm>
              <a:off x="7529" y="2477"/>
              <a:ext cx="90" cy="272"/>
            </a:xfrm>
            <a:prstGeom prst="line">
              <a:avLst/>
            </a:prstGeom>
            <a:noFill/>
            <a:ln w="19050">
              <a:solidFill>
                <a:schemeClr val="hlink"/>
              </a:solidFill>
              <a:round/>
              <a:headEnd/>
              <a:tailEnd/>
            </a:ln>
            <a:effectLst/>
          </p:spPr>
          <p:txBody>
            <a:bodyPr/>
            <a:lstStyle/>
            <a:p>
              <a:endParaRPr lang="en-US"/>
            </a:p>
          </p:txBody>
        </p:sp>
        <p:sp>
          <p:nvSpPr>
            <p:cNvPr id="1148089" name="Line 185"/>
            <p:cNvSpPr>
              <a:spLocks noChangeShapeType="1"/>
            </p:cNvSpPr>
            <p:nvPr/>
          </p:nvSpPr>
          <p:spPr bwMode="auto">
            <a:xfrm flipV="1">
              <a:off x="7619" y="2704"/>
              <a:ext cx="318" cy="45"/>
            </a:xfrm>
            <a:prstGeom prst="line">
              <a:avLst/>
            </a:prstGeom>
            <a:noFill/>
            <a:ln w="19050">
              <a:solidFill>
                <a:schemeClr val="hlink"/>
              </a:solidFill>
              <a:round/>
              <a:headEnd/>
              <a:tailEnd/>
            </a:ln>
            <a:effectLst/>
          </p:spPr>
          <p:txBody>
            <a:bodyPr/>
            <a:lstStyle/>
            <a:p>
              <a:endParaRPr lang="en-US"/>
            </a:p>
          </p:txBody>
        </p:sp>
        <p:sp>
          <p:nvSpPr>
            <p:cNvPr id="1148090" name="Line 186"/>
            <p:cNvSpPr>
              <a:spLocks noChangeShapeType="1"/>
            </p:cNvSpPr>
            <p:nvPr/>
          </p:nvSpPr>
          <p:spPr bwMode="auto">
            <a:xfrm flipH="1" flipV="1">
              <a:off x="7801" y="2477"/>
              <a:ext cx="136" cy="227"/>
            </a:xfrm>
            <a:prstGeom prst="line">
              <a:avLst/>
            </a:prstGeom>
            <a:noFill/>
            <a:ln w="19050">
              <a:solidFill>
                <a:schemeClr val="hlink"/>
              </a:solidFill>
              <a:round/>
              <a:headEnd/>
              <a:tailEnd/>
            </a:ln>
            <a:effectLst/>
          </p:spPr>
          <p:txBody>
            <a:bodyPr/>
            <a:lstStyle/>
            <a:p>
              <a:endParaRPr lang="en-US"/>
            </a:p>
          </p:txBody>
        </p:sp>
        <p:sp>
          <p:nvSpPr>
            <p:cNvPr id="1148091" name="Line 187"/>
            <p:cNvSpPr>
              <a:spLocks noChangeShapeType="1"/>
            </p:cNvSpPr>
            <p:nvPr/>
          </p:nvSpPr>
          <p:spPr bwMode="auto">
            <a:xfrm>
              <a:off x="7937" y="2704"/>
              <a:ext cx="272" cy="0"/>
            </a:xfrm>
            <a:prstGeom prst="line">
              <a:avLst/>
            </a:prstGeom>
            <a:noFill/>
            <a:ln w="19050">
              <a:solidFill>
                <a:schemeClr val="hlink"/>
              </a:solidFill>
              <a:round/>
              <a:headEnd/>
              <a:tailEnd/>
            </a:ln>
            <a:effectLst/>
          </p:spPr>
          <p:txBody>
            <a:bodyPr/>
            <a:lstStyle/>
            <a:p>
              <a:endParaRPr lang="en-US"/>
            </a:p>
          </p:txBody>
        </p:sp>
        <p:sp>
          <p:nvSpPr>
            <p:cNvPr id="1148092" name="Line 188"/>
            <p:cNvSpPr>
              <a:spLocks noChangeShapeType="1"/>
            </p:cNvSpPr>
            <p:nvPr/>
          </p:nvSpPr>
          <p:spPr bwMode="auto">
            <a:xfrm flipV="1">
              <a:off x="7846" y="2250"/>
              <a:ext cx="182" cy="227"/>
            </a:xfrm>
            <a:prstGeom prst="line">
              <a:avLst/>
            </a:prstGeom>
            <a:noFill/>
            <a:ln w="19050">
              <a:solidFill>
                <a:schemeClr val="hlink"/>
              </a:solidFill>
              <a:round/>
              <a:headEnd/>
              <a:tailEnd/>
            </a:ln>
            <a:effectLst/>
          </p:spPr>
          <p:txBody>
            <a:bodyPr/>
            <a:lstStyle/>
            <a:p>
              <a:endParaRPr lang="en-US"/>
            </a:p>
          </p:txBody>
        </p:sp>
        <p:sp>
          <p:nvSpPr>
            <p:cNvPr id="1148093" name="Line 189"/>
            <p:cNvSpPr>
              <a:spLocks noChangeShapeType="1"/>
            </p:cNvSpPr>
            <p:nvPr/>
          </p:nvSpPr>
          <p:spPr bwMode="auto">
            <a:xfrm>
              <a:off x="8028" y="2250"/>
              <a:ext cx="272" cy="45"/>
            </a:xfrm>
            <a:prstGeom prst="line">
              <a:avLst/>
            </a:prstGeom>
            <a:noFill/>
            <a:ln w="19050">
              <a:solidFill>
                <a:schemeClr val="hlink"/>
              </a:solidFill>
              <a:round/>
              <a:headEnd/>
              <a:tailEnd/>
            </a:ln>
            <a:effectLst/>
          </p:spPr>
          <p:txBody>
            <a:bodyPr/>
            <a:lstStyle/>
            <a:p>
              <a:endParaRPr lang="en-US"/>
            </a:p>
          </p:txBody>
        </p:sp>
        <p:sp>
          <p:nvSpPr>
            <p:cNvPr id="1148094" name="Line 190"/>
            <p:cNvSpPr>
              <a:spLocks noChangeShapeType="1"/>
            </p:cNvSpPr>
            <p:nvPr/>
          </p:nvSpPr>
          <p:spPr bwMode="auto">
            <a:xfrm>
              <a:off x="8300" y="2295"/>
              <a:ext cx="90" cy="227"/>
            </a:xfrm>
            <a:prstGeom prst="line">
              <a:avLst/>
            </a:prstGeom>
            <a:noFill/>
            <a:ln w="19050">
              <a:solidFill>
                <a:schemeClr val="hlink"/>
              </a:solidFill>
              <a:round/>
              <a:headEnd/>
              <a:tailEnd/>
            </a:ln>
            <a:effectLst/>
          </p:spPr>
          <p:txBody>
            <a:bodyPr/>
            <a:lstStyle/>
            <a:p>
              <a:endParaRPr lang="en-US"/>
            </a:p>
          </p:txBody>
        </p:sp>
        <p:sp>
          <p:nvSpPr>
            <p:cNvPr id="1148095" name="Line 191"/>
            <p:cNvSpPr>
              <a:spLocks noChangeShapeType="1"/>
            </p:cNvSpPr>
            <p:nvPr/>
          </p:nvSpPr>
          <p:spPr bwMode="auto">
            <a:xfrm flipH="1">
              <a:off x="8209" y="2522"/>
              <a:ext cx="181" cy="182"/>
            </a:xfrm>
            <a:prstGeom prst="line">
              <a:avLst/>
            </a:prstGeom>
            <a:noFill/>
            <a:ln w="19050">
              <a:solidFill>
                <a:schemeClr val="hlink"/>
              </a:solidFill>
              <a:round/>
              <a:headEnd/>
              <a:tailEnd/>
            </a:ln>
            <a:effectLst/>
          </p:spPr>
          <p:txBody>
            <a:bodyPr/>
            <a:lstStyle/>
            <a:p>
              <a:endParaRPr lang="en-US"/>
            </a:p>
          </p:txBody>
        </p:sp>
        <p:sp>
          <p:nvSpPr>
            <p:cNvPr id="1148096" name="Line 192"/>
            <p:cNvSpPr>
              <a:spLocks noChangeShapeType="1"/>
            </p:cNvSpPr>
            <p:nvPr/>
          </p:nvSpPr>
          <p:spPr bwMode="auto">
            <a:xfrm flipH="1">
              <a:off x="7166" y="3021"/>
              <a:ext cx="227" cy="182"/>
            </a:xfrm>
            <a:prstGeom prst="line">
              <a:avLst/>
            </a:prstGeom>
            <a:noFill/>
            <a:ln w="19050">
              <a:solidFill>
                <a:schemeClr val="hlink"/>
              </a:solidFill>
              <a:round/>
              <a:headEnd/>
              <a:tailEnd/>
            </a:ln>
            <a:effectLst/>
          </p:spPr>
          <p:txBody>
            <a:bodyPr/>
            <a:lstStyle/>
            <a:p>
              <a:endParaRPr lang="en-US"/>
            </a:p>
          </p:txBody>
        </p:sp>
        <p:sp>
          <p:nvSpPr>
            <p:cNvPr id="1148097" name="Line 193"/>
            <p:cNvSpPr>
              <a:spLocks noChangeShapeType="1"/>
            </p:cNvSpPr>
            <p:nvPr/>
          </p:nvSpPr>
          <p:spPr bwMode="auto">
            <a:xfrm flipH="1" flipV="1">
              <a:off x="6939" y="2885"/>
              <a:ext cx="227" cy="318"/>
            </a:xfrm>
            <a:prstGeom prst="line">
              <a:avLst/>
            </a:prstGeom>
            <a:noFill/>
            <a:ln w="19050">
              <a:solidFill>
                <a:schemeClr val="hlink"/>
              </a:solidFill>
              <a:round/>
              <a:headEnd/>
              <a:tailEnd/>
            </a:ln>
            <a:effectLst/>
          </p:spPr>
          <p:txBody>
            <a:bodyPr/>
            <a:lstStyle/>
            <a:p>
              <a:endParaRPr lang="en-US"/>
            </a:p>
          </p:txBody>
        </p:sp>
        <p:sp>
          <p:nvSpPr>
            <p:cNvPr id="1148098" name="Line 194"/>
            <p:cNvSpPr>
              <a:spLocks noChangeShapeType="1"/>
            </p:cNvSpPr>
            <p:nvPr/>
          </p:nvSpPr>
          <p:spPr bwMode="auto">
            <a:xfrm flipH="1">
              <a:off x="6757" y="2885"/>
              <a:ext cx="182" cy="136"/>
            </a:xfrm>
            <a:prstGeom prst="line">
              <a:avLst/>
            </a:prstGeom>
            <a:noFill/>
            <a:ln w="19050">
              <a:solidFill>
                <a:schemeClr val="hlink"/>
              </a:solidFill>
              <a:round/>
              <a:headEnd/>
              <a:tailEnd/>
            </a:ln>
            <a:effectLst/>
          </p:spPr>
          <p:txBody>
            <a:bodyPr/>
            <a:lstStyle/>
            <a:p>
              <a:endParaRPr lang="en-US"/>
            </a:p>
          </p:txBody>
        </p:sp>
        <p:sp>
          <p:nvSpPr>
            <p:cNvPr id="1148099" name="Line 195"/>
            <p:cNvSpPr>
              <a:spLocks noChangeShapeType="1"/>
            </p:cNvSpPr>
            <p:nvPr/>
          </p:nvSpPr>
          <p:spPr bwMode="auto">
            <a:xfrm>
              <a:off x="6757" y="3021"/>
              <a:ext cx="91" cy="363"/>
            </a:xfrm>
            <a:prstGeom prst="line">
              <a:avLst/>
            </a:prstGeom>
            <a:noFill/>
            <a:ln w="19050">
              <a:solidFill>
                <a:schemeClr val="hlink"/>
              </a:solidFill>
              <a:round/>
              <a:headEnd/>
              <a:tailEnd/>
            </a:ln>
            <a:effectLst/>
          </p:spPr>
          <p:txBody>
            <a:bodyPr/>
            <a:lstStyle/>
            <a:p>
              <a:endParaRPr lang="en-US"/>
            </a:p>
          </p:txBody>
        </p:sp>
        <p:sp>
          <p:nvSpPr>
            <p:cNvPr id="1148100" name="Line 196"/>
            <p:cNvSpPr>
              <a:spLocks noChangeShapeType="1"/>
            </p:cNvSpPr>
            <p:nvPr/>
          </p:nvSpPr>
          <p:spPr bwMode="auto">
            <a:xfrm flipV="1">
              <a:off x="6848" y="3203"/>
              <a:ext cx="318" cy="181"/>
            </a:xfrm>
            <a:prstGeom prst="line">
              <a:avLst/>
            </a:prstGeom>
            <a:noFill/>
            <a:ln w="19050">
              <a:solidFill>
                <a:schemeClr val="hlink"/>
              </a:solidFill>
              <a:round/>
              <a:headEnd/>
              <a:tailEnd/>
            </a:ln>
            <a:effectLst/>
          </p:spPr>
          <p:txBody>
            <a:bodyPr/>
            <a:lstStyle/>
            <a:p>
              <a:endParaRPr lang="en-US"/>
            </a:p>
          </p:txBody>
        </p:sp>
        <p:sp>
          <p:nvSpPr>
            <p:cNvPr id="1148101" name="Line 197"/>
            <p:cNvSpPr>
              <a:spLocks noChangeShapeType="1"/>
            </p:cNvSpPr>
            <p:nvPr/>
          </p:nvSpPr>
          <p:spPr bwMode="auto">
            <a:xfrm>
              <a:off x="7166" y="3203"/>
              <a:ext cx="363" cy="181"/>
            </a:xfrm>
            <a:prstGeom prst="line">
              <a:avLst/>
            </a:prstGeom>
            <a:noFill/>
            <a:ln w="19050">
              <a:solidFill>
                <a:schemeClr val="hlink"/>
              </a:solidFill>
              <a:round/>
              <a:headEnd/>
              <a:tailEnd/>
            </a:ln>
            <a:effectLst/>
          </p:spPr>
          <p:txBody>
            <a:bodyPr/>
            <a:lstStyle/>
            <a:p>
              <a:endParaRPr lang="en-US"/>
            </a:p>
          </p:txBody>
        </p:sp>
        <p:sp>
          <p:nvSpPr>
            <p:cNvPr id="1148102" name="Line 198"/>
            <p:cNvSpPr>
              <a:spLocks noChangeShapeType="1"/>
            </p:cNvSpPr>
            <p:nvPr/>
          </p:nvSpPr>
          <p:spPr bwMode="auto">
            <a:xfrm flipV="1">
              <a:off x="7529" y="3248"/>
              <a:ext cx="181" cy="136"/>
            </a:xfrm>
            <a:prstGeom prst="line">
              <a:avLst/>
            </a:prstGeom>
            <a:noFill/>
            <a:ln w="19050">
              <a:solidFill>
                <a:schemeClr val="hlink"/>
              </a:solidFill>
              <a:round/>
              <a:headEnd/>
              <a:tailEnd/>
            </a:ln>
            <a:effectLst/>
          </p:spPr>
          <p:txBody>
            <a:bodyPr/>
            <a:lstStyle/>
            <a:p>
              <a:endParaRPr lang="en-US"/>
            </a:p>
          </p:txBody>
        </p:sp>
        <p:sp>
          <p:nvSpPr>
            <p:cNvPr id="1148103" name="Line 199"/>
            <p:cNvSpPr>
              <a:spLocks noChangeShapeType="1"/>
            </p:cNvSpPr>
            <p:nvPr/>
          </p:nvSpPr>
          <p:spPr bwMode="auto">
            <a:xfrm flipV="1">
              <a:off x="7710" y="3112"/>
              <a:ext cx="227" cy="136"/>
            </a:xfrm>
            <a:prstGeom prst="line">
              <a:avLst/>
            </a:prstGeom>
            <a:noFill/>
            <a:ln w="19050">
              <a:solidFill>
                <a:schemeClr val="hlink"/>
              </a:solidFill>
              <a:round/>
              <a:headEnd/>
              <a:tailEnd/>
            </a:ln>
            <a:effectLst/>
          </p:spPr>
          <p:txBody>
            <a:bodyPr/>
            <a:lstStyle/>
            <a:p>
              <a:endParaRPr lang="en-US"/>
            </a:p>
          </p:txBody>
        </p:sp>
        <p:sp>
          <p:nvSpPr>
            <p:cNvPr id="1148104" name="Line 200"/>
            <p:cNvSpPr>
              <a:spLocks noChangeShapeType="1"/>
            </p:cNvSpPr>
            <p:nvPr/>
          </p:nvSpPr>
          <p:spPr bwMode="auto">
            <a:xfrm flipH="1" flipV="1">
              <a:off x="7619" y="2749"/>
              <a:ext cx="318" cy="363"/>
            </a:xfrm>
            <a:prstGeom prst="line">
              <a:avLst/>
            </a:prstGeom>
            <a:noFill/>
            <a:ln w="19050">
              <a:solidFill>
                <a:schemeClr val="hlink"/>
              </a:solidFill>
              <a:round/>
              <a:headEnd/>
              <a:tailEnd/>
            </a:ln>
            <a:effectLst/>
          </p:spPr>
          <p:txBody>
            <a:bodyPr/>
            <a:lstStyle/>
            <a:p>
              <a:endParaRPr lang="en-US"/>
            </a:p>
          </p:txBody>
        </p:sp>
        <p:sp>
          <p:nvSpPr>
            <p:cNvPr id="1148105" name="Line 201"/>
            <p:cNvSpPr>
              <a:spLocks noChangeShapeType="1"/>
            </p:cNvSpPr>
            <p:nvPr/>
          </p:nvSpPr>
          <p:spPr bwMode="auto">
            <a:xfrm>
              <a:off x="7937" y="2704"/>
              <a:ext cx="0" cy="363"/>
            </a:xfrm>
            <a:prstGeom prst="line">
              <a:avLst/>
            </a:prstGeom>
            <a:noFill/>
            <a:ln w="19050">
              <a:solidFill>
                <a:schemeClr val="hlink"/>
              </a:solidFill>
              <a:round/>
              <a:headEnd/>
              <a:tailEnd/>
            </a:ln>
            <a:effectLst/>
          </p:spPr>
          <p:txBody>
            <a:bodyPr/>
            <a:lstStyle/>
            <a:p>
              <a:endParaRPr lang="en-US"/>
            </a:p>
          </p:txBody>
        </p:sp>
        <p:sp>
          <p:nvSpPr>
            <p:cNvPr id="1148106" name="Line 202"/>
            <p:cNvSpPr>
              <a:spLocks noChangeShapeType="1"/>
            </p:cNvSpPr>
            <p:nvPr/>
          </p:nvSpPr>
          <p:spPr bwMode="auto">
            <a:xfrm>
              <a:off x="7937" y="3112"/>
              <a:ext cx="227" cy="181"/>
            </a:xfrm>
            <a:prstGeom prst="line">
              <a:avLst/>
            </a:prstGeom>
            <a:noFill/>
            <a:ln w="19050">
              <a:solidFill>
                <a:schemeClr val="hlink"/>
              </a:solidFill>
              <a:round/>
              <a:headEnd/>
              <a:tailEnd/>
            </a:ln>
            <a:effectLst/>
          </p:spPr>
          <p:txBody>
            <a:bodyPr/>
            <a:lstStyle/>
            <a:p>
              <a:endParaRPr lang="en-US"/>
            </a:p>
          </p:txBody>
        </p:sp>
        <p:sp>
          <p:nvSpPr>
            <p:cNvPr id="1148107" name="Line 203"/>
            <p:cNvSpPr>
              <a:spLocks noChangeShapeType="1"/>
            </p:cNvSpPr>
            <p:nvPr/>
          </p:nvSpPr>
          <p:spPr bwMode="auto">
            <a:xfrm flipV="1">
              <a:off x="8164" y="3067"/>
              <a:ext cx="226" cy="226"/>
            </a:xfrm>
            <a:prstGeom prst="line">
              <a:avLst/>
            </a:prstGeom>
            <a:noFill/>
            <a:ln w="19050">
              <a:solidFill>
                <a:schemeClr val="hlink"/>
              </a:solidFill>
              <a:round/>
              <a:headEnd/>
              <a:tailEnd/>
            </a:ln>
            <a:effectLst/>
          </p:spPr>
          <p:txBody>
            <a:bodyPr/>
            <a:lstStyle/>
            <a:p>
              <a:endParaRPr lang="en-US"/>
            </a:p>
          </p:txBody>
        </p:sp>
        <p:sp>
          <p:nvSpPr>
            <p:cNvPr id="1148108" name="Line 204"/>
            <p:cNvSpPr>
              <a:spLocks noChangeShapeType="1"/>
            </p:cNvSpPr>
            <p:nvPr/>
          </p:nvSpPr>
          <p:spPr bwMode="auto">
            <a:xfrm>
              <a:off x="8390" y="3067"/>
              <a:ext cx="136" cy="181"/>
            </a:xfrm>
            <a:prstGeom prst="line">
              <a:avLst/>
            </a:prstGeom>
            <a:noFill/>
            <a:ln w="19050">
              <a:solidFill>
                <a:schemeClr val="hlink"/>
              </a:solidFill>
              <a:round/>
              <a:headEnd/>
              <a:tailEnd/>
            </a:ln>
            <a:effectLst/>
          </p:spPr>
          <p:txBody>
            <a:bodyPr/>
            <a:lstStyle/>
            <a:p>
              <a:endParaRPr lang="en-US"/>
            </a:p>
          </p:txBody>
        </p:sp>
        <p:sp>
          <p:nvSpPr>
            <p:cNvPr id="1148109" name="Line 205"/>
            <p:cNvSpPr>
              <a:spLocks noChangeShapeType="1"/>
            </p:cNvSpPr>
            <p:nvPr/>
          </p:nvSpPr>
          <p:spPr bwMode="auto">
            <a:xfrm flipH="1">
              <a:off x="8164" y="3248"/>
              <a:ext cx="362" cy="45"/>
            </a:xfrm>
            <a:prstGeom prst="line">
              <a:avLst/>
            </a:prstGeom>
            <a:noFill/>
            <a:ln w="19050">
              <a:solidFill>
                <a:schemeClr val="hlink"/>
              </a:solidFill>
              <a:round/>
              <a:headEnd/>
              <a:tailEnd/>
            </a:ln>
            <a:effectLst/>
          </p:spPr>
          <p:txBody>
            <a:bodyPr/>
            <a:lstStyle/>
            <a:p>
              <a:endParaRPr lang="en-US"/>
            </a:p>
          </p:txBody>
        </p:sp>
        <p:sp>
          <p:nvSpPr>
            <p:cNvPr id="1148110" name="Line 206"/>
            <p:cNvSpPr>
              <a:spLocks noChangeShapeType="1"/>
            </p:cNvSpPr>
            <p:nvPr/>
          </p:nvSpPr>
          <p:spPr bwMode="auto">
            <a:xfrm>
              <a:off x="8209" y="2704"/>
              <a:ext cx="181" cy="363"/>
            </a:xfrm>
            <a:prstGeom prst="line">
              <a:avLst/>
            </a:prstGeom>
            <a:noFill/>
            <a:ln w="19050">
              <a:solidFill>
                <a:schemeClr val="hlink"/>
              </a:solidFill>
              <a:round/>
              <a:headEnd/>
              <a:tailEnd/>
            </a:ln>
            <a:effectLst/>
          </p:spPr>
          <p:txBody>
            <a:bodyPr/>
            <a:lstStyle/>
            <a:p>
              <a:endParaRPr lang="en-US"/>
            </a:p>
          </p:txBody>
        </p:sp>
        <p:sp>
          <p:nvSpPr>
            <p:cNvPr id="1148111" name="Line 207"/>
            <p:cNvSpPr>
              <a:spLocks noChangeShapeType="1"/>
            </p:cNvSpPr>
            <p:nvPr/>
          </p:nvSpPr>
          <p:spPr bwMode="auto">
            <a:xfrm>
              <a:off x="7393" y="3021"/>
              <a:ext cx="317" cy="227"/>
            </a:xfrm>
            <a:prstGeom prst="line">
              <a:avLst/>
            </a:prstGeom>
            <a:noFill/>
            <a:ln w="19050">
              <a:solidFill>
                <a:schemeClr val="hlink"/>
              </a:solidFill>
              <a:round/>
              <a:headEnd/>
              <a:tailEnd/>
            </a:ln>
            <a:effectLst/>
          </p:spPr>
          <p:txBody>
            <a:bodyPr/>
            <a:lstStyle/>
            <a:p>
              <a:endParaRPr lang="en-US"/>
            </a:p>
          </p:txBody>
        </p:sp>
        <p:sp>
          <p:nvSpPr>
            <p:cNvPr id="1148112" name="Line 208"/>
            <p:cNvSpPr>
              <a:spLocks noChangeShapeType="1"/>
            </p:cNvSpPr>
            <p:nvPr/>
          </p:nvSpPr>
          <p:spPr bwMode="auto">
            <a:xfrm>
              <a:off x="7393" y="3021"/>
              <a:ext cx="136" cy="363"/>
            </a:xfrm>
            <a:prstGeom prst="line">
              <a:avLst/>
            </a:prstGeom>
            <a:noFill/>
            <a:ln w="19050">
              <a:solidFill>
                <a:schemeClr val="hlink"/>
              </a:solidFill>
              <a:round/>
              <a:headEnd/>
              <a:tailEnd/>
            </a:ln>
            <a:effectLst/>
          </p:spPr>
          <p:txBody>
            <a:bodyPr/>
            <a:lstStyle/>
            <a:p>
              <a:endParaRPr lang="en-US"/>
            </a:p>
          </p:txBody>
        </p:sp>
        <p:sp>
          <p:nvSpPr>
            <p:cNvPr id="1148113" name="Line 209"/>
            <p:cNvSpPr>
              <a:spLocks noChangeShapeType="1"/>
            </p:cNvSpPr>
            <p:nvPr/>
          </p:nvSpPr>
          <p:spPr bwMode="auto">
            <a:xfrm flipV="1">
              <a:off x="7393" y="2749"/>
              <a:ext cx="226" cy="227"/>
            </a:xfrm>
            <a:prstGeom prst="line">
              <a:avLst/>
            </a:prstGeom>
            <a:noFill/>
            <a:ln w="19050">
              <a:solidFill>
                <a:schemeClr val="hlink"/>
              </a:solidFill>
              <a:round/>
              <a:headEnd/>
              <a:tailEnd/>
            </a:ln>
            <a:effectLst/>
          </p:spPr>
          <p:txBody>
            <a:bodyPr/>
            <a:lstStyle/>
            <a:p>
              <a:endParaRPr lang="en-US"/>
            </a:p>
          </p:txBody>
        </p:sp>
        <p:sp>
          <p:nvSpPr>
            <p:cNvPr id="1148114" name="Line 210"/>
            <p:cNvSpPr>
              <a:spLocks noChangeShapeType="1"/>
            </p:cNvSpPr>
            <p:nvPr/>
          </p:nvSpPr>
          <p:spPr bwMode="auto">
            <a:xfrm flipH="1">
              <a:off x="7619" y="2477"/>
              <a:ext cx="182" cy="272"/>
            </a:xfrm>
            <a:prstGeom prst="line">
              <a:avLst/>
            </a:prstGeom>
            <a:noFill/>
            <a:ln w="19050">
              <a:solidFill>
                <a:schemeClr val="hlink"/>
              </a:solidFill>
              <a:round/>
              <a:headEnd/>
              <a:tailEnd/>
            </a:ln>
            <a:effectLst/>
          </p:spPr>
          <p:txBody>
            <a:bodyPr/>
            <a:lstStyle/>
            <a:p>
              <a:endParaRPr lang="en-US"/>
            </a:p>
          </p:txBody>
        </p:sp>
        <p:sp>
          <p:nvSpPr>
            <p:cNvPr id="1148115" name="Line 211"/>
            <p:cNvSpPr>
              <a:spLocks noChangeShapeType="1"/>
            </p:cNvSpPr>
            <p:nvPr/>
          </p:nvSpPr>
          <p:spPr bwMode="auto">
            <a:xfrm flipH="1">
              <a:off x="6939" y="2658"/>
              <a:ext cx="159" cy="249"/>
            </a:xfrm>
            <a:prstGeom prst="line">
              <a:avLst/>
            </a:prstGeom>
            <a:noFill/>
            <a:ln w="19050">
              <a:solidFill>
                <a:schemeClr val="hlink"/>
              </a:solidFill>
              <a:round/>
              <a:headEnd/>
              <a:tailEnd/>
            </a:ln>
            <a:effectLst/>
          </p:spPr>
          <p:txBody>
            <a:bodyPr/>
            <a:lstStyle/>
            <a:p>
              <a:endParaRPr lang="en-US"/>
            </a:p>
          </p:txBody>
        </p:sp>
        <p:sp>
          <p:nvSpPr>
            <p:cNvPr id="1148116" name="Line 212"/>
            <p:cNvSpPr>
              <a:spLocks noChangeShapeType="1"/>
            </p:cNvSpPr>
            <p:nvPr/>
          </p:nvSpPr>
          <p:spPr bwMode="auto">
            <a:xfrm flipH="1" flipV="1">
              <a:off x="6871" y="2431"/>
              <a:ext cx="227" cy="227"/>
            </a:xfrm>
            <a:prstGeom prst="line">
              <a:avLst/>
            </a:prstGeom>
            <a:noFill/>
            <a:ln w="19050">
              <a:solidFill>
                <a:schemeClr val="hlink"/>
              </a:solidFill>
              <a:round/>
              <a:headEnd/>
              <a:tailEnd/>
            </a:ln>
            <a:effectLst/>
          </p:spPr>
          <p:txBody>
            <a:bodyPr/>
            <a:lstStyle/>
            <a:p>
              <a:endParaRPr lang="en-US"/>
            </a:p>
          </p:txBody>
        </p:sp>
        <p:sp>
          <p:nvSpPr>
            <p:cNvPr id="1148117" name="Line 213"/>
            <p:cNvSpPr>
              <a:spLocks noChangeShapeType="1"/>
            </p:cNvSpPr>
            <p:nvPr/>
          </p:nvSpPr>
          <p:spPr bwMode="auto">
            <a:xfrm flipH="1">
              <a:off x="6644" y="2431"/>
              <a:ext cx="272" cy="46"/>
            </a:xfrm>
            <a:prstGeom prst="line">
              <a:avLst/>
            </a:prstGeom>
            <a:noFill/>
            <a:ln w="19050">
              <a:solidFill>
                <a:schemeClr val="hlink"/>
              </a:solidFill>
              <a:round/>
              <a:headEnd/>
              <a:tailEnd/>
            </a:ln>
            <a:effectLst/>
          </p:spPr>
          <p:txBody>
            <a:bodyPr/>
            <a:lstStyle/>
            <a:p>
              <a:endParaRPr lang="en-US"/>
            </a:p>
          </p:txBody>
        </p:sp>
        <p:sp>
          <p:nvSpPr>
            <p:cNvPr id="1148118" name="Line 214"/>
            <p:cNvSpPr>
              <a:spLocks noChangeShapeType="1"/>
            </p:cNvSpPr>
            <p:nvPr/>
          </p:nvSpPr>
          <p:spPr bwMode="auto">
            <a:xfrm flipV="1">
              <a:off x="6621" y="2204"/>
              <a:ext cx="68" cy="250"/>
            </a:xfrm>
            <a:prstGeom prst="line">
              <a:avLst/>
            </a:prstGeom>
            <a:noFill/>
            <a:ln w="19050">
              <a:solidFill>
                <a:schemeClr val="hlink"/>
              </a:solidFill>
              <a:round/>
              <a:headEnd/>
              <a:tailEnd/>
            </a:ln>
            <a:effectLst/>
          </p:spPr>
          <p:txBody>
            <a:bodyPr/>
            <a:lstStyle/>
            <a:p>
              <a:endParaRPr lang="en-US"/>
            </a:p>
          </p:txBody>
        </p:sp>
        <p:sp>
          <p:nvSpPr>
            <p:cNvPr id="1148119" name="Line 215"/>
            <p:cNvSpPr>
              <a:spLocks noChangeShapeType="1"/>
            </p:cNvSpPr>
            <p:nvPr/>
          </p:nvSpPr>
          <p:spPr bwMode="auto">
            <a:xfrm>
              <a:off x="6349" y="2363"/>
              <a:ext cx="272" cy="91"/>
            </a:xfrm>
            <a:prstGeom prst="line">
              <a:avLst/>
            </a:prstGeom>
            <a:noFill/>
            <a:ln w="19050">
              <a:solidFill>
                <a:schemeClr val="hlink"/>
              </a:solidFill>
              <a:round/>
              <a:headEnd/>
              <a:tailEnd/>
            </a:ln>
            <a:effectLst/>
          </p:spPr>
          <p:txBody>
            <a:bodyPr/>
            <a:lstStyle/>
            <a:p>
              <a:endParaRPr lang="en-US"/>
            </a:p>
          </p:txBody>
        </p:sp>
        <p:sp>
          <p:nvSpPr>
            <p:cNvPr id="1148120" name="Line 216"/>
            <p:cNvSpPr>
              <a:spLocks noChangeShapeType="1"/>
            </p:cNvSpPr>
            <p:nvPr/>
          </p:nvSpPr>
          <p:spPr bwMode="auto">
            <a:xfrm flipH="1">
              <a:off x="6190" y="2454"/>
              <a:ext cx="454" cy="227"/>
            </a:xfrm>
            <a:prstGeom prst="line">
              <a:avLst/>
            </a:prstGeom>
            <a:noFill/>
            <a:ln w="19050">
              <a:solidFill>
                <a:schemeClr val="hlink"/>
              </a:solidFill>
              <a:round/>
              <a:headEnd/>
              <a:tailEnd/>
            </a:ln>
            <a:effectLst/>
          </p:spPr>
          <p:txBody>
            <a:bodyPr/>
            <a:lstStyle/>
            <a:p>
              <a:endParaRPr lang="en-US"/>
            </a:p>
          </p:txBody>
        </p:sp>
        <p:sp>
          <p:nvSpPr>
            <p:cNvPr id="1148121" name="Line 217"/>
            <p:cNvSpPr>
              <a:spLocks noChangeShapeType="1"/>
            </p:cNvSpPr>
            <p:nvPr/>
          </p:nvSpPr>
          <p:spPr bwMode="auto">
            <a:xfrm>
              <a:off x="6200" y="2726"/>
              <a:ext cx="58" cy="272"/>
            </a:xfrm>
            <a:prstGeom prst="line">
              <a:avLst/>
            </a:prstGeom>
            <a:noFill/>
            <a:ln w="19050">
              <a:solidFill>
                <a:schemeClr val="hlink"/>
              </a:solidFill>
              <a:round/>
              <a:headEnd/>
              <a:tailEnd/>
            </a:ln>
            <a:effectLst/>
          </p:spPr>
          <p:txBody>
            <a:bodyPr/>
            <a:lstStyle/>
            <a:p>
              <a:endParaRPr lang="en-US"/>
            </a:p>
          </p:txBody>
        </p:sp>
        <p:sp>
          <p:nvSpPr>
            <p:cNvPr id="1148122" name="Line 218"/>
            <p:cNvSpPr>
              <a:spLocks noChangeShapeType="1"/>
            </p:cNvSpPr>
            <p:nvPr/>
          </p:nvSpPr>
          <p:spPr bwMode="auto">
            <a:xfrm>
              <a:off x="6258" y="2998"/>
              <a:ext cx="250" cy="0"/>
            </a:xfrm>
            <a:prstGeom prst="line">
              <a:avLst/>
            </a:prstGeom>
            <a:noFill/>
            <a:ln w="19050">
              <a:solidFill>
                <a:schemeClr val="hlink"/>
              </a:solidFill>
              <a:round/>
              <a:headEnd/>
              <a:tailEnd/>
            </a:ln>
            <a:effectLst/>
          </p:spPr>
          <p:txBody>
            <a:bodyPr/>
            <a:lstStyle/>
            <a:p>
              <a:endParaRPr lang="en-US"/>
            </a:p>
          </p:txBody>
        </p:sp>
        <p:sp>
          <p:nvSpPr>
            <p:cNvPr id="1148123" name="Line 219"/>
            <p:cNvSpPr>
              <a:spLocks noChangeShapeType="1"/>
            </p:cNvSpPr>
            <p:nvPr/>
          </p:nvSpPr>
          <p:spPr bwMode="auto">
            <a:xfrm>
              <a:off x="6508" y="2998"/>
              <a:ext cx="227" cy="23"/>
            </a:xfrm>
            <a:prstGeom prst="line">
              <a:avLst/>
            </a:prstGeom>
            <a:noFill/>
            <a:ln w="19050">
              <a:solidFill>
                <a:schemeClr val="hlink"/>
              </a:solidFill>
              <a:round/>
              <a:headEnd/>
              <a:tailEnd/>
            </a:ln>
            <a:effectLst/>
          </p:spPr>
          <p:txBody>
            <a:bodyPr/>
            <a:lstStyle/>
            <a:p>
              <a:endParaRPr lang="en-US"/>
            </a:p>
          </p:txBody>
        </p:sp>
        <p:sp>
          <p:nvSpPr>
            <p:cNvPr id="1148124" name="Line 220"/>
            <p:cNvSpPr>
              <a:spLocks noChangeShapeType="1"/>
            </p:cNvSpPr>
            <p:nvPr/>
          </p:nvSpPr>
          <p:spPr bwMode="auto">
            <a:xfrm flipH="1">
              <a:off x="6349" y="2975"/>
              <a:ext cx="136" cy="363"/>
            </a:xfrm>
            <a:prstGeom prst="line">
              <a:avLst/>
            </a:prstGeom>
            <a:noFill/>
            <a:ln w="19050">
              <a:solidFill>
                <a:schemeClr val="hlink"/>
              </a:solidFill>
              <a:round/>
              <a:headEnd/>
              <a:tailEnd/>
            </a:ln>
            <a:effectLst/>
          </p:spPr>
          <p:txBody>
            <a:bodyPr/>
            <a:lstStyle/>
            <a:p>
              <a:endParaRPr lang="en-US"/>
            </a:p>
          </p:txBody>
        </p:sp>
        <p:sp>
          <p:nvSpPr>
            <p:cNvPr id="1148125" name="Line 221"/>
            <p:cNvSpPr>
              <a:spLocks noChangeShapeType="1"/>
            </p:cNvSpPr>
            <p:nvPr/>
          </p:nvSpPr>
          <p:spPr bwMode="auto">
            <a:xfrm flipH="1" flipV="1">
              <a:off x="6236" y="2998"/>
              <a:ext cx="159" cy="340"/>
            </a:xfrm>
            <a:prstGeom prst="line">
              <a:avLst/>
            </a:prstGeom>
            <a:noFill/>
            <a:ln w="19050">
              <a:solidFill>
                <a:schemeClr val="hlink"/>
              </a:solidFill>
              <a:round/>
              <a:headEnd/>
              <a:tailEnd/>
            </a:ln>
            <a:effectLst/>
          </p:spPr>
          <p:txBody>
            <a:bodyPr/>
            <a:lstStyle/>
            <a:p>
              <a:endParaRPr lang="en-US"/>
            </a:p>
          </p:txBody>
        </p:sp>
        <p:sp>
          <p:nvSpPr>
            <p:cNvPr id="1148126" name="Oval 222"/>
            <p:cNvSpPr>
              <a:spLocks noChangeArrowheads="1"/>
            </p:cNvSpPr>
            <p:nvPr/>
          </p:nvSpPr>
          <p:spPr bwMode="auto">
            <a:xfrm>
              <a:off x="6553" y="2613"/>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127" name="Line 223"/>
            <p:cNvSpPr>
              <a:spLocks noChangeShapeType="1"/>
            </p:cNvSpPr>
            <p:nvPr/>
          </p:nvSpPr>
          <p:spPr bwMode="auto">
            <a:xfrm flipV="1">
              <a:off x="6644" y="2477"/>
              <a:ext cx="0" cy="226"/>
            </a:xfrm>
            <a:prstGeom prst="line">
              <a:avLst/>
            </a:prstGeom>
            <a:noFill/>
            <a:ln w="19050">
              <a:solidFill>
                <a:schemeClr val="hlink"/>
              </a:solidFill>
              <a:round/>
              <a:headEnd/>
              <a:tailEnd/>
            </a:ln>
            <a:effectLst/>
          </p:spPr>
          <p:txBody>
            <a:bodyPr/>
            <a:lstStyle/>
            <a:p>
              <a:endParaRPr lang="en-US"/>
            </a:p>
          </p:txBody>
        </p:sp>
        <p:sp>
          <p:nvSpPr>
            <p:cNvPr id="1148128" name="Line 224"/>
            <p:cNvSpPr>
              <a:spLocks noChangeShapeType="1"/>
            </p:cNvSpPr>
            <p:nvPr/>
          </p:nvSpPr>
          <p:spPr bwMode="auto">
            <a:xfrm flipH="1">
              <a:off x="6508" y="2726"/>
              <a:ext cx="136" cy="272"/>
            </a:xfrm>
            <a:prstGeom prst="line">
              <a:avLst/>
            </a:prstGeom>
            <a:noFill/>
            <a:ln w="19050">
              <a:solidFill>
                <a:schemeClr val="hlink"/>
              </a:solidFill>
              <a:round/>
              <a:headEnd/>
              <a:tailEnd/>
            </a:ln>
            <a:effectLst/>
          </p:spPr>
          <p:txBody>
            <a:bodyPr/>
            <a:lstStyle/>
            <a:p>
              <a:endParaRPr lang="en-US"/>
            </a:p>
          </p:txBody>
        </p:sp>
        <p:sp>
          <p:nvSpPr>
            <p:cNvPr id="1148129" name="Line 225"/>
            <p:cNvSpPr>
              <a:spLocks noChangeShapeType="1"/>
            </p:cNvSpPr>
            <p:nvPr/>
          </p:nvSpPr>
          <p:spPr bwMode="auto">
            <a:xfrm>
              <a:off x="6644" y="2703"/>
              <a:ext cx="318" cy="204"/>
            </a:xfrm>
            <a:prstGeom prst="line">
              <a:avLst/>
            </a:prstGeom>
            <a:noFill/>
            <a:ln w="19050">
              <a:solidFill>
                <a:schemeClr val="hlink"/>
              </a:solidFill>
              <a:round/>
              <a:headEnd/>
              <a:tailEnd/>
            </a:ln>
            <a:effectLst/>
          </p:spPr>
          <p:txBody>
            <a:bodyPr/>
            <a:lstStyle/>
            <a:p>
              <a:endParaRPr lang="en-US"/>
            </a:p>
          </p:txBody>
        </p:sp>
        <p:sp>
          <p:nvSpPr>
            <p:cNvPr id="1148130" name="Line 226"/>
            <p:cNvSpPr>
              <a:spLocks noChangeShapeType="1"/>
            </p:cNvSpPr>
            <p:nvPr/>
          </p:nvSpPr>
          <p:spPr bwMode="auto">
            <a:xfrm flipV="1">
              <a:off x="6644" y="2431"/>
              <a:ext cx="249" cy="272"/>
            </a:xfrm>
            <a:prstGeom prst="line">
              <a:avLst/>
            </a:prstGeom>
            <a:noFill/>
            <a:ln w="19050">
              <a:solidFill>
                <a:schemeClr val="hlink"/>
              </a:solidFill>
              <a:round/>
              <a:headEnd/>
              <a:tailEnd/>
            </a:ln>
            <a:effectLst/>
          </p:spPr>
          <p:txBody>
            <a:bodyPr/>
            <a:lstStyle/>
            <a:p>
              <a:endParaRPr lang="en-US"/>
            </a:p>
          </p:txBody>
        </p:sp>
        <p:sp>
          <p:nvSpPr>
            <p:cNvPr id="1148131" name="Oval 227"/>
            <p:cNvSpPr>
              <a:spLocks noChangeArrowheads="1"/>
            </p:cNvSpPr>
            <p:nvPr/>
          </p:nvSpPr>
          <p:spPr bwMode="auto">
            <a:xfrm>
              <a:off x="8458" y="2046"/>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132" name="Oval 228"/>
            <p:cNvSpPr>
              <a:spLocks noChangeArrowheads="1"/>
            </p:cNvSpPr>
            <p:nvPr/>
          </p:nvSpPr>
          <p:spPr bwMode="auto">
            <a:xfrm>
              <a:off x="8731" y="2454"/>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133" name="Oval 229"/>
            <p:cNvSpPr>
              <a:spLocks noChangeArrowheads="1"/>
            </p:cNvSpPr>
            <p:nvPr/>
          </p:nvSpPr>
          <p:spPr bwMode="auto">
            <a:xfrm>
              <a:off x="8549" y="2272"/>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134" name="Oval 230"/>
            <p:cNvSpPr>
              <a:spLocks noChangeArrowheads="1"/>
            </p:cNvSpPr>
            <p:nvPr/>
          </p:nvSpPr>
          <p:spPr bwMode="auto">
            <a:xfrm>
              <a:off x="8436" y="2658"/>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135" name="Oval 231"/>
            <p:cNvSpPr>
              <a:spLocks noChangeArrowheads="1"/>
            </p:cNvSpPr>
            <p:nvPr/>
          </p:nvSpPr>
          <p:spPr bwMode="auto">
            <a:xfrm>
              <a:off x="8708" y="2930"/>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136" name="Oval 232"/>
            <p:cNvSpPr>
              <a:spLocks noChangeArrowheads="1"/>
            </p:cNvSpPr>
            <p:nvPr/>
          </p:nvSpPr>
          <p:spPr bwMode="auto">
            <a:xfrm>
              <a:off x="6508" y="3157"/>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137" name="Line 233"/>
            <p:cNvSpPr>
              <a:spLocks noChangeShapeType="1"/>
            </p:cNvSpPr>
            <p:nvPr/>
          </p:nvSpPr>
          <p:spPr bwMode="auto">
            <a:xfrm flipV="1">
              <a:off x="6032" y="2386"/>
              <a:ext cx="340" cy="22"/>
            </a:xfrm>
            <a:prstGeom prst="line">
              <a:avLst/>
            </a:prstGeom>
            <a:noFill/>
            <a:ln w="19050">
              <a:solidFill>
                <a:schemeClr val="hlink"/>
              </a:solidFill>
              <a:round/>
              <a:headEnd/>
              <a:tailEnd/>
            </a:ln>
            <a:effectLst/>
          </p:spPr>
          <p:txBody>
            <a:bodyPr/>
            <a:lstStyle/>
            <a:p>
              <a:endParaRPr lang="en-US"/>
            </a:p>
          </p:txBody>
        </p:sp>
        <p:sp>
          <p:nvSpPr>
            <p:cNvPr id="1148138" name="Line 234"/>
            <p:cNvSpPr>
              <a:spLocks noChangeShapeType="1"/>
            </p:cNvSpPr>
            <p:nvPr/>
          </p:nvSpPr>
          <p:spPr bwMode="auto">
            <a:xfrm>
              <a:off x="6032" y="2431"/>
              <a:ext cx="181" cy="250"/>
            </a:xfrm>
            <a:prstGeom prst="line">
              <a:avLst/>
            </a:prstGeom>
            <a:noFill/>
            <a:ln w="19050">
              <a:solidFill>
                <a:schemeClr val="hlink"/>
              </a:solidFill>
              <a:round/>
              <a:headEnd/>
              <a:tailEnd/>
            </a:ln>
            <a:effectLst/>
          </p:spPr>
          <p:txBody>
            <a:bodyPr/>
            <a:lstStyle/>
            <a:p>
              <a:endParaRPr lang="en-US"/>
            </a:p>
          </p:txBody>
        </p:sp>
        <p:sp>
          <p:nvSpPr>
            <p:cNvPr id="1148139" name="Line 235"/>
            <p:cNvSpPr>
              <a:spLocks noChangeShapeType="1"/>
            </p:cNvSpPr>
            <p:nvPr/>
          </p:nvSpPr>
          <p:spPr bwMode="auto">
            <a:xfrm flipH="1" flipV="1">
              <a:off x="6485" y="2998"/>
              <a:ext cx="114" cy="250"/>
            </a:xfrm>
            <a:prstGeom prst="line">
              <a:avLst/>
            </a:prstGeom>
            <a:noFill/>
            <a:ln w="19050">
              <a:solidFill>
                <a:schemeClr val="hlink"/>
              </a:solidFill>
              <a:round/>
              <a:headEnd/>
              <a:tailEnd/>
            </a:ln>
            <a:effectLst/>
          </p:spPr>
          <p:txBody>
            <a:bodyPr/>
            <a:lstStyle/>
            <a:p>
              <a:endParaRPr lang="en-US"/>
            </a:p>
          </p:txBody>
        </p:sp>
        <p:sp>
          <p:nvSpPr>
            <p:cNvPr id="1148140" name="Line 236"/>
            <p:cNvSpPr>
              <a:spLocks noChangeShapeType="1"/>
            </p:cNvSpPr>
            <p:nvPr/>
          </p:nvSpPr>
          <p:spPr bwMode="auto">
            <a:xfrm flipV="1">
              <a:off x="6372" y="3248"/>
              <a:ext cx="227" cy="45"/>
            </a:xfrm>
            <a:prstGeom prst="line">
              <a:avLst/>
            </a:prstGeom>
            <a:noFill/>
            <a:ln w="19050">
              <a:solidFill>
                <a:schemeClr val="hlink"/>
              </a:solidFill>
              <a:round/>
              <a:headEnd/>
              <a:tailEnd/>
            </a:ln>
            <a:effectLst/>
          </p:spPr>
          <p:txBody>
            <a:bodyPr/>
            <a:lstStyle/>
            <a:p>
              <a:endParaRPr lang="en-US"/>
            </a:p>
          </p:txBody>
        </p:sp>
        <p:sp>
          <p:nvSpPr>
            <p:cNvPr id="1148141" name="Line 237"/>
            <p:cNvSpPr>
              <a:spLocks noChangeShapeType="1"/>
            </p:cNvSpPr>
            <p:nvPr/>
          </p:nvSpPr>
          <p:spPr bwMode="auto">
            <a:xfrm flipV="1">
              <a:off x="6599" y="2998"/>
              <a:ext cx="158" cy="250"/>
            </a:xfrm>
            <a:prstGeom prst="line">
              <a:avLst/>
            </a:prstGeom>
            <a:noFill/>
            <a:ln w="19050">
              <a:solidFill>
                <a:schemeClr val="hlink"/>
              </a:solidFill>
              <a:round/>
              <a:headEnd/>
              <a:tailEnd/>
            </a:ln>
            <a:effectLst/>
          </p:spPr>
          <p:txBody>
            <a:bodyPr/>
            <a:lstStyle/>
            <a:p>
              <a:endParaRPr lang="en-US"/>
            </a:p>
          </p:txBody>
        </p:sp>
        <p:sp>
          <p:nvSpPr>
            <p:cNvPr id="1148142" name="Line 238"/>
            <p:cNvSpPr>
              <a:spLocks noChangeShapeType="1"/>
            </p:cNvSpPr>
            <p:nvPr/>
          </p:nvSpPr>
          <p:spPr bwMode="auto">
            <a:xfrm>
              <a:off x="6599" y="3248"/>
              <a:ext cx="249" cy="158"/>
            </a:xfrm>
            <a:prstGeom prst="line">
              <a:avLst/>
            </a:prstGeom>
            <a:noFill/>
            <a:ln w="19050">
              <a:solidFill>
                <a:schemeClr val="hlink"/>
              </a:solidFill>
              <a:round/>
              <a:headEnd/>
              <a:tailEnd/>
            </a:ln>
            <a:effectLst/>
          </p:spPr>
          <p:txBody>
            <a:bodyPr/>
            <a:lstStyle/>
            <a:p>
              <a:endParaRPr lang="en-US"/>
            </a:p>
          </p:txBody>
        </p:sp>
        <p:sp>
          <p:nvSpPr>
            <p:cNvPr id="1148143" name="Line 239"/>
            <p:cNvSpPr>
              <a:spLocks noChangeShapeType="1"/>
            </p:cNvSpPr>
            <p:nvPr/>
          </p:nvSpPr>
          <p:spPr bwMode="auto">
            <a:xfrm flipH="1">
              <a:off x="8277" y="2114"/>
              <a:ext cx="295" cy="181"/>
            </a:xfrm>
            <a:prstGeom prst="line">
              <a:avLst/>
            </a:prstGeom>
            <a:noFill/>
            <a:ln w="19050">
              <a:solidFill>
                <a:schemeClr val="hlink"/>
              </a:solidFill>
              <a:round/>
              <a:headEnd/>
              <a:tailEnd/>
            </a:ln>
            <a:effectLst/>
          </p:spPr>
          <p:txBody>
            <a:bodyPr/>
            <a:lstStyle/>
            <a:p>
              <a:endParaRPr lang="en-US"/>
            </a:p>
          </p:txBody>
        </p:sp>
        <p:sp>
          <p:nvSpPr>
            <p:cNvPr id="1148144" name="Line 240"/>
            <p:cNvSpPr>
              <a:spLocks noChangeShapeType="1"/>
            </p:cNvSpPr>
            <p:nvPr/>
          </p:nvSpPr>
          <p:spPr bwMode="auto">
            <a:xfrm>
              <a:off x="8572" y="2136"/>
              <a:ext cx="68" cy="204"/>
            </a:xfrm>
            <a:prstGeom prst="line">
              <a:avLst/>
            </a:prstGeom>
            <a:noFill/>
            <a:ln w="19050">
              <a:solidFill>
                <a:schemeClr val="hlink"/>
              </a:solidFill>
              <a:round/>
              <a:headEnd/>
              <a:tailEnd/>
            </a:ln>
            <a:effectLst/>
          </p:spPr>
          <p:txBody>
            <a:bodyPr/>
            <a:lstStyle/>
            <a:p>
              <a:endParaRPr lang="en-US"/>
            </a:p>
          </p:txBody>
        </p:sp>
        <p:sp>
          <p:nvSpPr>
            <p:cNvPr id="1148145" name="Line 241"/>
            <p:cNvSpPr>
              <a:spLocks noChangeShapeType="1"/>
            </p:cNvSpPr>
            <p:nvPr/>
          </p:nvSpPr>
          <p:spPr bwMode="auto">
            <a:xfrm flipH="1">
              <a:off x="8413" y="2340"/>
              <a:ext cx="227" cy="159"/>
            </a:xfrm>
            <a:prstGeom prst="line">
              <a:avLst/>
            </a:prstGeom>
            <a:noFill/>
            <a:ln w="19050">
              <a:solidFill>
                <a:schemeClr val="hlink"/>
              </a:solidFill>
              <a:round/>
              <a:headEnd/>
              <a:tailEnd/>
            </a:ln>
            <a:effectLst/>
          </p:spPr>
          <p:txBody>
            <a:bodyPr/>
            <a:lstStyle/>
            <a:p>
              <a:endParaRPr lang="en-US"/>
            </a:p>
          </p:txBody>
        </p:sp>
        <p:sp>
          <p:nvSpPr>
            <p:cNvPr id="1148146" name="Line 242"/>
            <p:cNvSpPr>
              <a:spLocks noChangeShapeType="1"/>
            </p:cNvSpPr>
            <p:nvPr/>
          </p:nvSpPr>
          <p:spPr bwMode="auto">
            <a:xfrm>
              <a:off x="8413" y="2499"/>
              <a:ext cx="91" cy="227"/>
            </a:xfrm>
            <a:prstGeom prst="line">
              <a:avLst/>
            </a:prstGeom>
            <a:noFill/>
            <a:ln w="19050">
              <a:solidFill>
                <a:schemeClr val="hlink"/>
              </a:solidFill>
              <a:round/>
              <a:headEnd/>
              <a:tailEnd/>
            </a:ln>
            <a:effectLst/>
          </p:spPr>
          <p:txBody>
            <a:bodyPr/>
            <a:lstStyle/>
            <a:p>
              <a:endParaRPr lang="en-US"/>
            </a:p>
          </p:txBody>
        </p:sp>
        <p:sp>
          <p:nvSpPr>
            <p:cNvPr id="1148147" name="Line 243"/>
            <p:cNvSpPr>
              <a:spLocks noChangeShapeType="1"/>
            </p:cNvSpPr>
            <p:nvPr/>
          </p:nvSpPr>
          <p:spPr bwMode="auto">
            <a:xfrm flipV="1">
              <a:off x="8504" y="2567"/>
              <a:ext cx="317" cy="182"/>
            </a:xfrm>
            <a:prstGeom prst="line">
              <a:avLst/>
            </a:prstGeom>
            <a:noFill/>
            <a:ln w="19050">
              <a:solidFill>
                <a:schemeClr val="hlink"/>
              </a:solidFill>
              <a:round/>
              <a:headEnd/>
              <a:tailEnd/>
            </a:ln>
            <a:effectLst/>
          </p:spPr>
          <p:txBody>
            <a:bodyPr/>
            <a:lstStyle/>
            <a:p>
              <a:endParaRPr lang="en-US"/>
            </a:p>
          </p:txBody>
        </p:sp>
        <p:sp>
          <p:nvSpPr>
            <p:cNvPr id="1148148" name="Line 244"/>
            <p:cNvSpPr>
              <a:spLocks noChangeShapeType="1"/>
            </p:cNvSpPr>
            <p:nvPr/>
          </p:nvSpPr>
          <p:spPr bwMode="auto">
            <a:xfrm flipH="1" flipV="1">
              <a:off x="8617" y="2318"/>
              <a:ext cx="204" cy="249"/>
            </a:xfrm>
            <a:prstGeom prst="line">
              <a:avLst/>
            </a:prstGeom>
            <a:noFill/>
            <a:ln w="19050">
              <a:solidFill>
                <a:schemeClr val="hlink"/>
              </a:solidFill>
              <a:round/>
              <a:headEnd/>
              <a:tailEnd/>
            </a:ln>
            <a:effectLst/>
          </p:spPr>
          <p:txBody>
            <a:bodyPr/>
            <a:lstStyle/>
            <a:p>
              <a:endParaRPr lang="en-US"/>
            </a:p>
          </p:txBody>
        </p:sp>
        <p:sp>
          <p:nvSpPr>
            <p:cNvPr id="1148149" name="Line 245"/>
            <p:cNvSpPr>
              <a:spLocks noChangeShapeType="1"/>
            </p:cNvSpPr>
            <p:nvPr/>
          </p:nvSpPr>
          <p:spPr bwMode="auto">
            <a:xfrm flipH="1" flipV="1">
              <a:off x="8232" y="2703"/>
              <a:ext cx="294" cy="46"/>
            </a:xfrm>
            <a:prstGeom prst="line">
              <a:avLst/>
            </a:prstGeom>
            <a:noFill/>
            <a:ln w="19050">
              <a:solidFill>
                <a:schemeClr val="hlink"/>
              </a:solidFill>
              <a:round/>
              <a:headEnd/>
              <a:tailEnd/>
            </a:ln>
            <a:effectLst/>
          </p:spPr>
          <p:txBody>
            <a:bodyPr/>
            <a:lstStyle/>
            <a:p>
              <a:endParaRPr lang="en-US"/>
            </a:p>
          </p:txBody>
        </p:sp>
        <p:sp>
          <p:nvSpPr>
            <p:cNvPr id="1148150" name="Line 246"/>
            <p:cNvSpPr>
              <a:spLocks noChangeShapeType="1"/>
            </p:cNvSpPr>
            <p:nvPr/>
          </p:nvSpPr>
          <p:spPr bwMode="auto">
            <a:xfrm flipH="1">
              <a:off x="8368" y="2749"/>
              <a:ext cx="158" cy="340"/>
            </a:xfrm>
            <a:prstGeom prst="line">
              <a:avLst/>
            </a:prstGeom>
            <a:noFill/>
            <a:ln w="19050">
              <a:solidFill>
                <a:schemeClr val="hlink"/>
              </a:solidFill>
              <a:round/>
              <a:headEnd/>
              <a:tailEnd/>
            </a:ln>
            <a:effectLst/>
          </p:spPr>
          <p:txBody>
            <a:bodyPr/>
            <a:lstStyle/>
            <a:p>
              <a:endParaRPr lang="en-US"/>
            </a:p>
          </p:txBody>
        </p:sp>
        <p:sp>
          <p:nvSpPr>
            <p:cNvPr id="1148151" name="Line 247"/>
            <p:cNvSpPr>
              <a:spLocks noChangeShapeType="1"/>
            </p:cNvSpPr>
            <p:nvPr/>
          </p:nvSpPr>
          <p:spPr bwMode="auto">
            <a:xfrm flipV="1">
              <a:off x="8390" y="2998"/>
              <a:ext cx="431" cy="68"/>
            </a:xfrm>
            <a:prstGeom prst="line">
              <a:avLst/>
            </a:prstGeom>
            <a:noFill/>
            <a:ln w="19050">
              <a:solidFill>
                <a:schemeClr val="hlink"/>
              </a:solidFill>
              <a:round/>
              <a:headEnd/>
              <a:tailEnd/>
            </a:ln>
            <a:effectLst/>
          </p:spPr>
          <p:txBody>
            <a:bodyPr/>
            <a:lstStyle/>
            <a:p>
              <a:endParaRPr lang="en-US"/>
            </a:p>
          </p:txBody>
        </p:sp>
        <p:sp>
          <p:nvSpPr>
            <p:cNvPr id="1148152" name="Line 248"/>
            <p:cNvSpPr>
              <a:spLocks noChangeShapeType="1"/>
            </p:cNvSpPr>
            <p:nvPr/>
          </p:nvSpPr>
          <p:spPr bwMode="auto">
            <a:xfrm flipH="1" flipV="1">
              <a:off x="8526" y="2749"/>
              <a:ext cx="295" cy="249"/>
            </a:xfrm>
            <a:prstGeom prst="line">
              <a:avLst/>
            </a:prstGeom>
            <a:noFill/>
            <a:ln w="19050">
              <a:solidFill>
                <a:schemeClr val="hlink"/>
              </a:solidFill>
              <a:round/>
              <a:headEnd/>
              <a:tailEnd/>
            </a:ln>
            <a:effectLst/>
          </p:spPr>
          <p:txBody>
            <a:bodyPr/>
            <a:lstStyle/>
            <a:p>
              <a:endParaRPr lang="en-US"/>
            </a:p>
          </p:txBody>
        </p:sp>
        <p:sp>
          <p:nvSpPr>
            <p:cNvPr id="1148153" name="Line 249"/>
            <p:cNvSpPr>
              <a:spLocks noChangeShapeType="1"/>
            </p:cNvSpPr>
            <p:nvPr/>
          </p:nvSpPr>
          <p:spPr bwMode="auto">
            <a:xfrm flipH="1">
              <a:off x="8481" y="2998"/>
              <a:ext cx="318" cy="250"/>
            </a:xfrm>
            <a:prstGeom prst="line">
              <a:avLst/>
            </a:prstGeom>
            <a:noFill/>
            <a:ln w="19050">
              <a:solidFill>
                <a:schemeClr val="hlink"/>
              </a:solidFill>
              <a:round/>
              <a:headEnd/>
              <a:tailEnd/>
            </a:ln>
            <a:effectLst/>
          </p:spPr>
          <p:txBody>
            <a:bodyPr/>
            <a:lstStyle/>
            <a:p>
              <a:endParaRPr lang="en-US"/>
            </a:p>
          </p:txBody>
        </p:sp>
        <p:sp>
          <p:nvSpPr>
            <p:cNvPr id="1148154" name="Line 250"/>
            <p:cNvSpPr>
              <a:spLocks noChangeShapeType="1"/>
            </p:cNvSpPr>
            <p:nvPr/>
          </p:nvSpPr>
          <p:spPr bwMode="auto">
            <a:xfrm flipV="1">
              <a:off x="8050" y="2295"/>
              <a:ext cx="250" cy="181"/>
            </a:xfrm>
            <a:prstGeom prst="line">
              <a:avLst/>
            </a:prstGeom>
            <a:noFill/>
            <a:ln w="19050">
              <a:solidFill>
                <a:schemeClr val="hlink"/>
              </a:solidFill>
              <a:round/>
              <a:headEnd/>
              <a:tailEnd/>
            </a:ln>
            <a:effectLst/>
          </p:spPr>
          <p:txBody>
            <a:bodyPr/>
            <a:lstStyle/>
            <a:p>
              <a:endParaRPr lang="en-US"/>
            </a:p>
          </p:txBody>
        </p:sp>
        <p:sp>
          <p:nvSpPr>
            <p:cNvPr id="1148155" name="Line 251"/>
            <p:cNvSpPr>
              <a:spLocks noChangeShapeType="1"/>
            </p:cNvSpPr>
            <p:nvPr/>
          </p:nvSpPr>
          <p:spPr bwMode="auto">
            <a:xfrm flipH="1" flipV="1">
              <a:off x="8027" y="2249"/>
              <a:ext cx="46" cy="227"/>
            </a:xfrm>
            <a:prstGeom prst="line">
              <a:avLst/>
            </a:prstGeom>
            <a:noFill/>
            <a:ln w="19050">
              <a:solidFill>
                <a:schemeClr val="hlink"/>
              </a:solidFill>
              <a:round/>
              <a:headEnd/>
              <a:tailEnd/>
            </a:ln>
            <a:effectLst/>
          </p:spPr>
          <p:txBody>
            <a:bodyPr/>
            <a:lstStyle/>
            <a:p>
              <a:endParaRPr lang="en-US"/>
            </a:p>
          </p:txBody>
        </p:sp>
        <p:sp>
          <p:nvSpPr>
            <p:cNvPr id="1148156" name="Line 252"/>
            <p:cNvSpPr>
              <a:spLocks noChangeShapeType="1"/>
            </p:cNvSpPr>
            <p:nvPr/>
          </p:nvSpPr>
          <p:spPr bwMode="auto">
            <a:xfrm flipH="1">
              <a:off x="7914" y="2499"/>
              <a:ext cx="159" cy="204"/>
            </a:xfrm>
            <a:prstGeom prst="line">
              <a:avLst/>
            </a:prstGeom>
            <a:noFill/>
            <a:ln w="19050">
              <a:solidFill>
                <a:schemeClr val="hlink"/>
              </a:solidFill>
              <a:round/>
              <a:headEnd/>
              <a:tailEnd/>
            </a:ln>
            <a:effectLst/>
          </p:spPr>
          <p:txBody>
            <a:bodyPr/>
            <a:lstStyle/>
            <a:p>
              <a:endParaRPr lang="en-US"/>
            </a:p>
          </p:txBody>
        </p:sp>
        <p:sp>
          <p:nvSpPr>
            <p:cNvPr id="1148157" name="Line 253"/>
            <p:cNvSpPr>
              <a:spLocks noChangeShapeType="1"/>
            </p:cNvSpPr>
            <p:nvPr/>
          </p:nvSpPr>
          <p:spPr bwMode="auto">
            <a:xfrm>
              <a:off x="8050" y="2476"/>
              <a:ext cx="159" cy="227"/>
            </a:xfrm>
            <a:prstGeom prst="line">
              <a:avLst/>
            </a:prstGeom>
            <a:noFill/>
            <a:ln w="19050">
              <a:solidFill>
                <a:schemeClr val="hlink"/>
              </a:solidFill>
              <a:round/>
              <a:headEnd/>
              <a:tailEnd/>
            </a:ln>
            <a:effectLst/>
          </p:spPr>
          <p:txBody>
            <a:bodyPr/>
            <a:lstStyle/>
            <a:p>
              <a:endParaRPr lang="en-US"/>
            </a:p>
          </p:txBody>
        </p:sp>
        <p:sp>
          <p:nvSpPr>
            <p:cNvPr id="1148158" name="Line 254"/>
            <p:cNvSpPr>
              <a:spLocks noChangeShapeType="1"/>
            </p:cNvSpPr>
            <p:nvPr/>
          </p:nvSpPr>
          <p:spPr bwMode="auto">
            <a:xfrm flipV="1">
              <a:off x="8209" y="2522"/>
              <a:ext cx="204" cy="181"/>
            </a:xfrm>
            <a:prstGeom prst="line">
              <a:avLst/>
            </a:prstGeom>
            <a:noFill/>
            <a:ln w="19050">
              <a:solidFill>
                <a:schemeClr val="hlink"/>
              </a:solidFill>
              <a:round/>
              <a:headEnd/>
              <a:tailEnd/>
            </a:ln>
            <a:effectLst/>
          </p:spPr>
          <p:txBody>
            <a:bodyPr/>
            <a:lstStyle/>
            <a:p>
              <a:endParaRPr lang="en-US"/>
            </a:p>
          </p:txBody>
        </p:sp>
        <p:sp>
          <p:nvSpPr>
            <p:cNvPr id="1148159" name="Oval 255"/>
            <p:cNvSpPr>
              <a:spLocks noChangeArrowheads="1"/>
            </p:cNvSpPr>
            <p:nvPr/>
          </p:nvSpPr>
          <p:spPr bwMode="auto">
            <a:xfrm>
              <a:off x="7733" y="2364"/>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160" name="Oval 256"/>
            <p:cNvSpPr>
              <a:spLocks noChangeArrowheads="1"/>
            </p:cNvSpPr>
            <p:nvPr/>
          </p:nvSpPr>
          <p:spPr bwMode="auto">
            <a:xfrm>
              <a:off x="6281" y="2250"/>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161" name="Oval 257"/>
            <p:cNvSpPr>
              <a:spLocks noChangeArrowheads="1"/>
            </p:cNvSpPr>
            <p:nvPr/>
          </p:nvSpPr>
          <p:spPr bwMode="auto">
            <a:xfrm>
              <a:off x="7234" y="2001"/>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162" name="Oval 258"/>
            <p:cNvSpPr>
              <a:spLocks noChangeArrowheads="1"/>
            </p:cNvSpPr>
            <p:nvPr/>
          </p:nvSpPr>
          <p:spPr bwMode="auto">
            <a:xfrm>
              <a:off x="6123" y="2568"/>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163" name="Oval 259"/>
            <p:cNvSpPr>
              <a:spLocks noChangeArrowheads="1"/>
            </p:cNvSpPr>
            <p:nvPr/>
          </p:nvSpPr>
          <p:spPr bwMode="auto">
            <a:xfrm>
              <a:off x="7007" y="2001"/>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164" name="Oval 260"/>
            <p:cNvSpPr>
              <a:spLocks noChangeArrowheads="1"/>
            </p:cNvSpPr>
            <p:nvPr/>
          </p:nvSpPr>
          <p:spPr bwMode="auto">
            <a:xfrm>
              <a:off x="6644" y="2092"/>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165" name="Oval 261"/>
            <p:cNvSpPr>
              <a:spLocks noChangeArrowheads="1"/>
            </p:cNvSpPr>
            <p:nvPr/>
          </p:nvSpPr>
          <p:spPr bwMode="auto">
            <a:xfrm>
              <a:off x="7506" y="2137"/>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166" name="Line 262"/>
            <p:cNvSpPr>
              <a:spLocks noChangeShapeType="1"/>
            </p:cNvSpPr>
            <p:nvPr/>
          </p:nvSpPr>
          <p:spPr bwMode="auto">
            <a:xfrm flipV="1">
              <a:off x="6735" y="2092"/>
              <a:ext cx="363" cy="91"/>
            </a:xfrm>
            <a:prstGeom prst="line">
              <a:avLst/>
            </a:prstGeom>
            <a:noFill/>
            <a:ln w="19050">
              <a:solidFill>
                <a:schemeClr val="hlink"/>
              </a:solidFill>
              <a:round/>
              <a:headEnd/>
              <a:tailEnd/>
            </a:ln>
            <a:effectLst/>
          </p:spPr>
          <p:txBody>
            <a:bodyPr/>
            <a:lstStyle/>
            <a:p>
              <a:endParaRPr lang="en-US"/>
            </a:p>
          </p:txBody>
        </p:sp>
        <p:sp>
          <p:nvSpPr>
            <p:cNvPr id="1148167" name="Line 263"/>
            <p:cNvSpPr>
              <a:spLocks noChangeShapeType="1"/>
            </p:cNvSpPr>
            <p:nvPr/>
          </p:nvSpPr>
          <p:spPr bwMode="auto">
            <a:xfrm>
              <a:off x="7098" y="2092"/>
              <a:ext cx="227" cy="1"/>
            </a:xfrm>
            <a:prstGeom prst="line">
              <a:avLst/>
            </a:prstGeom>
            <a:noFill/>
            <a:ln w="19050">
              <a:solidFill>
                <a:schemeClr val="hlink"/>
              </a:solidFill>
              <a:round/>
              <a:headEnd/>
              <a:tailEnd/>
            </a:ln>
            <a:effectLst/>
          </p:spPr>
          <p:txBody>
            <a:bodyPr/>
            <a:lstStyle/>
            <a:p>
              <a:endParaRPr lang="en-US"/>
            </a:p>
          </p:txBody>
        </p:sp>
        <p:sp>
          <p:nvSpPr>
            <p:cNvPr id="1148168" name="Line 264"/>
            <p:cNvSpPr>
              <a:spLocks noChangeShapeType="1"/>
            </p:cNvSpPr>
            <p:nvPr/>
          </p:nvSpPr>
          <p:spPr bwMode="auto">
            <a:xfrm>
              <a:off x="7325" y="2092"/>
              <a:ext cx="272" cy="136"/>
            </a:xfrm>
            <a:prstGeom prst="line">
              <a:avLst/>
            </a:prstGeom>
            <a:noFill/>
            <a:ln w="19050">
              <a:solidFill>
                <a:schemeClr val="hlink"/>
              </a:solidFill>
              <a:round/>
              <a:headEnd/>
              <a:tailEnd/>
            </a:ln>
            <a:effectLst/>
          </p:spPr>
          <p:txBody>
            <a:bodyPr/>
            <a:lstStyle/>
            <a:p>
              <a:endParaRPr lang="en-US"/>
            </a:p>
          </p:txBody>
        </p:sp>
        <p:sp>
          <p:nvSpPr>
            <p:cNvPr id="1148169" name="Line 265"/>
            <p:cNvSpPr>
              <a:spLocks noChangeShapeType="1"/>
            </p:cNvSpPr>
            <p:nvPr/>
          </p:nvSpPr>
          <p:spPr bwMode="auto">
            <a:xfrm>
              <a:off x="7642" y="2228"/>
              <a:ext cx="227" cy="227"/>
            </a:xfrm>
            <a:prstGeom prst="line">
              <a:avLst/>
            </a:prstGeom>
            <a:noFill/>
            <a:ln w="19050">
              <a:solidFill>
                <a:schemeClr val="hlink"/>
              </a:solidFill>
              <a:round/>
              <a:headEnd/>
              <a:tailEnd/>
            </a:ln>
            <a:effectLst/>
          </p:spPr>
          <p:txBody>
            <a:bodyPr/>
            <a:lstStyle/>
            <a:p>
              <a:endParaRPr lang="en-US"/>
            </a:p>
          </p:txBody>
        </p:sp>
        <p:sp>
          <p:nvSpPr>
            <p:cNvPr id="1148170" name="Line 266"/>
            <p:cNvSpPr>
              <a:spLocks noChangeShapeType="1"/>
            </p:cNvSpPr>
            <p:nvPr/>
          </p:nvSpPr>
          <p:spPr bwMode="auto">
            <a:xfrm flipH="1">
              <a:off x="6372" y="2160"/>
              <a:ext cx="340" cy="181"/>
            </a:xfrm>
            <a:prstGeom prst="line">
              <a:avLst/>
            </a:prstGeom>
            <a:noFill/>
            <a:ln w="19050">
              <a:solidFill>
                <a:schemeClr val="hlink"/>
              </a:solidFill>
              <a:round/>
              <a:headEnd/>
              <a:tailEnd/>
            </a:ln>
            <a:effectLst/>
          </p:spPr>
          <p:txBody>
            <a:bodyPr/>
            <a:lstStyle/>
            <a:p>
              <a:endParaRPr lang="en-US"/>
            </a:p>
          </p:txBody>
        </p:sp>
        <p:sp>
          <p:nvSpPr>
            <p:cNvPr id="1148171" name="Line 267"/>
            <p:cNvSpPr>
              <a:spLocks noChangeShapeType="1"/>
            </p:cNvSpPr>
            <p:nvPr/>
          </p:nvSpPr>
          <p:spPr bwMode="auto">
            <a:xfrm flipV="1">
              <a:off x="6236" y="2364"/>
              <a:ext cx="136" cy="295"/>
            </a:xfrm>
            <a:prstGeom prst="line">
              <a:avLst/>
            </a:prstGeom>
            <a:noFill/>
            <a:ln w="19050">
              <a:solidFill>
                <a:schemeClr val="hlink"/>
              </a:solidFill>
              <a:round/>
              <a:headEnd/>
              <a:tailEnd/>
            </a:ln>
            <a:effectLst/>
          </p:spPr>
          <p:txBody>
            <a:bodyPr/>
            <a:lstStyle/>
            <a:p>
              <a:endParaRPr lang="en-US"/>
            </a:p>
          </p:txBody>
        </p:sp>
        <p:sp>
          <p:nvSpPr>
            <p:cNvPr id="1148172" name="Oval 268"/>
            <p:cNvSpPr>
              <a:spLocks noChangeArrowheads="1"/>
            </p:cNvSpPr>
            <p:nvPr/>
          </p:nvSpPr>
          <p:spPr bwMode="auto">
            <a:xfrm>
              <a:off x="8005" y="2363"/>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48173" name="Line 269"/>
            <p:cNvSpPr>
              <a:spLocks noChangeShapeType="1"/>
            </p:cNvSpPr>
            <p:nvPr/>
          </p:nvSpPr>
          <p:spPr bwMode="auto">
            <a:xfrm flipH="1">
              <a:off x="7824" y="2454"/>
              <a:ext cx="272" cy="0"/>
            </a:xfrm>
            <a:prstGeom prst="line">
              <a:avLst/>
            </a:prstGeom>
            <a:noFill/>
            <a:ln w="19050">
              <a:solidFill>
                <a:schemeClr val="hlink"/>
              </a:solidFill>
              <a:round/>
              <a:headEnd/>
              <a:tailEnd/>
            </a:ln>
            <a:effectLst/>
          </p:spPr>
          <p:txBody>
            <a:bodyPr/>
            <a:lstStyle/>
            <a:p>
              <a:endParaRPr lang="en-US"/>
            </a:p>
          </p:txBody>
        </p:sp>
        <p:sp>
          <p:nvSpPr>
            <p:cNvPr id="1148174" name="Line 270"/>
            <p:cNvSpPr>
              <a:spLocks noChangeShapeType="1"/>
            </p:cNvSpPr>
            <p:nvPr/>
          </p:nvSpPr>
          <p:spPr bwMode="auto">
            <a:xfrm>
              <a:off x="8096" y="2454"/>
              <a:ext cx="317" cy="45"/>
            </a:xfrm>
            <a:prstGeom prst="line">
              <a:avLst/>
            </a:prstGeom>
            <a:noFill/>
            <a:ln w="19050">
              <a:solidFill>
                <a:schemeClr val="hlink"/>
              </a:solidFill>
              <a:round/>
              <a:headEnd/>
              <a:tailEnd/>
            </a:ln>
            <a:effectLst/>
          </p:spPr>
          <p:txBody>
            <a:bodyPr/>
            <a:lstStyle/>
            <a:p>
              <a:endParaRPr lang="en-US"/>
            </a:p>
          </p:txBody>
        </p:sp>
      </p:grpSp>
      <p:grpSp>
        <p:nvGrpSpPr>
          <p:cNvPr id="6" name="Group 284"/>
          <p:cNvGrpSpPr>
            <a:grpSpLocks/>
          </p:cNvGrpSpPr>
          <p:nvPr/>
        </p:nvGrpSpPr>
        <p:grpSpPr bwMode="auto">
          <a:xfrm>
            <a:off x="1871663" y="3644900"/>
            <a:ext cx="503237" cy="301625"/>
            <a:chOff x="4694" y="1480"/>
            <a:chExt cx="317" cy="190"/>
          </a:xfrm>
        </p:grpSpPr>
        <p:sp>
          <p:nvSpPr>
            <p:cNvPr id="1148189" name="Rectangle 285"/>
            <p:cNvSpPr>
              <a:spLocks noChangeArrowheads="1"/>
            </p:cNvSpPr>
            <p:nvPr/>
          </p:nvSpPr>
          <p:spPr bwMode="auto">
            <a:xfrm>
              <a:off x="4694" y="1480"/>
              <a:ext cx="317" cy="190"/>
            </a:xfrm>
            <a:prstGeom prst="rect">
              <a:avLst/>
            </a:prstGeom>
            <a:solidFill>
              <a:srgbClr val="FFFF00"/>
            </a:solidFill>
            <a:ln w="19050" algn="ctr">
              <a:solidFill>
                <a:schemeClr val="tx1"/>
              </a:solidFill>
              <a:miter lim="800000"/>
              <a:headEnd/>
              <a:tailEnd/>
            </a:ln>
            <a:effectLst/>
          </p:spPr>
          <p:txBody>
            <a:bodyPr wrap="none" anchor="ctr"/>
            <a:lstStyle/>
            <a:p>
              <a:endParaRPr lang="en-US"/>
            </a:p>
          </p:txBody>
        </p:sp>
        <p:sp>
          <p:nvSpPr>
            <p:cNvPr id="1148190" name="Line 286"/>
            <p:cNvSpPr>
              <a:spLocks noChangeShapeType="1"/>
            </p:cNvSpPr>
            <p:nvPr/>
          </p:nvSpPr>
          <p:spPr bwMode="auto">
            <a:xfrm>
              <a:off x="4694" y="1480"/>
              <a:ext cx="159" cy="95"/>
            </a:xfrm>
            <a:prstGeom prst="line">
              <a:avLst/>
            </a:prstGeom>
            <a:noFill/>
            <a:ln w="19050">
              <a:solidFill>
                <a:schemeClr val="tx1"/>
              </a:solidFill>
              <a:round/>
              <a:headEnd/>
              <a:tailEnd/>
            </a:ln>
            <a:effectLst/>
          </p:spPr>
          <p:txBody>
            <a:bodyPr/>
            <a:lstStyle/>
            <a:p>
              <a:endParaRPr lang="en-US"/>
            </a:p>
          </p:txBody>
        </p:sp>
        <p:sp>
          <p:nvSpPr>
            <p:cNvPr id="1148191" name="Line 287"/>
            <p:cNvSpPr>
              <a:spLocks noChangeShapeType="1"/>
            </p:cNvSpPr>
            <p:nvPr/>
          </p:nvSpPr>
          <p:spPr bwMode="auto">
            <a:xfrm flipV="1">
              <a:off x="4853" y="1480"/>
              <a:ext cx="158" cy="95"/>
            </a:xfrm>
            <a:prstGeom prst="line">
              <a:avLst/>
            </a:prstGeom>
            <a:noFill/>
            <a:ln w="19050">
              <a:solidFill>
                <a:schemeClr val="tx1"/>
              </a:solidFill>
              <a:round/>
              <a:headEnd/>
              <a:tailEnd/>
            </a:ln>
            <a:effectLst/>
          </p:spPr>
          <p:txBody>
            <a:bodyPr/>
            <a:lstStyle/>
            <a:p>
              <a:endParaRPr lang="en-US"/>
            </a:p>
          </p:txBody>
        </p:sp>
      </p:grpSp>
      <p:grpSp>
        <p:nvGrpSpPr>
          <p:cNvPr id="7" name="Group 288"/>
          <p:cNvGrpSpPr>
            <a:grpSpLocks/>
          </p:cNvGrpSpPr>
          <p:nvPr/>
        </p:nvGrpSpPr>
        <p:grpSpPr bwMode="auto">
          <a:xfrm>
            <a:off x="1798638" y="3716338"/>
            <a:ext cx="503237" cy="301625"/>
            <a:chOff x="4694" y="1480"/>
            <a:chExt cx="317" cy="190"/>
          </a:xfrm>
        </p:grpSpPr>
        <p:sp>
          <p:nvSpPr>
            <p:cNvPr id="1148193" name="Rectangle 289"/>
            <p:cNvSpPr>
              <a:spLocks noChangeArrowheads="1"/>
            </p:cNvSpPr>
            <p:nvPr/>
          </p:nvSpPr>
          <p:spPr bwMode="auto">
            <a:xfrm>
              <a:off x="4694" y="1480"/>
              <a:ext cx="317" cy="190"/>
            </a:xfrm>
            <a:prstGeom prst="rect">
              <a:avLst/>
            </a:prstGeom>
            <a:solidFill>
              <a:srgbClr val="FFFF00"/>
            </a:solidFill>
            <a:ln w="19050" algn="ctr">
              <a:solidFill>
                <a:schemeClr val="tx1"/>
              </a:solidFill>
              <a:miter lim="800000"/>
              <a:headEnd/>
              <a:tailEnd/>
            </a:ln>
            <a:effectLst/>
          </p:spPr>
          <p:txBody>
            <a:bodyPr wrap="none" anchor="ctr"/>
            <a:lstStyle/>
            <a:p>
              <a:endParaRPr lang="en-US"/>
            </a:p>
          </p:txBody>
        </p:sp>
        <p:sp>
          <p:nvSpPr>
            <p:cNvPr id="1148194" name="Line 290"/>
            <p:cNvSpPr>
              <a:spLocks noChangeShapeType="1"/>
            </p:cNvSpPr>
            <p:nvPr/>
          </p:nvSpPr>
          <p:spPr bwMode="auto">
            <a:xfrm>
              <a:off x="4694" y="1480"/>
              <a:ext cx="159" cy="95"/>
            </a:xfrm>
            <a:prstGeom prst="line">
              <a:avLst/>
            </a:prstGeom>
            <a:noFill/>
            <a:ln w="19050">
              <a:solidFill>
                <a:schemeClr val="tx1"/>
              </a:solidFill>
              <a:round/>
              <a:headEnd/>
              <a:tailEnd/>
            </a:ln>
            <a:effectLst/>
          </p:spPr>
          <p:txBody>
            <a:bodyPr/>
            <a:lstStyle/>
            <a:p>
              <a:endParaRPr lang="en-US"/>
            </a:p>
          </p:txBody>
        </p:sp>
        <p:sp>
          <p:nvSpPr>
            <p:cNvPr id="1148195" name="Line 291"/>
            <p:cNvSpPr>
              <a:spLocks noChangeShapeType="1"/>
            </p:cNvSpPr>
            <p:nvPr/>
          </p:nvSpPr>
          <p:spPr bwMode="auto">
            <a:xfrm flipV="1">
              <a:off x="4853" y="1480"/>
              <a:ext cx="158" cy="95"/>
            </a:xfrm>
            <a:prstGeom prst="line">
              <a:avLst/>
            </a:prstGeom>
            <a:noFill/>
            <a:ln w="19050">
              <a:solidFill>
                <a:schemeClr val="tx1"/>
              </a:solidFill>
              <a:round/>
              <a:headEnd/>
              <a:tailEnd/>
            </a:ln>
            <a:effectLst/>
          </p:spPr>
          <p:txBody>
            <a:bodyPr/>
            <a:lstStyle/>
            <a:p>
              <a:endParaRPr lang="en-US"/>
            </a:p>
          </p:txBody>
        </p:sp>
      </p:grpSp>
      <p:grpSp>
        <p:nvGrpSpPr>
          <p:cNvPr id="8" name="Group 292"/>
          <p:cNvGrpSpPr>
            <a:grpSpLocks/>
          </p:cNvGrpSpPr>
          <p:nvPr/>
        </p:nvGrpSpPr>
        <p:grpSpPr bwMode="auto">
          <a:xfrm>
            <a:off x="1727200" y="3789363"/>
            <a:ext cx="503238" cy="301625"/>
            <a:chOff x="4694" y="1480"/>
            <a:chExt cx="317" cy="190"/>
          </a:xfrm>
        </p:grpSpPr>
        <p:sp>
          <p:nvSpPr>
            <p:cNvPr id="1148197" name="Rectangle 293"/>
            <p:cNvSpPr>
              <a:spLocks noChangeArrowheads="1"/>
            </p:cNvSpPr>
            <p:nvPr/>
          </p:nvSpPr>
          <p:spPr bwMode="auto">
            <a:xfrm>
              <a:off x="4694" y="1480"/>
              <a:ext cx="317" cy="190"/>
            </a:xfrm>
            <a:prstGeom prst="rect">
              <a:avLst/>
            </a:prstGeom>
            <a:solidFill>
              <a:srgbClr val="FFFF00"/>
            </a:solidFill>
            <a:ln w="19050" algn="ctr">
              <a:solidFill>
                <a:schemeClr val="tx1"/>
              </a:solidFill>
              <a:miter lim="800000"/>
              <a:headEnd/>
              <a:tailEnd/>
            </a:ln>
            <a:effectLst/>
          </p:spPr>
          <p:txBody>
            <a:bodyPr wrap="none" anchor="ctr"/>
            <a:lstStyle/>
            <a:p>
              <a:endParaRPr lang="en-US"/>
            </a:p>
          </p:txBody>
        </p:sp>
        <p:sp>
          <p:nvSpPr>
            <p:cNvPr id="1148198" name="Line 294"/>
            <p:cNvSpPr>
              <a:spLocks noChangeShapeType="1"/>
            </p:cNvSpPr>
            <p:nvPr/>
          </p:nvSpPr>
          <p:spPr bwMode="auto">
            <a:xfrm>
              <a:off x="4694" y="1480"/>
              <a:ext cx="159" cy="95"/>
            </a:xfrm>
            <a:prstGeom prst="line">
              <a:avLst/>
            </a:prstGeom>
            <a:noFill/>
            <a:ln w="19050">
              <a:solidFill>
                <a:schemeClr val="tx1"/>
              </a:solidFill>
              <a:round/>
              <a:headEnd/>
              <a:tailEnd/>
            </a:ln>
            <a:effectLst/>
          </p:spPr>
          <p:txBody>
            <a:bodyPr/>
            <a:lstStyle/>
            <a:p>
              <a:endParaRPr lang="en-US"/>
            </a:p>
          </p:txBody>
        </p:sp>
        <p:sp>
          <p:nvSpPr>
            <p:cNvPr id="1148199" name="Line 295"/>
            <p:cNvSpPr>
              <a:spLocks noChangeShapeType="1"/>
            </p:cNvSpPr>
            <p:nvPr/>
          </p:nvSpPr>
          <p:spPr bwMode="auto">
            <a:xfrm flipV="1">
              <a:off x="4853" y="1480"/>
              <a:ext cx="158" cy="95"/>
            </a:xfrm>
            <a:prstGeom prst="line">
              <a:avLst/>
            </a:prstGeom>
            <a:noFill/>
            <a:ln w="19050">
              <a:solidFill>
                <a:schemeClr val="tx1"/>
              </a:solidFill>
              <a:round/>
              <a:headEnd/>
              <a:tailEnd/>
            </a:ln>
            <a:effectLst/>
          </p:spPr>
          <p:txBody>
            <a:bodyPr/>
            <a:lstStyle/>
            <a:p>
              <a:endParaRPr lang="en-US"/>
            </a:p>
          </p:txBody>
        </p:sp>
      </p:grpSp>
      <p:grpSp>
        <p:nvGrpSpPr>
          <p:cNvPr id="9" name="Group 296"/>
          <p:cNvGrpSpPr>
            <a:grpSpLocks/>
          </p:cNvGrpSpPr>
          <p:nvPr/>
        </p:nvGrpSpPr>
        <p:grpSpPr bwMode="auto">
          <a:xfrm>
            <a:off x="1655763" y="3860800"/>
            <a:ext cx="503237" cy="301625"/>
            <a:chOff x="4694" y="1480"/>
            <a:chExt cx="317" cy="190"/>
          </a:xfrm>
        </p:grpSpPr>
        <p:sp>
          <p:nvSpPr>
            <p:cNvPr id="1148201" name="Rectangle 297"/>
            <p:cNvSpPr>
              <a:spLocks noChangeArrowheads="1"/>
            </p:cNvSpPr>
            <p:nvPr/>
          </p:nvSpPr>
          <p:spPr bwMode="auto">
            <a:xfrm>
              <a:off x="4694" y="1480"/>
              <a:ext cx="317" cy="190"/>
            </a:xfrm>
            <a:prstGeom prst="rect">
              <a:avLst/>
            </a:prstGeom>
            <a:solidFill>
              <a:srgbClr val="FFFF00"/>
            </a:solidFill>
            <a:ln w="19050" algn="ctr">
              <a:solidFill>
                <a:schemeClr val="tx1"/>
              </a:solidFill>
              <a:miter lim="800000"/>
              <a:headEnd/>
              <a:tailEnd/>
            </a:ln>
            <a:effectLst/>
          </p:spPr>
          <p:txBody>
            <a:bodyPr wrap="none" anchor="ctr"/>
            <a:lstStyle/>
            <a:p>
              <a:endParaRPr lang="en-US"/>
            </a:p>
          </p:txBody>
        </p:sp>
        <p:sp>
          <p:nvSpPr>
            <p:cNvPr id="1148202" name="Line 298"/>
            <p:cNvSpPr>
              <a:spLocks noChangeShapeType="1"/>
            </p:cNvSpPr>
            <p:nvPr/>
          </p:nvSpPr>
          <p:spPr bwMode="auto">
            <a:xfrm>
              <a:off x="4694" y="1480"/>
              <a:ext cx="159" cy="95"/>
            </a:xfrm>
            <a:prstGeom prst="line">
              <a:avLst/>
            </a:prstGeom>
            <a:noFill/>
            <a:ln w="19050">
              <a:solidFill>
                <a:schemeClr val="tx1"/>
              </a:solidFill>
              <a:round/>
              <a:headEnd/>
              <a:tailEnd/>
            </a:ln>
            <a:effectLst/>
          </p:spPr>
          <p:txBody>
            <a:bodyPr/>
            <a:lstStyle/>
            <a:p>
              <a:endParaRPr lang="en-US"/>
            </a:p>
          </p:txBody>
        </p:sp>
        <p:sp>
          <p:nvSpPr>
            <p:cNvPr id="1148203" name="Line 299"/>
            <p:cNvSpPr>
              <a:spLocks noChangeShapeType="1"/>
            </p:cNvSpPr>
            <p:nvPr/>
          </p:nvSpPr>
          <p:spPr bwMode="auto">
            <a:xfrm flipV="1">
              <a:off x="4853" y="1480"/>
              <a:ext cx="158" cy="95"/>
            </a:xfrm>
            <a:prstGeom prst="line">
              <a:avLst/>
            </a:prstGeom>
            <a:noFill/>
            <a:ln w="19050">
              <a:solidFill>
                <a:schemeClr val="tx1"/>
              </a:solidFill>
              <a:round/>
              <a:headEnd/>
              <a:tailEnd/>
            </a:ln>
            <a:effectLst/>
          </p:spPr>
          <p:txBody>
            <a:bodyPr/>
            <a:lstStyle/>
            <a:p>
              <a:endParaRPr lang="en-US"/>
            </a:p>
          </p:txBody>
        </p:sp>
      </p:grpSp>
      <p:grpSp>
        <p:nvGrpSpPr>
          <p:cNvPr id="10" name="Group 300"/>
          <p:cNvGrpSpPr>
            <a:grpSpLocks/>
          </p:cNvGrpSpPr>
          <p:nvPr/>
        </p:nvGrpSpPr>
        <p:grpSpPr bwMode="auto">
          <a:xfrm>
            <a:off x="1584325" y="3933825"/>
            <a:ext cx="503238" cy="301625"/>
            <a:chOff x="4694" y="1480"/>
            <a:chExt cx="317" cy="190"/>
          </a:xfrm>
        </p:grpSpPr>
        <p:sp>
          <p:nvSpPr>
            <p:cNvPr id="1148205" name="Rectangle 301"/>
            <p:cNvSpPr>
              <a:spLocks noChangeArrowheads="1"/>
            </p:cNvSpPr>
            <p:nvPr/>
          </p:nvSpPr>
          <p:spPr bwMode="auto">
            <a:xfrm>
              <a:off x="4694" y="1480"/>
              <a:ext cx="317" cy="190"/>
            </a:xfrm>
            <a:prstGeom prst="rect">
              <a:avLst/>
            </a:prstGeom>
            <a:solidFill>
              <a:srgbClr val="FFFF00"/>
            </a:solidFill>
            <a:ln w="19050" algn="ctr">
              <a:solidFill>
                <a:schemeClr val="tx1"/>
              </a:solidFill>
              <a:miter lim="800000"/>
              <a:headEnd/>
              <a:tailEnd/>
            </a:ln>
            <a:effectLst/>
          </p:spPr>
          <p:txBody>
            <a:bodyPr wrap="none" anchor="ctr"/>
            <a:lstStyle/>
            <a:p>
              <a:endParaRPr lang="en-US"/>
            </a:p>
          </p:txBody>
        </p:sp>
        <p:sp>
          <p:nvSpPr>
            <p:cNvPr id="1148206" name="Line 302"/>
            <p:cNvSpPr>
              <a:spLocks noChangeShapeType="1"/>
            </p:cNvSpPr>
            <p:nvPr/>
          </p:nvSpPr>
          <p:spPr bwMode="auto">
            <a:xfrm>
              <a:off x="4694" y="1480"/>
              <a:ext cx="159" cy="95"/>
            </a:xfrm>
            <a:prstGeom prst="line">
              <a:avLst/>
            </a:prstGeom>
            <a:noFill/>
            <a:ln w="19050">
              <a:solidFill>
                <a:schemeClr val="tx1"/>
              </a:solidFill>
              <a:round/>
              <a:headEnd/>
              <a:tailEnd/>
            </a:ln>
            <a:effectLst/>
          </p:spPr>
          <p:txBody>
            <a:bodyPr/>
            <a:lstStyle/>
            <a:p>
              <a:endParaRPr lang="en-US"/>
            </a:p>
          </p:txBody>
        </p:sp>
        <p:sp>
          <p:nvSpPr>
            <p:cNvPr id="1148207" name="Line 303"/>
            <p:cNvSpPr>
              <a:spLocks noChangeShapeType="1"/>
            </p:cNvSpPr>
            <p:nvPr/>
          </p:nvSpPr>
          <p:spPr bwMode="auto">
            <a:xfrm flipV="1">
              <a:off x="4853" y="1480"/>
              <a:ext cx="158" cy="95"/>
            </a:xfrm>
            <a:prstGeom prst="line">
              <a:avLst/>
            </a:prstGeom>
            <a:noFill/>
            <a:ln w="19050">
              <a:solidFill>
                <a:schemeClr val="tx1"/>
              </a:solidFill>
              <a:round/>
              <a:headEnd/>
              <a:tailEnd/>
            </a:ln>
            <a:effectLst/>
          </p:spPr>
          <p:txBody>
            <a:bodyPr/>
            <a:lstStyle/>
            <a:p>
              <a:endParaRPr lang="en-US"/>
            </a:p>
          </p:txBody>
        </p:sp>
      </p:grpSp>
      <p:grpSp>
        <p:nvGrpSpPr>
          <p:cNvPr id="11" name="Group 304"/>
          <p:cNvGrpSpPr>
            <a:grpSpLocks/>
          </p:cNvGrpSpPr>
          <p:nvPr/>
        </p:nvGrpSpPr>
        <p:grpSpPr bwMode="auto">
          <a:xfrm>
            <a:off x="1511300" y="4005263"/>
            <a:ext cx="503238" cy="301625"/>
            <a:chOff x="4694" y="1480"/>
            <a:chExt cx="317" cy="190"/>
          </a:xfrm>
        </p:grpSpPr>
        <p:sp>
          <p:nvSpPr>
            <p:cNvPr id="1148209" name="Rectangle 305"/>
            <p:cNvSpPr>
              <a:spLocks noChangeArrowheads="1"/>
            </p:cNvSpPr>
            <p:nvPr/>
          </p:nvSpPr>
          <p:spPr bwMode="auto">
            <a:xfrm>
              <a:off x="4694" y="1480"/>
              <a:ext cx="317" cy="190"/>
            </a:xfrm>
            <a:prstGeom prst="rect">
              <a:avLst/>
            </a:prstGeom>
            <a:solidFill>
              <a:srgbClr val="FFFF00"/>
            </a:solidFill>
            <a:ln w="19050" algn="ctr">
              <a:solidFill>
                <a:schemeClr val="tx1"/>
              </a:solidFill>
              <a:miter lim="800000"/>
              <a:headEnd/>
              <a:tailEnd/>
            </a:ln>
            <a:effectLst/>
          </p:spPr>
          <p:txBody>
            <a:bodyPr wrap="none" anchor="ctr"/>
            <a:lstStyle/>
            <a:p>
              <a:endParaRPr lang="en-US"/>
            </a:p>
          </p:txBody>
        </p:sp>
        <p:sp>
          <p:nvSpPr>
            <p:cNvPr id="1148210" name="Line 306"/>
            <p:cNvSpPr>
              <a:spLocks noChangeShapeType="1"/>
            </p:cNvSpPr>
            <p:nvPr/>
          </p:nvSpPr>
          <p:spPr bwMode="auto">
            <a:xfrm>
              <a:off x="4694" y="1480"/>
              <a:ext cx="159" cy="95"/>
            </a:xfrm>
            <a:prstGeom prst="line">
              <a:avLst/>
            </a:prstGeom>
            <a:noFill/>
            <a:ln w="19050">
              <a:solidFill>
                <a:schemeClr val="tx1"/>
              </a:solidFill>
              <a:round/>
              <a:headEnd/>
              <a:tailEnd/>
            </a:ln>
            <a:effectLst/>
          </p:spPr>
          <p:txBody>
            <a:bodyPr/>
            <a:lstStyle/>
            <a:p>
              <a:endParaRPr lang="en-US"/>
            </a:p>
          </p:txBody>
        </p:sp>
        <p:sp>
          <p:nvSpPr>
            <p:cNvPr id="1148211" name="Line 307"/>
            <p:cNvSpPr>
              <a:spLocks noChangeShapeType="1"/>
            </p:cNvSpPr>
            <p:nvPr/>
          </p:nvSpPr>
          <p:spPr bwMode="auto">
            <a:xfrm flipV="1">
              <a:off x="4853" y="1480"/>
              <a:ext cx="158" cy="95"/>
            </a:xfrm>
            <a:prstGeom prst="line">
              <a:avLst/>
            </a:prstGeom>
            <a:noFill/>
            <a:ln w="19050">
              <a:solidFill>
                <a:schemeClr val="tx1"/>
              </a:solidFill>
              <a:round/>
              <a:headEnd/>
              <a:tailEnd/>
            </a:ln>
            <a:effectLst/>
          </p:spPr>
          <p:txBody>
            <a:bodyPr/>
            <a:lstStyle/>
            <a:p>
              <a:endParaRPr lang="en-US"/>
            </a:p>
          </p:txBody>
        </p:sp>
      </p:grpSp>
      <p:grpSp>
        <p:nvGrpSpPr>
          <p:cNvPr id="12" name="Group 308"/>
          <p:cNvGrpSpPr>
            <a:grpSpLocks/>
          </p:cNvGrpSpPr>
          <p:nvPr/>
        </p:nvGrpSpPr>
        <p:grpSpPr bwMode="auto">
          <a:xfrm>
            <a:off x="1439863" y="4076700"/>
            <a:ext cx="503237" cy="301625"/>
            <a:chOff x="4694" y="1480"/>
            <a:chExt cx="317" cy="190"/>
          </a:xfrm>
        </p:grpSpPr>
        <p:sp>
          <p:nvSpPr>
            <p:cNvPr id="1148213" name="Rectangle 309"/>
            <p:cNvSpPr>
              <a:spLocks noChangeArrowheads="1"/>
            </p:cNvSpPr>
            <p:nvPr/>
          </p:nvSpPr>
          <p:spPr bwMode="auto">
            <a:xfrm>
              <a:off x="4694" y="1480"/>
              <a:ext cx="317" cy="190"/>
            </a:xfrm>
            <a:prstGeom prst="rect">
              <a:avLst/>
            </a:prstGeom>
            <a:solidFill>
              <a:srgbClr val="FFFF00"/>
            </a:solidFill>
            <a:ln w="19050" algn="ctr">
              <a:solidFill>
                <a:schemeClr val="tx1"/>
              </a:solidFill>
              <a:miter lim="800000"/>
              <a:headEnd/>
              <a:tailEnd/>
            </a:ln>
            <a:effectLst/>
          </p:spPr>
          <p:txBody>
            <a:bodyPr wrap="none" anchor="ctr"/>
            <a:lstStyle/>
            <a:p>
              <a:endParaRPr lang="en-US"/>
            </a:p>
          </p:txBody>
        </p:sp>
        <p:sp>
          <p:nvSpPr>
            <p:cNvPr id="1148214" name="Line 310"/>
            <p:cNvSpPr>
              <a:spLocks noChangeShapeType="1"/>
            </p:cNvSpPr>
            <p:nvPr/>
          </p:nvSpPr>
          <p:spPr bwMode="auto">
            <a:xfrm>
              <a:off x="4694" y="1480"/>
              <a:ext cx="159" cy="95"/>
            </a:xfrm>
            <a:prstGeom prst="line">
              <a:avLst/>
            </a:prstGeom>
            <a:noFill/>
            <a:ln w="19050">
              <a:solidFill>
                <a:schemeClr val="tx1"/>
              </a:solidFill>
              <a:round/>
              <a:headEnd/>
              <a:tailEnd/>
            </a:ln>
            <a:effectLst/>
          </p:spPr>
          <p:txBody>
            <a:bodyPr/>
            <a:lstStyle/>
            <a:p>
              <a:endParaRPr lang="en-US"/>
            </a:p>
          </p:txBody>
        </p:sp>
        <p:sp>
          <p:nvSpPr>
            <p:cNvPr id="1148215" name="Line 311"/>
            <p:cNvSpPr>
              <a:spLocks noChangeShapeType="1"/>
            </p:cNvSpPr>
            <p:nvPr/>
          </p:nvSpPr>
          <p:spPr bwMode="auto">
            <a:xfrm flipV="1">
              <a:off x="4853" y="1480"/>
              <a:ext cx="158" cy="95"/>
            </a:xfrm>
            <a:prstGeom prst="line">
              <a:avLst/>
            </a:prstGeom>
            <a:noFill/>
            <a:ln w="19050">
              <a:solidFill>
                <a:schemeClr val="tx1"/>
              </a:solidFill>
              <a:round/>
              <a:headEnd/>
              <a:tailEnd/>
            </a:ln>
            <a:effectLst/>
          </p:spPr>
          <p:txBody>
            <a:bodyPr/>
            <a:lstStyle/>
            <a:p>
              <a:endParaRPr lang="en-US"/>
            </a:p>
          </p:txBody>
        </p:sp>
      </p:grpSp>
      <p:grpSp>
        <p:nvGrpSpPr>
          <p:cNvPr id="13" name="Group 834"/>
          <p:cNvGrpSpPr>
            <a:grpSpLocks/>
          </p:cNvGrpSpPr>
          <p:nvPr/>
        </p:nvGrpSpPr>
        <p:grpSpPr bwMode="auto">
          <a:xfrm>
            <a:off x="2808288" y="3429000"/>
            <a:ext cx="4213225" cy="1584325"/>
            <a:chOff x="6576" y="2024"/>
            <a:chExt cx="2654" cy="998"/>
          </a:xfrm>
        </p:grpSpPr>
        <p:sp>
          <p:nvSpPr>
            <p:cNvPr id="1148687" name="Oval 783"/>
            <p:cNvSpPr>
              <a:spLocks noChangeArrowheads="1"/>
            </p:cNvSpPr>
            <p:nvPr/>
          </p:nvSpPr>
          <p:spPr bwMode="auto">
            <a:xfrm>
              <a:off x="6735" y="2274"/>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48688" name="Oval 784"/>
            <p:cNvSpPr>
              <a:spLocks noChangeArrowheads="1"/>
            </p:cNvSpPr>
            <p:nvPr/>
          </p:nvSpPr>
          <p:spPr bwMode="auto">
            <a:xfrm>
              <a:off x="7098" y="2115"/>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48689" name="Oval 785"/>
            <p:cNvSpPr>
              <a:spLocks noChangeArrowheads="1"/>
            </p:cNvSpPr>
            <p:nvPr/>
          </p:nvSpPr>
          <p:spPr bwMode="auto">
            <a:xfrm>
              <a:off x="7007" y="2410"/>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48690" name="Oval 786"/>
            <p:cNvSpPr>
              <a:spLocks noChangeArrowheads="1"/>
            </p:cNvSpPr>
            <p:nvPr/>
          </p:nvSpPr>
          <p:spPr bwMode="auto">
            <a:xfrm>
              <a:off x="7688" y="2024"/>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48691" name="Oval 787"/>
            <p:cNvSpPr>
              <a:spLocks noChangeArrowheads="1"/>
            </p:cNvSpPr>
            <p:nvPr/>
          </p:nvSpPr>
          <p:spPr bwMode="auto">
            <a:xfrm>
              <a:off x="7960" y="2160"/>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48692" name="Oval 788"/>
            <p:cNvSpPr>
              <a:spLocks noChangeArrowheads="1"/>
            </p:cNvSpPr>
            <p:nvPr/>
          </p:nvSpPr>
          <p:spPr bwMode="auto">
            <a:xfrm>
              <a:off x="7982" y="2682"/>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48693" name="Oval 789"/>
            <p:cNvSpPr>
              <a:spLocks noChangeArrowheads="1"/>
            </p:cNvSpPr>
            <p:nvPr/>
          </p:nvSpPr>
          <p:spPr bwMode="auto">
            <a:xfrm>
              <a:off x="8300" y="2636"/>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48694" name="Oval 790"/>
            <p:cNvSpPr>
              <a:spLocks noChangeArrowheads="1"/>
            </p:cNvSpPr>
            <p:nvPr/>
          </p:nvSpPr>
          <p:spPr bwMode="auto">
            <a:xfrm>
              <a:off x="8572" y="2636"/>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48695" name="Oval 791"/>
            <p:cNvSpPr>
              <a:spLocks noChangeArrowheads="1"/>
            </p:cNvSpPr>
            <p:nvPr/>
          </p:nvSpPr>
          <p:spPr bwMode="auto">
            <a:xfrm>
              <a:off x="8753" y="2455"/>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48696" name="Line 792"/>
            <p:cNvSpPr>
              <a:spLocks noChangeShapeType="1"/>
            </p:cNvSpPr>
            <p:nvPr/>
          </p:nvSpPr>
          <p:spPr bwMode="auto">
            <a:xfrm flipV="1">
              <a:off x="6576" y="2410"/>
              <a:ext cx="204" cy="22"/>
            </a:xfrm>
            <a:prstGeom prst="line">
              <a:avLst/>
            </a:prstGeom>
            <a:noFill/>
            <a:ln w="38100">
              <a:solidFill>
                <a:srgbClr val="FF9933"/>
              </a:solidFill>
              <a:round/>
              <a:headEnd/>
              <a:tailEnd/>
            </a:ln>
            <a:effectLst/>
          </p:spPr>
          <p:txBody>
            <a:bodyPr/>
            <a:lstStyle/>
            <a:p>
              <a:endParaRPr lang="en-US"/>
            </a:p>
          </p:txBody>
        </p:sp>
        <p:sp>
          <p:nvSpPr>
            <p:cNvPr id="1148697" name="Line 793"/>
            <p:cNvSpPr>
              <a:spLocks noChangeShapeType="1"/>
            </p:cNvSpPr>
            <p:nvPr/>
          </p:nvSpPr>
          <p:spPr bwMode="auto">
            <a:xfrm flipV="1">
              <a:off x="6827" y="2180"/>
              <a:ext cx="340" cy="179"/>
            </a:xfrm>
            <a:prstGeom prst="line">
              <a:avLst/>
            </a:prstGeom>
            <a:noFill/>
            <a:ln w="38100">
              <a:solidFill>
                <a:srgbClr val="FF9933"/>
              </a:solidFill>
              <a:round/>
              <a:headEnd/>
              <a:tailEnd/>
            </a:ln>
            <a:effectLst/>
          </p:spPr>
          <p:txBody>
            <a:bodyPr/>
            <a:lstStyle/>
            <a:p>
              <a:endParaRPr lang="en-US"/>
            </a:p>
          </p:txBody>
        </p:sp>
        <p:sp>
          <p:nvSpPr>
            <p:cNvPr id="1148698" name="Line 794"/>
            <p:cNvSpPr>
              <a:spLocks noChangeShapeType="1"/>
            </p:cNvSpPr>
            <p:nvPr/>
          </p:nvSpPr>
          <p:spPr bwMode="auto">
            <a:xfrm>
              <a:off x="6826" y="2364"/>
              <a:ext cx="272" cy="136"/>
            </a:xfrm>
            <a:prstGeom prst="line">
              <a:avLst/>
            </a:prstGeom>
            <a:noFill/>
            <a:ln w="38100">
              <a:solidFill>
                <a:srgbClr val="FF9933"/>
              </a:solidFill>
              <a:round/>
              <a:headEnd/>
              <a:tailEnd/>
            </a:ln>
            <a:effectLst/>
          </p:spPr>
          <p:txBody>
            <a:bodyPr/>
            <a:lstStyle/>
            <a:p>
              <a:endParaRPr lang="en-US"/>
            </a:p>
          </p:txBody>
        </p:sp>
        <p:sp>
          <p:nvSpPr>
            <p:cNvPr id="1148699" name="Line 795"/>
            <p:cNvSpPr>
              <a:spLocks noChangeShapeType="1"/>
            </p:cNvSpPr>
            <p:nvPr/>
          </p:nvSpPr>
          <p:spPr bwMode="auto">
            <a:xfrm>
              <a:off x="7098" y="2523"/>
              <a:ext cx="0" cy="136"/>
            </a:xfrm>
            <a:prstGeom prst="line">
              <a:avLst/>
            </a:prstGeom>
            <a:noFill/>
            <a:ln w="38100">
              <a:solidFill>
                <a:srgbClr val="FF9933"/>
              </a:solidFill>
              <a:round/>
              <a:headEnd/>
              <a:tailEnd/>
            </a:ln>
            <a:effectLst/>
          </p:spPr>
          <p:txBody>
            <a:bodyPr/>
            <a:lstStyle/>
            <a:p>
              <a:endParaRPr lang="en-US"/>
            </a:p>
          </p:txBody>
        </p:sp>
        <p:sp>
          <p:nvSpPr>
            <p:cNvPr id="1148700" name="Line 796"/>
            <p:cNvSpPr>
              <a:spLocks noChangeShapeType="1"/>
            </p:cNvSpPr>
            <p:nvPr/>
          </p:nvSpPr>
          <p:spPr bwMode="auto">
            <a:xfrm flipV="1">
              <a:off x="7166" y="2137"/>
              <a:ext cx="295" cy="69"/>
            </a:xfrm>
            <a:prstGeom prst="line">
              <a:avLst/>
            </a:prstGeom>
            <a:noFill/>
            <a:ln w="38100">
              <a:solidFill>
                <a:srgbClr val="FF9933"/>
              </a:solidFill>
              <a:round/>
              <a:headEnd/>
              <a:tailEnd/>
            </a:ln>
            <a:effectLst/>
          </p:spPr>
          <p:txBody>
            <a:bodyPr/>
            <a:lstStyle/>
            <a:p>
              <a:endParaRPr lang="en-US"/>
            </a:p>
          </p:txBody>
        </p:sp>
        <p:sp>
          <p:nvSpPr>
            <p:cNvPr id="1148701" name="Line 797"/>
            <p:cNvSpPr>
              <a:spLocks noChangeShapeType="1"/>
            </p:cNvSpPr>
            <p:nvPr/>
          </p:nvSpPr>
          <p:spPr bwMode="auto">
            <a:xfrm flipV="1">
              <a:off x="7619" y="2115"/>
              <a:ext cx="137" cy="0"/>
            </a:xfrm>
            <a:prstGeom prst="line">
              <a:avLst/>
            </a:prstGeom>
            <a:noFill/>
            <a:ln w="38100">
              <a:solidFill>
                <a:srgbClr val="FF9933"/>
              </a:solidFill>
              <a:round/>
              <a:headEnd/>
              <a:tailEnd/>
            </a:ln>
            <a:effectLst/>
          </p:spPr>
          <p:txBody>
            <a:bodyPr/>
            <a:lstStyle/>
            <a:p>
              <a:endParaRPr lang="en-US"/>
            </a:p>
          </p:txBody>
        </p:sp>
        <p:sp>
          <p:nvSpPr>
            <p:cNvPr id="1148702" name="Line 798"/>
            <p:cNvSpPr>
              <a:spLocks noChangeShapeType="1"/>
            </p:cNvSpPr>
            <p:nvPr/>
          </p:nvSpPr>
          <p:spPr bwMode="auto">
            <a:xfrm>
              <a:off x="7801" y="2115"/>
              <a:ext cx="204" cy="113"/>
            </a:xfrm>
            <a:prstGeom prst="line">
              <a:avLst/>
            </a:prstGeom>
            <a:noFill/>
            <a:ln w="38100">
              <a:solidFill>
                <a:srgbClr val="FF9933"/>
              </a:solidFill>
              <a:round/>
              <a:headEnd/>
              <a:tailEnd/>
            </a:ln>
            <a:effectLst/>
          </p:spPr>
          <p:txBody>
            <a:bodyPr/>
            <a:lstStyle/>
            <a:p>
              <a:endParaRPr lang="en-US"/>
            </a:p>
          </p:txBody>
        </p:sp>
        <p:sp>
          <p:nvSpPr>
            <p:cNvPr id="1148703" name="Line 799"/>
            <p:cNvSpPr>
              <a:spLocks noChangeShapeType="1"/>
            </p:cNvSpPr>
            <p:nvPr/>
          </p:nvSpPr>
          <p:spPr bwMode="auto">
            <a:xfrm flipH="1">
              <a:off x="7982" y="2228"/>
              <a:ext cx="46" cy="182"/>
            </a:xfrm>
            <a:prstGeom prst="line">
              <a:avLst/>
            </a:prstGeom>
            <a:noFill/>
            <a:ln w="38100">
              <a:solidFill>
                <a:srgbClr val="FF9933"/>
              </a:solidFill>
              <a:round/>
              <a:headEnd/>
              <a:tailEnd/>
            </a:ln>
            <a:effectLst/>
          </p:spPr>
          <p:txBody>
            <a:bodyPr/>
            <a:lstStyle/>
            <a:p>
              <a:endParaRPr lang="en-US"/>
            </a:p>
          </p:txBody>
        </p:sp>
        <p:sp>
          <p:nvSpPr>
            <p:cNvPr id="1148704" name="Line 800"/>
            <p:cNvSpPr>
              <a:spLocks noChangeShapeType="1"/>
            </p:cNvSpPr>
            <p:nvPr/>
          </p:nvSpPr>
          <p:spPr bwMode="auto">
            <a:xfrm flipV="1">
              <a:off x="8073" y="2727"/>
              <a:ext cx="295" cy="46"/>
            </a:xfrm>
            <a:prstGeom prst="line">
              <a:avLst/>
            </a:prstGeom>
            <a:noFill/>
            <a:ln w="38100">
              <a:solidFill>
                <a:srgbClr val="FF9933"/>
              </a:solidFill>
              <a:round/>
              <a:headEnd/>
              <a:tailEnd/>
            </a:ln>
            <a:effectLst/>
          </p:spPr>
          <p:txBody>
            <a:bodyPr/>
            <a:lstStyle/>
            <a:p>
              <a:endParaRPr lang="en-US"/>
            </a:p>
          </p:txBody>
        </p:sp>
        <p:sp>
          <p:nvSpPr>
            <p:cNvPr id="1148705" name="Line 801"/>
            <p:cNvSpPr>
              <a:spLocks noChangeShapeType="1"/>
            </p:cNvSpPr>
            <p:nvPr/>
          </p:nvSpPr>
          <p:spPr bwMode="auto">
            <a:xfrm flipV="1">
              <a:off x="8368" y="2546"/>
              <a:ext cx="113" cy="181"/>
            </a:xfrm>
            <a:prstGeom prst="line">
              <a:avLst/>
            </a:prstGeom>
            <a:noFill/>
            <a:ln w="38100">
              <a:solidFill>
                <a:srgbClr val="FF9933"/>
              </a:solidFill>
              <a:round/>
              <a:headEnd/>
              <a:tailEnd/>
            </a:ln>
            <a:effectLst/>
          </p:spPr>
          <p:txBody>
            <a:bodyPr/>
            <a:lstStyle/>
            <a:p>
              <a:endParaRPr lang="en-US"/>
            </a:p>
          </p:txBody>
        </p:sp>
        <p:sp>
          <p:nvSpPr>
            <p:cNvPr id="1148706" name="Line 802"/>
            <p:cNvSpPr>
              <a:spLocks noChangeShapeType="1"/>
            </p:cNvSpPr>
            <p:nvPr/>
          </p:nvSpPr>
          <p:spPr bwMode="auto">
            <a:xfrm>
              <a:off x="8560" y="2568"/>
              <a:ext cx="91" cy="159"/>
            </a:xfrm>
            <a:prstGeom prst="line">
              <a:avLst/>
            </a:prstGeom>
            <a:noFill/>
            <a:ln w="38100">
              <a:solidFill>
                <a:srgbClr val="FF9933"/>
              </a:solidFill>
              <a:round/>
              <a:headEnd/>
              <a:tailEnd/>
            </a:ln>
            <a:effectLst/>
          </p:spPr>
          <p:txBody>
            <a:bodyPr/>
            <a:lstStyle/>
            <a:p>
              <a:endParaRPr lang="en-US"/>
            </a:p>
          </p:txBody>
        </p:sp>
        <p:sp>
          <p:nvSpPr>
            <p:cNvPr id="1148707" name="Line 803"/>
            <p:cNvSpPr>
              <a:spLocks noChangeShapeType="1"/>
            </p:cNvSpPr>
            <p:nvPr/>
          </p:nvSpPr>
          <p:spPr bwMode="auto">
            <a:xfrm>
              <a:off x="8663" y="2727"/>
              <a:ext cx="158" cy="295"/>
            </a:xfrm>
            <a:prstGeom prst="line">
              <a:avLst/>
            </a:prstGeom>
            <a:noFill/>
            <a:ln w="38100">
              <a:solidFill>
                <a:srgbClr val="FF9933"/>
              </a:solidFill>
              <a:round/>
              <a:headEnd/>
              <a:tailEnd/>
            </a:ln>
            <a:effectLst/>
          </p:spPr>
          <p:txBody>
            <a:bodyPr/>
            <a:lstStyle/>
            <a:p>
              <a:endParaRPr lang="en-US"/>
            </a:p>
          </p:txBody>
        </p:sp>
        <p:sp>
          <p:nvSpPr>
            <p:cNvPr id="1148708" name="Line 804"/>
            <p:cNvSpPr>
              <a:spLocks noChangeShapeType="1"/>
            </p:cNvSpPr>
            <p:nvPr/>
          </p:nvSpPr>
          <p:spPr bwMode="auto">
            <a:xfrm>
              <a:off x="8617" y="2488"/>
              <a:ext cx="204" cy="23"/>
            </a:xfrm>
            <a:prstGeom prst="line">
              <a:avLst/>
            </a:prstGeom>
            <a:noFill/>
            <a:ln w="38100">
              <a:solidFill>
                <a:srgbClr val="FF9933"/>
              </a:solidFill>
              <a:round/>
              <a:headEnd/>
              <a:tailEnd/>
            </a:ln>
            <a:effectLst/>
          </p:spPr>
          <p:txBody>
            <a:bodyPr/>
            <a:lstStyle/>
            <a:p>
              <a:endParaRPr lang="en-US"/>
            </a:p>
          </p:txBody>
        </p:sp>
        <p:sp>
          <p:nvSpPr>
            <p:cNvPr id="1148709" name="Line 805"/>
            <p:cNvSpPr>
              <a:spLocks noChangeShapeType="1"/>
            </p:cNvSpPr>
            <p:nvPr/>
          </p:nvSpPr>
          <p:spPr bwMode="auto">
            <a:xfrm flipV="1">
              <a:off x="8844" y="2387"/>
              <a:ext cx="250" cy="159"/>
            </a:xfrm>
            <a:prstGeom prst="line">
              <a:avLst/>
            </a:prstGeom>
            <a:noFill/>
            <a:ln w="38100">
              <a:solidFill>
                <a:srgbClr val="FF9933"/>
              </a:solidFill>
              <a:round/>
              <a:headEnd/>
              <a:tailEnd/>
            </a:ln>
            <a:effectLst/>
          </p:spPr>
          <p:txBody>
            <a:bodyPr/>
            <a:lstStyle/>
            <a:p>
              <a:endParaRPr lang="en-US"/>
            </a:p>
          </p:txBody>
        </p:sp>
        <p:sp>
          <p:nvSpPr>
            <p:cNvPr id="1148710" name="Line 806"/>
            <p:cNvSpPr>
              <a:spLocks noChangeShapeType="1"/>
            </p:cNvSpPr>
            <p:nvPr/>
          </p:nvSpPr>
          <p:spPr bwMode="auto">
            <a:xfrm>
              <a:off x="9094" y="2387"/>
              <a:ext cx="136" cy="136"/>
            </a:xfrm>
            <a:prstGeom prst="line">
              <a:avLst/>
            </a:prstGeom>
            <a:noFill/>
            <a:ln w="38100">
              <a:solidFill>
                <a:srgbClr val="FF9933"/>
              </a:solidFill>
              <a:round/>
              <a:headEnd/>
              <a:tailEnd/>
            </a:ln>
            <a:effectLst/>
          </p:spPr>
          <p:txBody>
            <a:bodyPr/>
            <a:lstStyle/>
            <a:p>
              <a:endParaRPr lang="en-US"/>
            </a:p>
          </p:txBody>
        </p:sp>
        <p:sp>
          <p:nvSpPr>
            <p:cNvPr id="1148711" name="Line 807"/>
            <p:cNvSpPr>
              <a:spLocks noChangeShapeType="1"/>
            </p:cNvSpPr>
            <p:nvPr/>
          </p:nvSpPr>
          <p:spPr bwMode="auto">
            <a:xfrm>
              <a:off x="7982" y="2591"/>
              <a:ext cx="68" cy="182"/>
            </a:xfrm>
            <a:prstGeom prst="line">
              <a:avLst/>
            </a:prstGeom>
            <a:noFill/>
            <a:ln w="38100">
              <a:solidFill>
                <a:srgbClr val="FF9933"/>
              </a:solidFill>
              <a:round/>
              <a:headEnd/>
              <a:tailEnd/>
            </a:ln>
            <a:effectLst/>
          </p:spPr>
          <p:txBody>
            <a:bodyPr/>
            <a:lstStyle/>
            <a:p>
              <a:endParaRPr lang="en-US"/>
            </a:p>
          </p:txBody>
        </p:sp>
        <p:sp>
          <p:nvSpPr>
            <p:cNvPr id="1148712" name="Oval 808"/>
            <p:cNvSpPr>
              <a:spLocks noChangeArrowheads="1"/>
            </p:cNvSpPr>
            <p:nvPr/>
          </p:nvSpPr>
          <p:spPr bwMode="auto">
            <a:xfrm>
              <a:off x="9003" y="2296"/>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48713" name="Line 809"/>
            <p:cNvSpPr>
              <a:spLocks noChangeShapeType="1"/>
            </p:cNvSpPr>
            <p:nvPr/>
          </p:nvSpPr>
          <p:spPr bwMode="auto">
            <a:xfrm flipV="1">
              <a:off x="7892" y="2818"/>
              <a:ext cx="136" cy="136"/>
            </a:xfrm>
            <a:prstGeom prst="line">
              <a:avLst/>
            </a:prstGeom>
            <a:noFill/>
            <a:ln w="38100">
              <a:solidFill>
                <a:srgbClr val="FF9933"/>
              </a:solidFill>
              <a:round/>
              <a:headEnd/>
              <a:tailEnd/>
            </a:ln>
            <a:effectLst/>
          </p:spPr>
          <p:txBody>
            <a:bodyPr/>
            <a:lstStyle/>
            <a:p>
              <a:endParaRPr lang="en-US"/>
            </a:p>
          </p:txBody>
        </p:sp>
      </p:grpSp>
      <p:grpSp>
        <p:nvGrpSpPr>
          <p:cNvPr id="14" name="Group 625"/>
          <p:cNvGrpSpPr>
            <a:grpSpLocks/>
          </p:cNvGrpSpPr>
          <p:nvPr/>
        </p:nvGrpSpPr>
        <p:grpSpPr bwMode="auto">
          <a:xfrm>
            <a:off x="1979613" y="3968750"/>
            <a:ext cx="503237" cy="301625"/>
            <a:chOff x="4694" y="1480"/>
            <a:chExt cx="317" cy="190"/>
          </a:xfrm>
        </p:grpSpPr>
        <p:sp>
          <p:nvSpPr>
            <p:cNvPr id="1148530" name="Rectangle 626"/>
            <p:cNvSpPr>
              <a:spLocks noChangeArrowheads="1"/>
            </p:cNvSpPr>
            <p:nvPr/>
          </p:nvSpPr>
          <p:spPr bwMode="auto">
            <a:xfrm>
              <a:off x="4694" y="1480"/>
              <a:ext cx="317" cy="190"/>
            </a:xfrm>
            <a:prstGeom prst="rect">
              <a:avLst/>
            </a:prstGeom>
            <a:solidFill>
              <a:srgbClr val="FFFF00"/>
            </a:solidFill>
            <a:ln w="19050" algn="ctr">
              <a:solidFill>
                <a:schemeClr val="tx1"/>
              </a:solidFill>
              <a:miter lim="800000"/>
              <a:headEnd/>
              <a:tailEnd/>
            </a:ln>
            <a:effectLst/>
          </p:spPr>
          <p:txBody>
            <a:bodyPr wrap="none" anchor="ctr"/>
            <a:lstStyle/>
            <a:p>
              <a:endParaRPr lang="en-US"/>
            </a:p>
          </p:txBody>
        </p:sp>
        <p:sp>
          <p:nvSpPr>
            <p:cNvPr id="1148531" name="Line 627"/>
            <p:cNvSpPr>
              <a:spLocks noChangeShapeType="1"/>
            </p:cNvSpPr>
            <p:nvPr/>
          </p:nvSpPr>
          <p:spPr bwMode="auto">
            <a:xfrm>
              <a:off x="4694" y="1480"/>
              <a:ext cx="159" cy="95"/>
            </a:xfrm>
            <a:prstGeom prst="line">
              <a:avLst/>
            </a:prstGeom>
            <a:noFill/>
            <a:ln w="19050">
              <a:solidFill>
                <a:schemeClr val="tx1"/>
              </a:solidFill>
              <a:round/>
              <a:headEnd/>
              <a:tailEnd/>
            </a:ln>
            <a:effectLst/>
          </p:spPr>
          <p:txBody>
            <a:bodyPr/>
            <a:lstStyle/>
            <a:p>
              <a:endParaRPr lang="en-US"/>
            </a:p>
          </p:txBody>
        </p:sp>
        <p:sp>
          <p:nvSpPr>
            <p:cNvPr id="1148532" name="Line 628"/>
            <p:cNvSpPr>
              <a:spLocks noChangeShapeType="1"/>
            </p:cNvSpPr>
            <p:nvPr/>
          </p:nvSpPr>
          <p:spPr bwMode="auto">
            <a:xfrm flipV="1">
              <a:off x="4853" y="1480"/>
              <a:ext cx="158" cy="95"/>
            </a:xfrm>
            <a:prstGeom prst="line">
              <a:avLst/>
            </a:prstGeom>
            <a:noFill/>
            <a:ln w="19050">
              <a:solidFill>
                <a:schemeClr val="tx1"/>
              </a:solidFill>
              <a:round/>
              <a:headEnd/>
              <a:tailEnd/>
            </a:ln>
            <a:effectLst/>
          </p:spPr>
          <p:txBody>
            <a:bodyPr/>
            <a:lstStyle/>
            <a:p>
              <a:endParaRPr lang="en-US"/>
            </a:p>
          </p:txBody>
        </p:sp>
      </p:grpSp>
      <p:grpSp>
        <p:nvGrpSpPr>
          <p:cNvPr id="15" name="Group 629"/>
          <p:cNvGrpSpPr>
            <a:grpSpLocks/>
          </p:cNvGrpSpPr>
          <p:nvPr/>
        </p:nvGrpSpPr>
        <p:grpSpPr bwMode="auto">
          <a:xfrm>
            <a:off x="2916238" y="3819525"/>
            <a:ext cx="503237" cy="301625"/>
            <a:chOff x="4694" y="1480"/>
            <a:chExt cx="317" cy="190"/>
          </a:xfrm>
        </p:grpSpPr>
        <p:sp>
          <p:nvSpPr>
            <p:cNvPr id="1148534" name="Rectangle 630"/>
            <p:cNvSpPr>
              <a:spLocks noChangeArrowheads="1"/>
            </p:cNvSpPr>
            <p:nvPr/>
          </p:nvSpPr>
          <p:spPr bwMode="auto">
            <a:xfrm>
              <a:off x="4694" y="1480"/>
              <a:ext cx="317" cy="190"/>
            </a:xfrm>
            <a:prstGeom prst="rect">
              <a:avLst/>
            </a:prstGeom>
            <a:solidFill>
              <a:srgbClr val="FFFF00"/>
            </a:solidFill>
            <a:ln w="19050" algn="ctr">
              <a:solidFill>
                <a:schemeClr val="tx1"/>
              </a:solidFill>
              <a:miter lim="800000"/>
              <a:headEnd/>
              <a:tailEnd/>
            </a:ln>
            <a:effectLst/>
          </p:spPr>
          <p:txBody>
            <a:bodyPr wrap="none" anchor="ctr"/>
            <a:lstStyle/>
            <a:p>
              <a:endParaRPr lang="en-US"/>
            </a:p>
          </p:txBody>
        </p:sp>
        <p:sp>
          <p:nvSpPr>
            <p:cNvPr id="1148535" name="Line 631"/>
            <p:cNvSpPr>
              <a:spLocks noChangeShapeType="1"/>
            </p:cNvSpPr>
            <p:nvPr/>
          </p:nvSpPr>
          <p:spPr bwMode="auto">
            <a:xfrm>
              <a:off x="4694" y="1480"/>
              <a:ext cx="159" cy="95"/>
            </a:xfrm>
            <a:prstGeom prst="line">
              <a:avLst/>
            </a:prstGeom>
            <a:noFill/>
            <a:ln w="19050">
              <a:solidFill>
                <a:schemeClr val="tx1"/>
              </a:solidFill>
              <a:round/>
              <a:headEnd/>
              <a:tailEnd/>
            </a:ln>
            <a:effectLst/>
          </p:spPr>
          <p:txBody>
            <a:bodyPr/>
            <a:lstStyle/>
            <a:p>
              <a:endParaRPr lang="en-US"/>
            </a:p>
          </p:txBody>
        </p:sp>
        <p:sp>
          <p:nvSpPr>
            <p:cNvPr id="1148536" name="Line 632"/>
            <p:cNvSpPr>
              <a:spLocks noChangeShapeType="1"/>
            </p:cNvSpPr>
            <p:nvPr/>
          </p:nvSpPr>
          <p:spPr bwMode="auto">
            <a:xfrm flipV="1">
              <a:off x="4853" y="1480"/>
              <a:ext cx="158" cy="95"/>
            </a:xfrm>
            <a:prstGeom prst="line">
              <a:avLst/>
            </a:prstGeom>
            <a:noFill/>
            <a:ln w="19050">
              <a:solidFill>
                <a:schemeClr val="tx1"/>
              </a:solidFill>
              <a:round/>
              <a:headEnd/>
              <a:tailEnd/>
            </a:ln>
            <a:effectLst/>
          </p:spPr>
          <p:txBody>
            <a:bodyPr/>
            <a:lstStyle/>
            <a:p>
              <a:endParaRPr lang="en-US"/>
            </a:p>
          </p:txBody>
        </p:sp>
      </p:grpSp>
      <p:grpSp>
        <p:nvGrpSpPr>
          <p:cNvPr id="16" name="Group 633"/>
          <p:cNvGrpSpPr>
            <a:grpSpLocks/>
          </p:cNvGrpSpPr>
          <p:nvPr/>
        </p:nvGrpSpPr>
        <p:grpSpPr bwMode="auto">
          <a:xfrm>
            <a:off x="4105275" y="3422650"/>
            <a:ext cx="503238" cy="301625"/>
            <a:chOff x="4694" y="1480"/>
            <a:chExt cx="317" cy="190"/>
          </a:xfrm>
        </p:grpSpPr>
        <p:sp>
          <p:nvSpPr>
            <p:cNvPr id="1148538" name="Rectangle 634"/>
            <p:cNvSpPr>
              <a:spLocks noChangeArrowheads="1"/>
            </p:cNvSpPr>
            <p:nvPr/>
          </p:nvSpPr>
          <p:spPr bwMode="auto">
            <a:xfrm>
              <a:off x="4694" y="1480"/>
              <a:ext cx="317" cy="190"/>
            </a:xfrm>
            <a:prstGeom prst="rect">
              <a:avLst/>
            </a:prstGeom>
            <a:solidFill>
              <a:srgbClr val="FFFF00"/>
            </a:solidFill>
            <a:ln w="19050" algn="ctr">
              <a:solidFill>
                <a:schemeClr val="tx1"/>
              </a:solidFill>
              <a:miter lim="800000"/>
              <a:headEnd/>
              <a:tailEnd/>
            </a:ln>
            <a:effectLst/>
          </p:spPr>
          <p:txBody>
            <a:bodyPr wrap="none" anchor="ctr"/>
            <a:lstStyle/>
            <a:p>
              <a:endParaRPr lang="en-US"/>
            </a:p>
          </p:txBody>
        </p:sp>
        <p:sp>
          <p:nvSpPr>
            <p:cNvPr id="1148539" name="Line 635"/>
            <p:cNvSpPr>
              <a:spLocks noChangeShapeType="1"/>
            </p:cNvSpPr>
            <p:nvPr/>
          </p:nvSpPr>
          <p:spPr bwMode="auto">
            <a:xfrm>
              <a:off x="4694" y="1480"/>
              <a:ext cx="159" cy="95"/>
            </a:xfrm>
            <a:prstGeom prst="line">
              <a:avLst/>
            </a:prstGeom>
            <a:noFill/>
            <a:ln w="19050">
              <a:solidFill>
                <a:schemeClr val="tx1"/>
              </a:solidFill>
              <a:round/>
              <a:headEnd/>
              <a:tailEnd/>
            </a:ln>
            <a:effectLst/>
          </p:spPr>
          <p:txBody>
            <a:bodyPr/>
            <a:lstStyle/>
            <a:p>
              <a:endParaRPr lang="en-US"/>
            </a:p>
          </p:txBody>
        </p:sp>
        <p:sp>
          <p:nvSpPr>
            <p:cNvPr id="1148540" name="Line 636"/>
            <p:cNvSpPr>
              <a:spLocks noChangeShapeType="1"/>
            </p:cNvSpPr>
            <p:nvPr/>
          </p:nvSpPr>
          <p:spPr bwMode="auto">
            <a:xfrm flipV="1">
              <a:off x="4853" y="1480"/>
              <a:ext cx="158" cy="95"/>
            </a:xfrm>
            <a:prstGeom prst="line">
              <a:avLst/>
            </a:prstGeom>
            <a:noFill/>
            <a:ln w="19050">
              <a:solidFill>
                <a:schemeClr val="tx1"/>
              </a:solidFill>
              <a:round/>
              <a:headEnd/>
              <a:tailEnd/>
            </a:ln>
            <a:effectLst/>
          </p:spPr>
          <p:txBody>
            <a:bodyPr/>
            <a:lstStyle/>
            <a:p>
              <a:endParaRPr lang="en-US"/>
            </a:p>
          </p:txBody>
        </p:sp>
      </p:grpSp>
      <p:grpSp>
        <p:nvGrpSpPr>
          <p:cNvPr id="17" name="Group 637"/>
          <p:cNvGrpSpPr>
            <a:grpSpLocks/>
          </p:cNvGrpSpPr>
          <p:nvPr/>
        </p:nvGrpSpPr>
        <p:grpSpPr bwMode="auto">
          <a:xfrm>
            <a:off x="4789488" y="4071938"/>
            <a:ext cx="503237" cy="301625"/>
            <a:chOff x="4694" y="1480"/>
            <a:chExt cx="317" cy="190"/>
          </a:xfrm>
        </p:grpSpPr>
        <p:sp>
          <p:nvSpPr>
            <p:cNvPr id="1148542" name="Rectangle 638"/>
            <p:cNvSpPr>
              <a:spLocks noChangeArrowheads="1"/>
            </p:cNvSpPr>
            <p:nvPr/>
          </p:nvSpPr>
          <p:spPr bwMode="auto">
            <a:xfrm>
              <a:off x="4694" y="1480"/>
              <a:ext cx="317" cy="190"/>
            </a:xfrm>
            <a:prstGeom prst="rect">
              <a:avLst/>
            </a:prstGeom>
            <a:solidFill>
              <a:srgbClr val="FFFF00"/>
            </a:solidFill>
            <a:ln w="19050" algn="ctr">
              <a:solidFill>
                <a:schemeClr val="tx1"/>
              </a:solidFill>
              <a:miter lim="800000"/>
              <a:headEnd/>
              <a:tailEnd/>
            </a:ln>
            <a:effectLst/>
          </p:spPr>
          <p:txBody>
            <a:bodyPr wrap="none" anchor="ctr"/>
            <a:lstStyle/>
            <a:p>
              <a:endParaRPr lang="en-US"/>
            </a:p>
          </p:txBody>
        </p:sp>
        <p:sp>
          <p:nvSpPr>
            <p:cNvPr id="1148543" name="Line 639"/>
            <p:cNvSpPr>
              <a:spLocks noChangeShapeType="1"/>
            </p:cNvSpPr>
            <p:nvPr/>
          </p:nvSpPr>
          <p:spPr bwMode="auto">
            <a:xfrm>
              <a:off x="4694" y="1480"/>
              <a:ext cx="159" cy="95"/>
            </a:xfrm>
            <a:prstGeom prst="line">
              <a:avLst/>
            </a:prstGeom>
            <a:noFill/>
            <a:ln w="19050">
              <a:solidFill>
                <a:schemeClr val="tx1"/>
              </a:solidFill>
              <a:round/>
              <a:headEnd/>
              <a:tailEnd/>
            </a:ln>
            <a:effectLst/>
          </p:spPr>
          <p:txBody>
            <a:bodyPr/>
            <a:lstStyle/>
            <a:p>
              <a:endParaRPr lang="en-US"/>
            </a:p>
          </p:txBody>
        </p:sp>
        <p:sp>
          <p:nvSpPr>
            <p:cNvPr id="1148544" name="Line 640"/>
            <p:cNvSpPr>
              <a:spLocks noChangeShapeType="1"/>
            </p:cNvSpPr>
            <p:nvPr/>
          </p:nvSpPr>
          <p:spPr bwMode="auto">
            <a:xfrm flipV="1">
              <a:off x="4853" y="1480"/>
              <a:ext cx="158" cy="95"/>
            </a:xfrm>
            <a:prstGeom prst="line">
              <a:avLst/>
            </a:prstGeom>
            <a:noFill/>
            <a:ln w="19050">
              <a:solidFill>
                <a:schemeClr val="tx1"/>
              </a:solidFill>
              <a:round/>
              <a:headEnd/>
              <a:tailEnd/>
            </a:ln>
            <a:effectLst/>
          </p:spPr>
          <p:txBody>
            <a:bodyPr/>
            <a:lstStyle/>
            <a:p>
              <a:endParaRPr lang="en-US"/>
            </a:p>
          </p:txBody>
        </p:sp>
      </p:grpSp>
      <p:grpSp>
        <p:nvGrpSpPr>
          <p:cNvPr id="18" name="Group 641"/>
          <p:cNvGrpSpPr>
            <a:grpSpLocks/>
          </p:cNvGrpSpPr>
          <p:nvPr/>
        </p:nvGrpSpPr>
        <p:grpSpPr bwMode="auto">
          <a:xfrm>
            <a:off x="5724525" y="4035425"/>
            <a:ext cx="503238" cy="301625"/>
            <a:chOff x="4694" y="1480"/>
            <a:chExt cx="317" cy="190"/>
          </a:xfrm>
        </p:grpSpPr>
        <p:sp>
          <p:nvSpPr>
            <p:cNvPr id="1148546" name="Rectangle 642"/>
            <p:cNvSpPr>
              <a:spLocks noChangeArrowheads="1"/>
            </p:cNvSpPr>
            <p:nvPr/>
          </p:nvSpPr>
          <p:spPr bwMode="auto">
            <a:xfrm>
              <a:off x="4694" y="1480"/>
              <a:ext cx="317" cy="190"/>
            </a:xfrm>
            <a:prstGeom prst="rect">
              <a:avLst/>
            </a:prstGeom>
            <a:solidFill>
              <a:srgbClr val="FFFF00"/>
            </a:solidFill>
            <a:ln w="19050" algn="ctr">
              <a:solidFill>
                <a:schemeClr val="tx1"/>
              </a:solidFill>
              <a:miter lim="800000"/>
              <a:headEnd/>
              <a:tailEnd/>
            </a:ln>
            <a:effectLst/>
          </p:spPr>
          <p:txBody>
            <a:bodyPr wrap="none" anchor="ctr"/>
            <a:lstStyle/>
            <a:p>
              <a:endParaRPr lang="en-US"/>
            </a:p>
          </p:txBody>
        </p:sp>
        <p:sp>
          <p:nvSpPr>
            <p:cNvPr id="1148547" name="Line 643"/>
            <p:cNvSpPr>
              <a:spLocks noChangeShapeType="1"/>
            </p:cNvSpPr>
            <p:nvPr/>
          </p:nvSpPr>
          <p:spPr bwMode="auto">
            <a:xfrm>
              <a:off x="4694" y="1480"/>
              <a:ext cx="159" cy="95"/>
            </a:xfrm>
            <a:prstGeom prst="line">
              <a:avLst/>
            </a:prstGeom>
            <a:noFill/>
            <a:ln w="19050">
              <a:solidFill>
                <a:schemeClr val="tx1"/>
              </a:solidFill>
              <a:round/>
              <a:headEnd/>
              <a:tailEnd/>
            </a:ln>
            <a:effectLst/>
          </p:spPr>
          <p:txBody>
            <a:bodyPr/>
            <a:lstStyle/>
            <a:p>
              <a:endParaRPr lang="en-US"/>
            </a:p>
          </p:txBody>
        </p:sp>
        <p:sp>
          <p:nvSpPr>
            <p:cNvPr id="1148548" name="Line 644"/>
            <p:cNvSpPr>
              <a:spLocks noChangeShapeType="1"/>
            </p:cNvSpPr>
            <p:nvPr/>
          </p:nvSpPr>
          <p:spPr bwMode="auto">
            <a:xfrm flipV="1">
              <a:off x="4853" y="1480"/>
              <a:ext cx="158" cy="95"/>
            </a:xfrm>
            <a:prstGeom prst="line">
              <a:avLst/>
            </a:prstGeom>
            <a:noFill/>
            <a:ln w="19050">
              <a:solidFill>
                <a:schemeClr val="tx1"/>
              </a:solidFill>
              <a:round/>
              <a:headEnd/>
              <a:tailEnd/>
            </a:ln>
            <a:effectLst/>
          </p:spPr>
          <p:txBody>
            <a:bodyPr/>
            <a:lstStyle/>
            <a:p>
              <a:endParaRPr lang="en-US"/>
            </a:p>
          </p:txBody>
        </p:sp>
      </p:grpSp>
      <p:grpSp>
        <p:nvGrpSpPr>
          <p:cNvPr id="19" name="Group 645"/>
          <p:cNvGrpSpPr>
            <a:grpSpLocks/>
          </p:cNvGrpSpPr>
          <p:nvPr/>
        </p:nvGrpSpPr>
        <p:grpSpPr bwMode="auto">
          <a:xfrm>
            <a:off x="4932363" y="4503738"/>
            <a:ext cx="503237" cy="301625"/>
            <a:chOff x="4694" y="1480"/>
            <a:chExt cx="317" cy="190"/>
          </a:xfrm>
        </p:grpSpPr>
        <p:sp>
          <p:nvSpPr>
            <p:cNvPr id="1148550" name="Rectangle 646"/>
            <p:cNvSpPr>
              <a:spLocks noChangeArrowheads="1"/>
            </p:cNvSpPr>
            <p:nvPr/>
          </p:nvSpPr>
          <p:spPr bwMode="auto">
            <a:xfrm>
              <a:off x="4694" y="1480"/>
              <a:ext cx="317" cy="190"/>
            </a:xfrm>
            <a:prstGeom prst="rect">
              <a:avLst/>
            </a:prstGeom>
            <a:solidFill>
              <a:srgbClr val="FFFF00"/>
            </a:solidFill>
            <a:ln w="19050" algn="ctr">
              <a:solidFill>
                <a:schemeClr val="tx1"/>
              </a:solidFill>
              <a:miter lim="800000"/>
              <a:headEnd/>
              <a:tailEnd/>
            </a:ln>
            <a:effectLst/>
          </p:spPr>
          <p:txBody>
            <a:bodyPr wrap="none" anchor="ctr"/>
            <a:lstStyle/>
            <a:p>
              <a:endParaRPr lang="en-US"/>
            </a:p>
          </p:txBody>
        </p:sp>
        <p:sp>
          <p:nvSpPr>
            <p:cNvPr id="1148551" name="Line 647"/>
            <p:cNvSpPr>
              <a:spLocks noChangeShapeType="1"/>
            </p:cNvSpPr>
            <p:nvPr/>
          </p:nvSpPr>
          <p:spPr bwMode="auto">
            <a:xfrm>
              <a:off x="4694" y="1480"/>
              <a:ext cx="159" cy="95"/>
            </a:xfrm>
            <a:prstGeom prst="line">
              <a:avLst/>
            </a:prstGeom>
            <a:noFill/>
            <a:ln w="19050">
              <a:solidFill>
                <a:schemeClr val="tx1"/>
              </a:solidFill>
              <a:round/>
              <a:headEnd/>
              <a:tailEnd/>
            </a:ln>
            <a:effectLst/>
          </p:spPr>
          <p:txBody>
            <a:bodyPr/>
            <a:lstStyle/>
            <a:p>
              <a:endParaRPr lang="en-US"/>
            </a:p>
          </p:txBody>
        </p:sp>
        <p:sp>
          <p:nvSpPr>
            <p:cNvPr id="1148552" name="Line 648"/>
            <p:cNvSpPr>
              <a:spLocks noChangeShapeType="1"/>
            </p:cNvSpPr>
            <p:nvPr/>
          </p:nvSpPr>
          <p:spPr bwMode="auto">
            <a:xfrm flipV="1">
              <a:off x="4853" y="1480"/>
              <a:ext cx="158" cy="95"/>
            </a:xfrm>
            <a:prstGeom prst="line">
              <a:avLst/>
            </a:prstGeom>
            <a:noFill/>
            <a:ln w="19050">
              <a:solidFill>
                <a:schemeClr val="tx1"/>
              </a:solidFill>
              <a:round/>
              <a:headEnd/>
              <a:tailEnd/>
            </a:ln>
            <a:effectLst/>
          </p:spPr>
          <p:txBody>
            <a:bodyPr/>
            <a:lstStyle/>
            <a:p>
              <a:endParaRPr lang="en-US"/>
            </a:p>
          </p:txBody>
        </p:sp>
      </p:grpSp>
      <p:grpSp>
        <p:nvGrpSpPr>
          <p:cNvPr id="20" name="Group 649"/>
          <p:cNvGrpSpPr>
            <a:grpSpLocks/>
          </p:cNvGrpSpPr>
          <p:nvPr/>
        </p:nvGrpSpPr>
        <p:grpSpPr bwMode="auto">
          <a:xfrm>
            <a:off x="5689600" y="4035425"/>
            <a:ext cx="503238" cy="301625"/>
            <a:chOff x="4694" y="1480"/>
            <a:chExt cx="317" cy="190"/>
          </a:xfrm>
        </p:grpSpPr>
        <p:sp>
          <p:nvSpPr>
            <p:cNvPr id="1148554" name="Rectangle 650"/>
            <p:cNvSpPr>
              <a:spLocks noChangeArrowheads="1"/>
            </p:cNvSpPr>
            <p:nvPr/>
          </p:nvSpPr>
          <p:spPr bwMode="auto">
            <a:xfrm>
              <a:off x="4694" y="1480"/>
              <a:ext cx="317" cy="190"/>
            </a:xfrm>
            <a:prstGeom prst="rect">
              <a:avLst/>
            </a:prstGeom>
            <a:solidFill>
              <a:srgbClr val="FFFF00"/>
            </a:solidFill>
            <a:ln w="19050" algn="ctr">
              <a:solidFill>
                <a:schemeClr val="tx1"/>
              </a:solidFill>
              <a:miter lim="800000"/>
              <a:headEnd/>
              <a:tailEnd/>
            </a:ln>
            <a:effectLst/>
          </p:spPr>
          <p:txBody>
            <a:bodyPr wrap="none" anchor="ctr"/>
            <a:lstStyle/>
            <a:p>
              <a:endParaRPr lang="en-US"/>
            </a:p>
          </p:txBody>
        </p:sp>
        <p:sp>
          <p:nvSpPr>
            <p:cNvPr id="1148555" name="Line 651"/>
            <p:cNvSpPr>
              <a:spLocks noChangeShapeType="1"/>
            </p:cNvSpPr>
            <p:nvPr/>
          </p:nvSpPr>
          <p:spPr bwMode="auto">
            <a:xfrm>
              <a:off x="4694" y="1480"/>
              <a:ext cx="159" cy="95"/>
            </a:xfrm>
            <a:prstGeom prst="line">
              <a:avLst/>
            </a:prstGeom>
            <a:noFill/>
            <a:ln w="19050">
              <a:solidFill>
                <a:schemeClr val="tx1"/>
              </a:solidFill>
              <a:round/>
              <a:headEnd/>
              <a:tailEnd/>
            </a:ln>
            <a:effectLst/>
          </p:spPr>
          <p:txBody>
            <a:bodyPr/>
            <a:lstStyle/>
            <a:p>
              <a:endParaRPr lang="en-US"/>
            </a:p>
          </p:txBody>
        </p:sp>
        <p:sp>
          <p:nvSpPr>
            <p:cNvPr id="1148556" name="Line 652"/>
            <p:cNvSpPr>
              <a:spLocks noChangeShapeType="1"/>
            </p:cNvSpPr>
            <p:nvPr/>
          </p:nvSpPr>
          <p:spPr bwMode="auto">
            <a:xfrm flipV="1">
              <a:off x="4853" y="1480"/>
              <a:ext cx="158" cy="95"/>
            </a:xfrm>
            <a:prstGeom prst="line">
              <a:avLst/>
            </a:prstGeom>
            <a:noFill/>
            <a:ln w="19050">
              <a:solidFill>
                <a:schemeClr val="tx1"/>
              </a:solidFill>
              <a:round/>
              <a:headEnd/>
              <a:tailEnd/>
            </a:ln>
            <a:effectLst/>
          </p:spPr>
          <p:txBody>
            <a:bodyPr/>
            <a:lstStyle/>
            <a:p>
              <a:endParaRPr lang="en-US"/>
            </a:p>
          </p:txBody>
        </p:sp>
      </p:grpSp>
      <p:grpSp>
        <p:nvGrpSpPr>
          <p:cNvPr id="21" name="Group 835"/>
          <p:cNvGrpSpPr>
            <a:grpSpLocks/>
          </p:cNvGrpSpPr>
          <p:nvPr/>
        </p:nvGrpSpPr>
        <p:grpSpPr bwMode="auto">
          <a:xfrm>
            <a:off x="2519363" y="3429000"/>
            <a:ext cx="4714875" cy="1836738"/>
            <a:chOff x="-545" y="2228"/>
            <a:chExt cx="2970" cy="1157"/>
          </a:xfrm>
        </p:grpSpPr>
        <p:sp>
          <p:nvSpPr>
            <p:cNvPr id="1148182" name="Oval 278"/>
            <p:cNvSpPr>
              <a:spLocks noChangeArrowheads="1"/>
            </p:cNvSpPr>
            <p:nvPr/>
          </p:nvSpPr>
          <p:spPr bwMode="auto">
            <a:xfrm>
              <a:off x="-545" y="2568"/>
              <a:ext cx="181" cy="182"/>
            </a:xfrm>
            <a:prstGeom prst="ellipse">
              <a:avLst/>
            </a:prstGeom>
            <a:solidFill>
              <a:srgbClr val="FFFF00"/>
            </a:solidFill>
            <a:ln w="38100" algn="ctr">
              <a:solidFill>
                <a:schemeClr val="tx1"/>
              </a:solidFill>
              <a:prstDash val="sysDot"/>
              <a:round/>
              <a:headEnd/>
              <a:tailEnd/>
            </a:ln>
            <a:effectLst/>
          </p:spPr>
          <p:txBody>
            <a:bodyPr wrap="none" anchor="ctr"/>
            <a:lstStyle/>
            <a:p>
              <a:endParaRPr lang="en-US"/>
            </a:p>
          </p:txBody>
        </p:sp>
        <p:sp>
          <p:nvSpPr>
            <p:cNvPr id="1148175" name="Oval 271"/>
            <p:cNvSpPr>
              <a:spLocks noChangeArrowheads="1"/>
            </p:cNvSpPr>
            <p:nvPr/>
          </p:nvSpPr>
          <p:spPr bwMode="auto">
            <a:xfrm>
              <a:off x="2244" y="2682"/>
              <a:ext cx="181" cy="182"/>
            </a:xfrm>
            <a:prstGeom prst="ellipse">
              <a:avLst/>
            </a:prstGeom>
            <a:solidFill>
              <a:srgbClr val="FF0000"/>
            </a:solidFill>
            <a:ln w="19050" algn="ctr">
              <a:noFill/>
              <a:round/>
              <a:headEnd/>
              <a:tailEnd/>
            </a:ln>
            <a:effectLst/>
          </p:spPr>
          <p:txBody>
            <a:bodyPr wrap="none" anchor="ctr"/>
            <a:lstStyle/>
            <a:p>
              <a:endParaRPr lang="en-US"/>
            </a:p>
          </p:txBody>
        </p:sp>
        <p:sp>
          <p:nvSpPr>
            <p:cNvPr id="1148176" name="Oval 272"/>
            <p:cNvSpPr>
              <a:spLocks noChangeArrowheads="1"/>
            </p:cNvSpPr>
            <p:nvPr/>
          </p:nvSpPr>
          <p:spPr bwMode="auto">
            <a:xfrm>
              <a:off x="1813" y="3203"/>
              <a:ext cx="181" cy="182"/>
            </a:xfrm>
            <a:prstGeom prst="ellipse">
              <a:avLst/>
            </a:prstGeom>
            <a:solidFill>
              <a:srgbClr val="FF0000"/>
            </a:solidFill>
            <a:ln w="19050" algn="ctr">
              <a:noFill/>
              <a:round/>
              <a:headEnd/>
              <a:tailEnd/>
            </a:ln>
            <a:effectLst/>
          </p:spPr>
          <p:txBody>
            <a:bodyPr wrap="none" anchor="ctr"/>
            <a:lstStyle/>
            <a:p>
              <a:endParaRPr lang="en-US"/>
            </a:p>
          </p:txBody>
        </p:sp>
        <p:sp>
          <p:nvSpPr>
            <p:cNvPr id="1148177" name="Oval 273"/>
            <p:cNvSpPr>
              <a:spLocks noChangeArrowheads="1"/>
            </p:cNvSpPr>
            <p:nvPr/>
          </p:nvSpPr>
          <p:spPr bwMode="auto">
            <a:xfrm>
              <a:off x="1519" y="2591"/>
              <a:ext cx="181" cy="182"/>
            </a:xfrm>
            <a:prstGeom prst="ellipse">
              <a:avLst/>
            </a:prstGeom>
            <a:solidFill>
              <a:srgbClr val="FF0000"/>
            </a:solidFill>
            <a:ln w="19050" algn="ctr">
              <a:noFill/>
              <a:round/>
              <a:headEnd/>
              <a:tailEnd/>
            </a:ln>
            <a:effectLst/>
          </p:spPr>
          <p:txBody>
            <a:bodyPr wrap="none" anchor="ctr"/>
            <a:lstStyle/>
            <a:p>
              <a:endParaRPr lang="en-US"/>
            </a:p>
          </p:txBody>
        </p:sp>
        <p:sp>
          <p:nvSpPr>
            <p:cNvPr id="1148178" name="Oval 274"/>
            <p:cNvSpPr>
              <a:spLocks noChangeArrowheads="1"/>
            </p:cNvSpPr>
            <p:nvPr/>
          </p:nvSpPr>
          <p:spPr bwMode="auto">
            <a:xfrm>
              <a:off x="815" y="3158"/>
              <a:ext cx="181" cy="182"/>
            </a:xfrm>
            <a:prstGeom prst="ellipse">
              <a:avLst/>
            </a:prstGeom>
            <a:solidFill>
              <a:srgbClr val="FF0000"/>
            </a:solidFill>
            <a:ln w="19050" algn="ctr">
              <a:noFill/>
              <a:round/>
              <a:headEnd/>
              <a:tailEnd/>
            </a:ln>
            <a:effectLst/>
          </p:spPr>
          <p:txBody>
            <a:bodyPr wrap="none" anchor="ctr"/>
            <a:lstStyle/>
            <a:p>
              <a:endParaRPr lang="en-US"/>
            </a:p>
          </p:txBody>
        </p:sp>
        <p:sp>
          <p:nvSpPr>
            <p:cNvPr id="1148179" name="Oval 275"/>
            <p:cNvSpPr>
              <a:spLocks noChangeArrowheads="1"/>
            </p:cNvSpPr>
            <p:nvPr/>
          </p:nvSpPr>
          <p:spPr bwMode="auto">
            <a:xfrm>
              <a:off x="952" y="2614"/>
              <a:ext cx="181" cy="182"/>
            </a:xfrm>
            <a:prstGeom prst="ellipse">
              <a:avLst/>
            </a:prstGeom>
            <a:solidFill>
              <a:srgbClr val="FF0000"/>
            </a:solidFill>
            <a:ln w="19050" algn="ctr">
              <a:noFill/>
              <a:round/>
              <a:headEnd/>
              <a:tailEnd/>
            </a:ln>
            <a:effectLst/>
          </p:spPr>
          <p:txBody>
            <a:bodyPr wrap="none" anchor="ctr"/>
            <a:lstStyle/>
            <a:p>
              <a:endParaRPr lang="en-US"/>
            </a:p>
          </p:txBody>
        </p:sp>
        <p:sp>
          <p:nvSpPr>
            <p:cNvPr id="1148180" name="Oval 276"/>
            <p:cNvSpPr>
              <a:spLocks noChangeArrowheads="1"/>
            </p:cNvSpPr>
            <p:nvPr/>
          </p:nvSpPr>
          <p:spPr bwMode="auto">
            <a:xfrm>
              <a:off x="521" y="2228"/>
              <a:ext cx="181" cy="182"/>
            </a:xfrm>
            <a:prstGeom prst="ellipse">
              <a:avLst/>
            </a:prstGeom>
            <a:solidFill>
              <a:srgbClr val="FF0000"/>
            </a:solidFill>
            <a:ln w="19050" algn="ctr">
              <a:noFill/>
              <a:round/>
              <a:headEnd/>
              <a:tailEnd/>
            </a:ln>
            <a:effectLst/>
          </p:spPr>
          <p:txBody>
            <a:bodyPr wrap="none" anchor="ctr"/>
            <a:lstStyle/>
            <a:p>
              <a:endParaRPr lang="en-US"/>
            </a:p>
          </p:txBody>
        </p:sp>
        <p:sp>
          <p:nvSpPr>
            <p:cNvPr id="1148181" name="Oval 277"/>
            <p:cNvSpPr>
              <a:spLocks noChangeArrowheads="1"/>
            </p:cNvSpPr>
            <p:nvPr/>
          </p:nvSpPr>
          <p:spPr bwMode="auto">
            <a:xfrm>
              <a:off x="67" y="2840"/>
              <a:ext cx="181" cy="182"/>
            </a:xfrm>
            <a:prstGeom prst="ellipse">
              <a:avLst/>
            </a:prstGeom>
            <a:solidFill>
              <a:srgbClr val="FF0000"/>
            </a:solidFill>
            <a:ln w="19050" algn="ctr">
              <a:noFill/>
              <a:round/>
              <a:headEnd/>
              <a:tailEnd/>
            </a:ln>
            <a:effectLst/>
          </p:spPr>
          <p:txBody>
            <a:bodyPr wrap="none" anchor="ct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4803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par>
                          <p:cTn id="15" fill="hold">
                            <p:stCondLst>
                              <p:cond delay="0"/>
                            </p:stCondLst>
                            <p:childTnLst>
                              <p:par>
                                <p:cTn id="16" presetID="0" presetClass="path" presetSubtype="0" accel="50000" decel="50000" fill="hold" nodeType="afterEffect">
                                  <p:stCondLst>
                                    <p:cond delay="0"/>
                                  </p:stCondLst>
                                  <p:childTnLst>
                                    <p:animMotion origin="layout" path="M 1.66667E-6 -4.44444E-6 C 0.01945 -0.00139 0.03907 -0.00278 0.05209 -0.01805 C 0.06511 -0.03333 0.06233 -0.07292 0.07813 -0.09167 C 0.09393 -0.11042 0.12431 -0.12083 0.14688 -0.13055 C 0.16945 -0.14028 0.19601 -0.14676 0.21355 -0.15 C 0.23108 -0.15324 0.23802 -0.15509 0.25209 -0.15 C 0.26615 -0.14491 0.28473 -0.1331 0.29792 -0.11944 C 0.31111 -0.10579 0.31545 -0.07778 0.33125 -0.06805 C 0.34705 -0.05833 0.37587 -0.06458 0.39271 -0.06111 C 0.40955 -0.05764 0.42084 -0.05255 0.4323 -0.04722 " pathEditMode="relative" ptsTypes="aaaaaaaaaA">
                                      <p:cBhvr>
                                        <p:cTn id="17" dur="1000" fill="hold"/>
                                        <p:tgtEl>
                                          <p:spTgt spid="4"/>
                                        </p:tgtEl>
                                        <p:attrNameLst>
                                          <p:attrName>ppt_x</p:attrName>
                                          <p:attrName>ppt_y</p:attrName>
                                        </p:attrNameLst>
                                      </p:cBhvr>
                                    </p:animMotion>
                                  </p:childTnLst>
                                </p:cTn>
                              </p:par>
                            </p:childTnLst>
                          </p:cTn>
                        </p:par>
                        <p:par>
                          <p:cTn id="18" fill="hold">
                            <p:stCondLst>
                              <p:cond delay="1000"/>
                            </p:stCondLst>
                            <p:childTnLst>
                              <p:par>
                                <p:cTn id="19" presetID="1" presetClass="entr" presetSubtype="0" fill="hold" nodeType="after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14790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childTnLst>
                                </p:cTn>
                              </p:par>
                              <p:par>
                                <p:cTn id="47" presetID="0" presetClass="path" presetSubtype="0" accel="50000" decel="50000" fill="hold" nodeType="withEffect">
                                  <p:stCondLst>
                                    <p:cond delay="0"/>
                                  </p:stCondLst>
                                  <p:childTnLst>
                                    <p:animMotion origin="layout" path="M -5.55556E-7 -0.00209 C 0.03906 -0.00857 0.07813 -0.01505 0.10521 -0.02153 C 0.13229 -0.02801 0.14219 -0.03149 0.16267 -0.04098 C 0.18281 -0.05047 0.20486 -0.06945 0.22708 -0.07848 C 0.24931 -0.0875 0.2783 -0.09213 0.29583 -0.09514 C 0.31337 -0.09815 0.3184 -0.1007 0.33212 -0.09653 C 0.34618 -0.09237 0.36389 -0.08287 0.37917 -0.07014 C 0.39445 -0.05741 0.41059 -0.02917 0.42396 -0.02014 C 0.43733 -0.01112 0.44392 -0.01922 0.45938 -0.01598 C 0.47483 -0.01274 0.50052 0.00208 0.51667 -0.0007 C 0.53281 -0.00348 0.54358 -0.03426 0.55625 -0.03264 C 0.56892 -0.03102 0.58073 -0.01112 0.59271 0.00902 " pathEditMode="relative" rAng="0" ptsTypes="aaaaaaaaaaaA">
                                      <p:cBhvr>
                                        <p:cTn id="48" dur="2000" fill="hold"/>
                                        <p:tgtEl>
                                          <p:spTgt spid="12"/>
                                        </p:tgtEl>
                                        <p:attrNameLst>
                                          <p:attrName>ppt_x</p:attrName>
                                          <p:attrName>ppt_y</p:attrName>
                                        </p:attrNameLst>
                                      </p:cBhvr>
                                      <p:rCtr x="29600" y="-4400"/>
                                    </p:animMotion>
                                  </p:childTnLst>
                                </p:cTn>
                              </p:par>
                              <p:par>
                                <p:cTn id="49" presetID="0" presetClass="path" presetSubtype="0" accel="50000" decel="50000" fill="hold" nodeType="withEffect">
                                  <p:stCondLst>
                                    <p:cond delay="0"/>
                                  </p:stCondLst>
                                  <p:childTnLst>
                                    <p:animMotion origin="layout" path="M -8.33333E-7 -4.07407E-6 C -0.01302 0.00764 -0.02586 0.01551 -0.0125 0.01667 C 0.00087 0.01783 0.05973 -0.00069 0.08021 0.00695 C 0.1007 0.01459 0.10434 0.04144 0.11042 0.0625 C 0.1165 0.08357 0.10747 0.12061 0.11667 0.13334 C 0.12587 0.14607 0.15452 0.12732 0.16563 0.13889 C 0.17674 0.15047 0.17379 0.1875 0.18334 0.20278 C 0.19289 0.21806 0.20695 0.23334 0.22292 0.23056 C 0.23889 0.22778 0.2592 0.18658 0.27917 0.18611 C 0.29914 0.18565 0.32743 0.22639 0.34271 0.22778 C 0.35799 0.22917 0.35955 0.20463 0.37084 0.19445 C 0.38212 0.18426 0.39705 0.16436 0.41042 0.16667 C 0.42379 0.16898 0.4382 0.21042 0.45105 0.20834 C 0.46389 0.20625 0.4757 0.1801 0.4875 0.15417 " pathEditMode="relative" ptsTypes="aaaaaaaaaaaaaA">
                                      <p:cBhvr>
                                        <p:cTn id="50" dur="2000" fill="hold"/>
                                        <p:tgtEl>
                                          <p:spTgt spid="11"/>
                                        </p:tgtEl>
                                        <p:attrNameLst>
                                          <p:attrName>ppt_x</p:attrName>
                                          <p:attrName>ppt_y</p:attrName>
                                        </p:attrNameLst>
                                      </p:cBhvr>
                                    </p:animMotion>
                                  </p:childTnLst>
                                </p:cTn>
                              </p:par>
                              <p:par>
                                <p:cTn id="51" presetID="0" presetClass="path" presetSubtype="0" accel="50000" decel="50000" fill="hold" nodeType="withEffect">
                                  <p:stCondLst>
                                    <p:cond delay="0"/>
                                  </p:stCondLst>
                                  <p:childTnLst>
                                    <p:animMotion origin="layout" path="M -4.72222E-6 1.48148E-6 C -0.02291 0.0132 -0.04566 0.02662 -0.03333 0.02917 C -0.021 0.03171 0.05105 0.00833 0.07396 0.01528 C 0.09688 0.02222 0.0974 0.04884 0.10417 0.07083 C 0.11094 0.09283 0.10573 0.13426 0.11459 0.14722 C 0.12344 0.16019 0.14306 0.14769 0.1573 0.14861 C 0.17153 0.14954 0.18976 0.13843 0.2 0.15278 C 0.2099 0.16713 0.20591 0.2287 0.21771 0.23472 C 0.22934 0.24074 0.25105 0.18912 0.2698 0.18889 C 0.28855 0.18866 0.31459 0.23125 0.33021 0.23333 C 0.34584 0.23542 0.35122 0.21273 0.36355 0.20139 C 0.37587 0.19005 0.39809 0.18681 0.40417 0.16528 C 0.41025 0.14375 0.39514 0.09607 0.4 0.07222 C 0.40486 0.04838 0.4191 0.03519 0.43334 0.02222 " pathEditMode="relative" ptsTypes="aaaaaaaaaaaaaA">
                                      <p:cBhvr>
                                        <p:cTn id="52" dur="2000" fill="hold"/>
                                        <p:tgtEl>
                                          <p:spTgt spid="10"/>
                                        </p:tgtEl>
                                        <p:attrNameLst>
                                          <p:attrName>ppt_x</p:attrName>
                                          <p:attrName>ppt_y</p:attrName>
                                        </p:attrNameLst>
                                      </p:cBhvr>
                                    </p:animMotion>
                                  </p:childTnLst>
                                </p:cTn>
                              </p:par>
                              <p:par>
                                <p:cTn id="53" presetID="0" presetClass="path" presetSubtype="0" accel="50000" decel="50000" fill="hold" nodeType="withEffect">
                                  <p:stCondLst>
                                    <p:cond delay="0"/>
                                  </p:stCondLst>
                                  <p:childTnLst>
                                    <p:animMotion origin="layout" path="M 8.61111E-6 -1.11111E-6 C -0.03211 0.02778 -0.06406 0.05555 -0.05624 0.0625 C -0.04843 0.06944 0.02327 0.0368 0.04688 0.04167 C 0.07049 0.04653 0.06615 0.09097 0.08542 0.09167 C 0.10469 0.09236 0.14723 0.06435 0.16251 0.04583 C 0.17761 0.02731 0.16407 -0.0044 0.17709 -0.01945 C 0.19011 -0.03449 0.22327 -0.04167 0.24063 -0.04445 C 0.25799 -0.04722 0.26632 -0.04329 0.28126 -0.03611 C 0.29619 -0.02894 0.3257 -0.01644 0.33021 -0.00139 C 0.33473 0.01366 0.32153 0.0338 0.30834 0.05417 " pathEditMode="relative" ptsTypes="aaaaaaaaaA">
                                      <p:cBhvr>
                                        <p:cTn id="54" dur="2000" fill="hold"/>
                                        <p:tgtEl>
                                          <p:spTgt spid="8"/>
                                        </p:tgtEl>
                                        <p:attrNameLst>
                                          <p:attrName>ppt_x</p:attrName>
                                          <p:attrName>ppt_y</p:attrName>
                                        </p:attrNameLst>
                                      </p:cBhvr>
                                    </p:animMotion>
                                  </p:childTnLst>
                                </p:cTn>
                              </p:par>
                              <p:par>
                                <p:cTn id="55" presetID="0" presetClass="path" presetSubtype="0" accel="50000" decel="50000" fill="hold" nodeType="withEffect">
                                  <p:stCondLst>
                                    <p:cond delay="0"/>
                                  </p:stCondLst>
                                  <p:childTnLst>
                                    <p:animMotion origin="layout" path="M -3.88889E-6 7.40741E-7 C -0.03628 0.02592 -0.0724 0.05208 -0.06562 0.05833 C -0.05885 0.06458 0.01545 0.03125 0.04063 0.0375 C 0.0658 0.04375 0.0776 0.07338 0.08542 0.09583 C 0.09323 0.11829 0.07934 0.15972 0.0875 0.17222 C 0.09566 0.18472 0.11962 0.17083 0.13438 0.17083 C 0.14913 0.17083 0.16389 0.17546 0.17604 0.17222 C 0.18819 0.16898 0.1941 0.14375 0.20729 0.15139 C 0.22049 0.15903 0.24236 0.21389 0.25521 0.21805 C 0.26806 0.22222 0.27622 0.1993 0.28438 0.17639 " pathEditMode="relative" ptsTypes="aaaaaaaaaA">
                                      <p:cBhvr>
                                        <p:cTn id="56" dur="2000" fill="hold"/>
                                        <p:tgtEl>
                                          <p:spTgt spid="7"/>
                                        </p:tgtEl>
                                        <p:attrNameLst>
                                          <p:attrName>ppt_x</p:attrName>
                                          <p:attrName>ppt_y</p:attrName>
                                        </p:attrNameLst>
                                      </p:cBhvr>
                                    </p:animMotion>
                                  </p:childTnLst>
                                </p:cTn>
                              </p:par>
                              <p:par>
                                <p:cTn id="57" presetID="0" presetClass="path" presetSubtype="0" accel="50000" decel="50000" fill="hold" nodeType="withEffect">
                                  <p:stCondLst>
                                    <p:cond delay="0"/>
                                  </p:stCondLst>
                                  <p:childTnLst>
                                    <p:animMotion origin="layout" path="M -2.22222E-6 1.11111E-6 C -0.02378 0.0294 -0.04757 0.05903 -0.03645 0.06389 C -0.02534 0.06875 0.03802 0.03727 0.06667 0.02917 C 0.09532 0.02107 0.11268 0.0257 0.13525 0.01528 C 0.15816 0.00486 0.18212 -0.02291 0.20313 -0.03333 C 0.22396 -0.04375 0.24219 -0.0456 0.26042 -0.04722 " pathEditMode="relative" ptsTypes="aaaaaA">
                                      <p:cBhvr>
                                        <p:cTn id="58" dur="2000" fill="hold"/>
                                        <p:tgtEl>
                                          <p:spTgt spid="9"/>
                                        </p:tgtEl>
                                        <p:attrNameLst>
                                          <p:attrName>ppt_x</p:attrName>
                                          <p:attrName>ppt_y</p:attrName>
                                        </p:attrNameLst>
                                      </p:cBhvr>
                                    </p:animMotion>
                                  </p:childTnLst>
                                </p:cTn>
                              </p:par>
                              <p:par>
                                <p:cTn id="59" presetID="0" presetClass="path" presetSubtype="0" accel="50000" decel="50000" fill="hold" nodeType="withEffect">
                                  <p:stCondLst>
                                    <p:cond delay="0"/>
                                  </p:stCondLst>
                                  <p:childTnLst>
                                    <p:animMotion origin="layout" path="M 2.22222E-6 7.40741E-7 C -0.03281 0.03426 -0.06562 0.06852 -0.05521 0.07778 C -0.04479 0.08704 0.0349 0.04977 0.0625 0.05556 C 0.0901 0.06134 0.09462 0.11042 0.11042 0.1125 C 0.12622 0.11459 0.14844 0.0669 0.15729 0.06806 C 0.16615 0.06922 0.16476 0.09422 0.16354 0.11945 " pathEditMode="relative" ptsTypes="aaaaaA">
                                      <p:cBhvr>
                                        <p:cTn id="60" dur="2000" fill="hold"/>
                                        <p:tgtEl>
                                          <p:spTgt spid="6"/>
                                        </p:tgtEl>
                                        <p:attrNameLst>
                                          <p:attrName>ppt_x</p:attrName>
                                          <p:attrName>ppt_y</p:attrName>
                                        </p:attrNameLst>
                                      </p:cBhvr>
                                    </p:animMotion>
                                  </p:childTnLst>
                                </p:cTn>
                              </p:par>
                            </p:childTnLst>
                          </p:cTn>
                        </p:par>
                      </p:childTnLst>
                    </p:cTn>
                  </p:par>
                  <p:par>
                    <p:cTn id="61" fill="hold">
                      <p:stCondLst>
                        <p:cond delay="indefinite"/>
                      </p:stCondLst>
                      <p:childTnLst>
                        <p:par>
                          <p:cTn id="62" fill="hold">
                            <p:stCondLst>
                              <p:cond delay="0"/>
                            </p:stCondLst>
                            <p:childTnLst>
                              <p:par>
                                <p:cTn id="63" presetID="1" presetClass="exit" presetSubtype="0" fill="hold" nodeType="clickEffect">
                                  <p:stCondLst>
                                    <p:cond delay="0"/>
                                  </p:stCondLst>
                                  <p:childTnLst>
                                    <p:set>
                                      <p:cBhvr>
                                        <p:cTn id="64" dur="1" fill="hold">
                                          <p:stCondLst>
                                            <p:cond delay="0"/>
                                          </p:stCondLst>
                                        </p:cTn>
                                        <p:tgtEl>
                                          <p:spTgt spid="6"/>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7"/>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8"/>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9"/>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10"/>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11"/>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12"/>
                                        </p:tgtEl>
                                        <p:attrNameLst>
                                          <p:attrName>style.visibility</p:attrName>
                                        </p:attrNameLst>
                                      </p:cBhvr>
                                      <p:to>
                                        <p:strVal val="hidden"/>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4"/>
                                        </p:tgtEl>
                                        <p:attrNameLst>
                                          <p:attrName>style.visibility</p:attrName>
                                        </p:attrNameLst>
                                      </p:cBhvr>
                                      <p:to>
                                        <p:strVal val="visible"/>
                                      </p:to>
                                    </p:set>
                                  </p:childTnLst>
                                </p:cTn>
                              </p:par>
                            </p:childTnLst>
                          </p:cTn>
                        </p:par>
                        <p:par>
                          <p:cTn id="81" fill="hold">
                            <p:stCondLst>
                              <p:cond delay="0"/>
                            </p:stCondLst>
                            <p:childTnLst>
                              <p:par>
                                <p:cTn id="82" presetID="0" presetClass="path" presetSubtype="0" accel="50000" fill="hold" nodeType="afterEffect">
                                  <p:stCondLst>
                                    <p:cond delay="0"/>
                                  </p:stCondLst>
                                  <p:childTnLst>
                                    <p:animMotion origin="layout" path="M -5.27778E-6 4.44444E-6 C 0.01527 0.00255 0.03072 0.00532 0.04895 0.00278 C 0.06718 0.00023 0.08819 -0.00764 0.10937 -0.01528 " pathEditMode="relative" ptsTypes="aaA">
                                      <p:cBhvr>
                                        <p:cTn id="83" dur="500" fill="hold"/>
                                        <p:tgtEl>
                                          <p:spTgt spid="14"/>
                                        </p:tgtEl>
                                        <p:attrNameLst>
                                          <p:attrName>ppt_x</p:attrName>
                                          <p:attrName>ppt_y</p:attrName>
                                        </p:attrNameLst>
                                      </p:cBhvr>
                                    </p:animMotion>
                                  </p:childTnLst>
                                </p:cTn>
                              </p:par>
                            </p:childTnLst>
                          </p:cTn>
                        </p:par>
                        <p:par>
                          <p:cTn id="84" fill="hold">
                            <p:stCondLst>
                              <p:cond delay="500"/>
                            </p:stCondLst>
                            <p:childTnLst>
                              <p:par>
                                <p:cTn id="85" presetID="1" presetClass="entr" presetSubtype="0" fill="hold" nodeType="afterEffect">
                                  <p:stCondLst>
                                    <p:cond delay="0"/>
                                  </p:stCondLst>
                                  <p:childTnLst>
                                    <p:set>
                                      <p:cBhvr>
                                        <p:cTn id="86" dur="1" fill="hold">
                                          <p:stCondLst>
                                            <p:cond delay="0"/>
                                          </p:stCondLst>
                                        </p:cTn>
                                        <p:tgtEl>
                                          <p:spTgt spid="15"/>
                                        </p:tgtEl>
                                        <p:attrNameLst>
                                          <p:attrName>style.visibility</p:attrName>
                                        </p:attrNameLst>
                                      </p:cBhvr>
                                      <p:to>
                                        <p:strVal val="visible"/>
                                      </p:to>
                                    </p:set>
                                  </p:childTnLst>
                                </p:cTn>
                              </p:par>
                            </p:childTnLst>
                          </p:cTn>
                        </p:par>
                        <p:par>
                          <p:cTn id="87" fill="hold">
                            <p:stCondLst>
                              <p:cond delay="500"/>
                            </p:stCondLst>
                            <p:childTnLst>
                              <p:par>
                                <p:cTn id="88" presetID="0" presetClass="path" presetSubtype="0" decel="50000" fill="hold" nodeType="afterEffect">
                                  <p:stCondLst>
                                    <p:cond delay="0"/>
                                  </p:stCondLst>
                                  <p:childTnLst>
                                    <p:animMotion origin="layout" path="M 0.10937 -0.01527 C 0.12985 -0.00763 0.15051 0.00024 0.15937 0.0139 C 0.16822 0.02755 0.16527 0.047 0.16249 0.06667 " pathEditMode="relative" ptsTypes="aaA">
                                      <p:cBhvr>
                                        <p:cTn id="89" dur="500" fill="hold"/>
                                        <p:tgtEl>
                                          <p:spTgt spid="14"/>
                                        </p:tgtEl>
                                        <p:attrNameLst>
                                          <p:attrName>ppt_x</p:attrName>
                                          <p:attrName>ppt_y</p:attrName>
                                        </p:attrNameLst>
                                      </p:cBhvr>
                                    </p:animMotion>
                                  </p:childTnLst>
                                </p:cTn>
                              </p:par>
                              <p:par>
                                <p:cTn id="90" presetID="0" presetClass="path" presetSubtype="0" fill="hold" nodeType="withEffect">
                                  <p:stCondLst>
                                    <p:cond delay="0"/>
                                  </p:stCondLst>
                                  <p:childTnLst>
                                    <p:animMotion origin="layout" path="M -6.38889E-6 -1.48148E-6 C 0.02187 -0.01435 0.04392 -0.0287 0.06562 -0.03889 C 0.08732 -0.04907 0.10867 -0.05509 0.1302 -0.06111 " pathEditMode="relative" ptsTypes="aaA">
                                      <p:cBhvr>
                                        <p:cTn id="91" dur="500" fill="hold"/>
                                        <p:tgtEl>
                                          <p:spTgt spid="15"/>
                                        </p:tgtEl>
                                        <p:attrNameLst>
                                          <p:attrName>ppt_x</p:attrName>
                                          <p:attrName>ppt_y</p:attrName>
                                        </p:attrNameLst>
                                      </p:cBhvr>
                                    </p:animMotion>
                                  </p:childTnLst>
                                </p:cTn>
                              </p:par>
                            </p:childTnLst>
                          </p:cTn>
                        </p:par>
                        <p:par>
                          <p:cTn id="92" fill="hold">
                            <p:stCondLst>
                              <p:cond delay="1000"/>
                            </p:stCondLst>
                            <p:childTnLst>
                              <p:par>
                                <p:cTn id="93" presetID="1" presetClass="entr" presetSubtype="0"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childTnLst>
                                </p:cTn>
                              </p:par>
                              <p:par>
                                <p:cTn id="95" presetID="0" presetClass="path" presetSubtype="0" fill="hold" nodeType="withEffect">
                                  <p:stCondLst>
                                    <p:cond delay="0"/>
                                  </p:stCondLst>
                                  <p:childTnLst>
                                    <p:animMotion origin="layout" path="M -1.66667E-6 -1.85185E-6 C 0.01146 -0.00278 0.02309 -0.00532 0.0375 -1.85185E-6 C 0.05191 0.00532 0.08038 0.01644 0.08646 0.03194 C 0.09254 0.04745 0.08316 0.07014 0.07396 0.09306 " pathEditMode="relative" ptsTypes="aaaA">
                                      <p:cBhvr>
                                        <p:cTn id="96" dur="500" fill="hold"/>
                                        <p:tgtEl>
                                          <p:spTgt spid="16"/>
                                        </p:tgtEl>
                                        <p:attrNameLst>
                                          <p:attrName>ppt_x</p:attrName>
                                          <p:attrName>ppt_y</p:attrName>
                                        </p:attrNameLst>
                                      </p:cBhvr>
                                    </p:animMotion>
                                  </p:childTnLst>
                                </p:cTn>
                              </p:par>
                            </p:childTnLst>
                          </p:cTn>
                        </p:par>
                        <p:par>
                          <p:cTn id="97" fill="hold">
                            <p:stCondLst>
                              <p:cond delay="1500"/>
                            </p:stCondLst>
                            <p:childTnLst>
                              <p:par>
                                <p:cTn id="98" presetID="1" presetClass="entr" presetSubtype="0" fill="hold" nodeType="afterEffect">
                                  <p:stCondLst>
                                    <p:cond delay="0"/>
                                  </p:stCondLst>
                                  <p:childTnLst>
                                    <p:set>
                                      <p:cBhvr>
                                        <p:cTn id="99" dur="1" fill="hold">
                                          <p:stCondLst>
                                            <p:cond delay="0"/>
                                          </p:stCondLst>
                                        </p:cTn>
                                        <p:tgtEl>
                                          <p:spTgt spid="17"/>
                                        </p:tgtEl>
                                        <p:attrNameLst>
                                          <p:attrName>style.visibility</p:attrName>
                                        </p:attrNameLst>
                                      </p:cBhvr>
                                      <p:to>
                                        <p:strVal val="visible"/>
                                      </p:to>
                                    </p:set>
                                  </p:childTnLst>
                                </p:cTn>
                              </p:par>
                              <p:par>
                                <p:cTn id="100" presetID="0" presetClass="path" presetSubtype="0" fill="hold" nodeType="withEffect">
                                  <p:stCondLst>
                                    <p:cond delay="0"/>
                                  </p:stCondLst>
                                  <p:childTnLst>
                                    <p:animMotion origin="layout" path="M -1.94444E-6 -3.7037E-7 C -1.94444E-6 -3.7037E-7 0.00833 0.03125 0.01667 0.0625 " pathEditMode="relative" ptsTypes="aA">
                                      <p:cBhvr>
                                        <p:cTn id="101" dur="200" fill="hold"/>
                                        <p:tgtEl>
                                          <p:spTgt spid="17"/>
                                        </p:tgtEl>
                                        <p:attrNameLst>
                                          <p:attrName>ppt_x</p:attrName>
                                          <p:attrName>ppt_y</p:attrName>
                                        </p:attrNameLst>
                                      </p:cBhvr>
                                    </p:animMotion>
                                  </p:childTnLst>
                                </p:cTn>
                              </p:par>
                            </p:childTnLst>
                          </p:cTn>
                        </p:par>
                        <p:par>
                          <p:cTn id="102" fill="hold">
                            <p:stCondLst>
                              <p:cond delay="1700"/>
                            </p:stCondLst>
                            <p:childTnLst>
                              <p:par>
                                <p:cTn id="103" presetID="1" presetClass="entr" presetSubtype="0" fill="hold" nodeType="afterEffect">
                                  <p:stCondLst>
                                    <p:cond delay="0"/>
                                  </p:stCondLst>
                                  <p:childTnLst>
                                    <p:set>
                                      <p:cBhvr>
                                        <p:cTn id="104" dur="1" fill="hold">
                                          <p:stCondLst>
                                            <p:cond delay="0"/>
                                          </p:stCondLst>
                                        </p:cTn>
                                        <p:tgtEl>
                                          <p:spTgt spid="19"/>
                                        </p:tgtEl>
                                        <p:attrNameLst>
                                          <p:attrName>style.visibility</p:attrName>
                                        </p:attrNameLst>
                                      </p:cBhvr>
                                      <p:to>
                                        <p:strVal val="visible"/>
                                      </p:to>
                                    </p:set>
                                  </p:childTnLst>
                                </p:cTn>
                              </p:par>
                              <p:par>
                                <p:cTn id="105" presetID="0" presetClass="path" presetSubtype="0" decel="50000" fill="hold" nodeType="withEffect">
                                  <p:stCondLst>
                                    <p:cond delay="0"/>
                                  </p:stCondLst>
                                  <p:childTnLst>
                                    <p:animMotion origin="layout" path="M 0.01666 0.06251 C 0.01666 0.06251 -0.00209 0.09167 -0.02084 0.12084 " pathEditMode="relative" ptsTypes="aA">
                                      <p:cBhvr>
                                        <p:cTn id="106" dur="500" fill="hold"/>
                                        <p:tgtEl>
                                          <p:spTgt spid="17"/>
                                        </p:tgtEl>
                                        <p:attrNameLst>
                                          <p:attrName>ppt_x</p:attrName>
                                          <p:attrName>ppt_y</p:attrName>
                                        </p:attrNameLst>
                                      </p:cBhvr>
                                    </p:animMotion>
                                  </p:childTnLst>
                                </p:cTn>
                              </p:par>
                              <p:par>
                                <p:cTn id="107" presetID="0" presetClass="path" presetSubtype="0" fill="hold" nodeType="withEffect">
                                  <p:stCondLst>
                                    <p:cond delay="0"/>
                                  </p:stCondLst>
                                  <p:childTnLst>
                                    <p:animMotion origin="layout" path="M 8.05556E-6 -5.18519E-6 C 0.01042 -0.00626 0.02084 -0.01251 0.03021 -0.01529 C 0.03959 -0.01806 0.04723 -0.00695 0.05626 -0.01667 C 0.06528 -0.0264 0.07483 -0.05001 0.08438 -0.07362 " pathEditMode="relative" ptsTypes="aaaA">
                                      <p:cBhvr>
                                        <p:cTn id="108" dur="500" fill="hold"/>
                                        <p:tgtEl>
                                          <p:spTgt spid="19"/>
                                        </p:tgtEl>
                                        <p:attrNameLst>
                                          <p:attrName>ppt_x</p:attrName>
                                          <p:attrName>ppt_y</p:attrName>
                                        </p:attrNameLst>
                                      </p:cBhvr>
                                    </p:animMotion>
                                  </p:childTnLst>
                                </p:cTn>
                              </p:par>
                            </p:childTnLst>
                          </p:cTn>
                        </p:par>
                        <p:par>
                          <p:cTn id="109" fill="hold">
                            <p:stCondLst>
                              <p:cond delay="2200"/>
                            </p:stCondLst>
                            <p:childTnLst>
                              <p:par>
                                <p:cTn id="110" presetID="1" presetClass="entr" presetSubtype="0" fill="hold" nodeType="afterEffect">
                                  <p:stCondLst>
                                    <p:cond delay="0"/>
                                  </p:stCondLst>
                                  <p:childTnLst>
                                    <p:set>
                                      <p:cBhvr>
                                        <p:cTn id="111" dur="1" fill="hold">
                                          <p:stCondLst>
                                            <p:cond delay="0"/>
                                          </p:stCondLst>
                                        </p:cTn>
                                        <p:tgtEl>
                                          <p:spTgt spid="18"/>
                                        </p:tgtEl>
                                        <p:attrNameLst>
                                          <p:attrName>style.visibility</p:attrName>
                                        </p:attrNameLst>
                                      </p:cBhvr>
                                      <p:to>
                                        <p:strVal val="visible"/>
                                      </p:to>
                                    </p:set>
                                  </p:childTnLst>
                                </p:cTn>
                              </p:par>
                              <p:par>
                                <p:cTn id="112" presetID="1" presetClass="entr" presetSubtype="0" fill="hold" nodeType="withEffect">
                                  <p:stCondLst>
                                    <p:cond delay="0"/>
                                  </p:stCondLst>
                                  <p:childTnLst>
                                    <p:set>
                                      <p:cBhvr>
                                        <p:cTn id="113" dur="1" fill="hold">
                                          <p:stCondLst>
                                            <p:cond delay="0"/>
                                          </p:stCondLst>
                                        </p:cTn>
                                        <p:tgtEl>
                                          <p:spTgt spid="20"/>
                                        </p:tgtEl>
                                        <p:attrNameLst>
                                          <p:attrName>style.visibility</p:attrName>
                                        </p:attrNameLst>
                                      </p:cBhvr>
                                      <p:to>
                                        <p:strVal val="visible"/>
                                      </p:to>
                                    </p:set>
                                  </p:childTnLst>
                                </p:cTn>
                              </p:par>
                              <p:par>
                                <p:cTn id="114" presetID="0" presetClass="path" presetSubtype="0" decel="50000" fill="hold" nodeType="withEffect">
                                  <p:stCondLst>
                                    <p:cond delay="0"/>
                                  </p:stCondLst>
                                  <p:childTnLst>
                                    <p:animMotion origin="layout" path="M -4.44444E-6 -1.11111E-6 C 0.00538 0.01875 0.01076 0.03773 0.01875 0.06111 C 0.02674 0.08449 0.03733 0.11227 0.04792 0.14028 " pathEditMode="relative" ptsTypes="aaA">
                                      <p:cBhvr>
                                        <p:cTn id="115" dur="500" fill="hold"/>
                                        <p:tgtEl>
                                          <p:spTgt spid="20"/>
                                        </p:tgtEl>
                                        <p:attrNameLst>
                                          <p:attrName>ppt_x</p:attrName>
                                          <p:attrName>ppt_y</p:attrName>
                                        </p:attrNameLst>
                                      </p:cBhvr>
                                    </p:animMotion>
                                  </p:childTnLst>
                                </p:cTn>
                              </p:par>
                              <p:par>
                                <p:cTn id="116" presetID="0" presetClass="path" presetSubtype="0" decel="50000" fill="hold" nodeType="withEffect">
                                  <p:stCondLst>
                                    <p:cond delay="0"/>
                                  </p:stCondLst>
                                  <p:childTnLst>
                                    <p:animMotion origin="layout" path="M 8.67362E-19 1.11111E-6 C 0.01545 0.00694 0.03107 0.01412 0.04479 0.00972 C 0.0585 0.00532 0.07066 -0.02732 0.08229 -0.02639 C 0.09393 -0.02546 0.10417 -0.00509 0.11459 0.01528 " pathEditMode="relative" ptsTypes="aaaA">
                                      <p:cBhvr>
                                        <p:cTn id="117" dur="500" fill="hold"/>
                                        <p:tgtEl>
                                          <p:spTgt spid="18"/>
                                        </p:tgtEl>
                                        <p:attrNameLst>
                                          <p:attrName>ppt_x</p:attrName>
                                          <p:attrName>ppt_y</p:attrName>
                                        </p:attrNameLst>
                                      </p:cBhvr>
                                    </p:animMotion>
                                  </p:childTnLst>
                                </p:cTn>
                              </p:par>
                            </p:childTnLst>
                          </p:cTn>
                        </p:par>
                        <p:par>
                          <p:cTn id="118" fill="hold">
                            <p:stCondLst>
                              <p:cond delay="2700"/>
                            </p:stCondLst>
                            <p:childTnLst>
                              <p:par>
                                <p:cTn id="119" presetID="1" presetClass="entr" presetSubtype="0" fill="hold" nodeType="afterEffect">
                                  <p:stCondLst>
                                    <p:cond delay="0"/>
                                  </p:stCondLst>
                                  <p:childTnLst>
                                    <p:set>
                                      <p:cBhvr>
                                        <p:cTn id="1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803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8" name="Rectangle 2"/>
          <p:cNvSpPr>
            <a:spLocks noGrp="1" noChangeArrowheads="1"/>
          </p:cNvSpPr>
          <p:nvPr>
            <p:ph type="title"/>
          </p:nvPr>
        </p:nvSpPr>
        <p:spPr/>
        <p:txBody>
          <a:bodyPr/>
          <a:lstStyle/>
          <a:p>
            <a:r>
              <a:rPr lang="en-GB" dirty="0" smtClean="0"/>
              <a:t>Network Layer Services (2)</a:t>
            </a:r>
            <a:endParaRPr lang="en-US" dirty="0"/>
          </a:p>
        </p:txBody>
      </p:sp>
      <p:sp>
        <p:nvSpPr>
          <p:cNvPr id="1150979" name="Rectangle 3"/>
          <p:cNvSpPr>
            <a:spLocks noGrp="1" noChangeArrowheads="1"/>
          </p:cNvSpPr>
          <p:nvPr>
            <p:ph type="body" idx="1"/>
          </p:nvPr>
        </p:nvSpPr>
        <p:spPr>
          <a:xfrm>
            <a:off x="468313" y="1022887"/>
            <a:ext cx="8207375" cy="5337175"/>
          </a:xfrm>
        </p:spPr>
        <p:txBody>
          <a:bodyPr/>
          <a:lstStyle/>
          <a:p>
            <a:r>
              <a:rPr lang="en-US" dirty="0" err="1"/>
              <a:t>Anycast</a:t>
            </a:r>
            <a:r>
              <a:rPr lang="en-US" dirty="0"/>
              <a:t> </a:t>
            </a:r>
            <a:r>
              <a:rPr lang="en-US" dirty="0" smtClean="0"/>
              <a:t>(</a:t>
            </a:r>
            <a:r>
              <a:rPr lang="en-US" dirty="0"/>
              <a:t>send message to </a:t>
            </a:r>
            <a:r>
              <a:rPr lang="en-US" i="1" dirty="0">
                <a:solidFill>
                  <a:srgbClr val="006699"/>
                </a:solidFill>
              </a:rPr>
              <a:t>any</a:t>
            </a:r>
            <a:r>
              <a:rPr lang="en-US" dirty="0"/>
              <a:t> node of a given set</a:t>
            </a:r>
            <a:r>
              <a:rPr lang="en-US" dirty="0" smtClean="0"/>
              <a:t>)</a:t>
            </a:r>
          </a:p>
          <a:p>
            <a:endParaRPr lang="en-GB" dirty="0" smtClean="0"/>
          </a:p>
          <a:p>
            <a:endParaRPr lang="en-GB" dirty="0" smtClean="0"/>
          </a:p>
          <a:p>
            <a:endParaRPr lang="en-GB" dirty="0" smtClean="0"/>
          </a:p>
          <a:p>
            <a:endParaRPr lang="en-GB" dirty="0" smtClean="0"/>
          </a:p>
          <a:p>
            <a:endParaRPr lang="en-GB" dirty="0" smtClean="0"/>
          </a:p>
          <a:p>
            <a:endParaRPr lang="en-GB" dirty="0" smtClean="0"/>
          </a:p>
          <a:p>
            <a:endParaRPr lang="en-GB" dirty="0" smtClean="0"/>
          </a:p>
          <a:p>
            <a:r>
              <a:rPr lang="en-GB" dirty="0" smtClean="0"/>
              <a:t>More</a:t>
            </a:r>
          </a:p>
          <a:p>
            <a:pPr lvl="1"/>
            <a:r>
              <a:rPr lang="en-GB" dirty="0" smtClean="0"/>
              <a:t>Broadcast (special form of multicast, to everybody)</a:t>
            </a:r>
          </a:p>
          <a:p>
            <a:pPr lvl="1"/>
            <a:r>
              <a:rPr lang="en-GB" dirty="0" err="1" smtClean="0"/>
              <a:t>Convergecast</a:t>
            </a:r>
            <a:r>
              <a:rPr lang="en-GB" dirty="0" smtClean="0"/>
              <a:t> (data gathering, reverse of broadcast)</a:t>
            </a:r>
            <a:endParaRPr lang="en-US" dirty="0" smtClean="0"/>
          </a:p>
          <a:p>
            <a:pPr lvl="1"/>
            <a:r>
              <a:rPr lang="en-GB" dirty="0" err="1" smtClean="0"/>
              <a:t>Geocast</a:t>
            </a:r>
            <a:r>
              <a:rPr lang="en-GB" dirty="0" smtClean="0"/>
              <a:t> (routing to a specific location)</a:t>
            </a:r>
          </a:p>
          <a:p>
            <a:pPr lvl="1"/>
            <a:r>
              <a:rPr lang="en-GB" dirty="0" smtClean="0"/>
              <a:t>…</a:t>
            </a:r>
          </a:p>
          <a:p>
            <a:pPr>
              <a:buNone/>
            </a:pPr>
            <a:endParaRPr lang="en-US" dirty="0"/>
          </a:p>
          <a:p>
            <a:pPr>
              <a:buNone/>
            </a:pPr>
            <a:endParaRPr lang="en-US" dirty="0"/>
          </a:p>
        </p:txBody>
      </p:sp>
      <p:grpSp>
        <p:nvGrpSpPr>
          <p:cNvPr id="2" name="Group 61"/>
          <p:cNvGrpSpPr>
            <a:grpSpLocks/>
          </p:cNvGrpSpPr>
          <p:nvPr/>
        </p:nvGrpSpPr>
        <p:grpSpPr bwMode="auto">
          <a:xfrm>
            <a:off x="2124075" y="1721389"/>
            <a:ext cx="4714875" cy="1333500"/>
            <a:chOff x="1338" y="935"/>
            <a:chExt cx="2970" cy="840"/>
          </a:xfrm>
        </p:grpSpPr>
        <p:sp>
          <p:nvSpPr>
            <p:cNvPr id="1150981" name="Oval 5"/>
            <p:cNvSpPr>
              <a:spLocks noChangeArrowheads="1"/>
            </p:cNvSpPr>
            <p:nvPr/>
          </p:nvSpPr>
          <p:spPr bwMode="auto">
            <a:xfrm>
              <a:off x="1338" y="1275"/>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50982" name="Oval 6"/>
            <p:cNvSpPr>
              <a:spLocks noChangeArrowheads="1"/>
            </p:cNvSpPr>
            <p:nvPr/>
          </p:nvSpPr>
          <p:spPr bwMode="auto">
            <a:xfrm>
              <a:off x="3333" y="1094"/>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50983" name="Oval 7"/>
            <p:cNvSpPr>
              <a:spLocks noChangeArrowheads="1"/>
            </p:cNvSpPr>
            <p:nvPr/>
          </p:nvSpPr>
          <p:spPr bwMode="auto">
            <a:xfrm>
              <a:off x="2834" y="1321"/>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50984" name="Oval 8"/>
            <p:cNvSpPr>
              <a:spLocks noChangeArrowheads="1"/>
            </p:cNvSpPr>
            <p:nvPr/>
          </p:nvSpPr>
          <p:spPr bwMode="auto">
            <a:xfrm>
              <a:off x="3695" y="1367"/>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50985" name="Oval 9"/>
            <p:cNvSpPr>
              <a:spLocks noChangeArrowheads="1"/>
            </p:cNvSpPr>
            <p:nvPr/>
          </p:nvSpPr>
          <p:spPr bwMode="auto">
            <a:xfrm>
              <a:off x="3015" y="935"/>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50986" name="Oval 10"/>
            <p:cNvSpPr>
              <a:spLocks noChangeArrowheads="1"/>
            </p:cNvSpPr>
            <p:nvPr/>
          </p:nvSpPr>
          <p:spPr bwMode="auto">
            <a:xfrm>
              <a:off x="2199" y="1276"/>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50987" name="Oval 11"/>
            <p:cNvSpPr>
              <a:spLocks noChangeArrowheads="1"/>
            </p:cNvSpPr>
            <p:nvPr/>
          </p:nvSpPr>
          <p:spPr bwMode="auto">
            <a:xfrm>
              <a:off x="1949" y="1321"/>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50988" name="Oval 12"/>
            <p:cNvSpPr>
              <a:spLocks noChangeArrowheads="1"/>
            </p:cNvSpPr>
            <p:nvPr/>
          </p:nvSpPr>
          <p:spPr bwMode="auto">
            <a:xfrm>
              <a:off x="3605" y="1140"/>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50989" name="Line 13"/>
            <p:cNvSpPr>
              <a:spLocks noChangeShapeType="1"/>
            </p:cNvSpPr>
            <p:nvPr/>
          </p:nvSpPr>
          <p:spPr bwMode="auto">
            <a:xfrm flipH="1" flipV="1">
              <a:off x="2108" y="1140"/>
              <a:ext cx="182" cy="227"/>
            </a:xfrm>
            <a:prstGeom prst="line">
              <a:avLst/>
            </a:prstGeom>
            <a:noFill/>
            <a:ln w="19050">
              <a:solidFill>
                <a:schemeClr val="hlink"/>
              </a:solidFill>
              <a:round/>
              <a:headEnd/>
              <a:tailEnd/>
            </a:ln>
            <a:effectLst/>
          </p:spPr>
          <p:txBody>
            <a:bodyPr/>
            <a:lstStyle/>
            <a:p>
              <a:endParaRPr lang="en-US"/>
            </a:p>
          </p:txBody>
        </p:sp>
        <p:sp>
          <p:nvSpPr>
            <p:cNvPr id="1150990" name="Line 14"/>
            <p:cNvSpPr>
              <a:spLocks noChangeShapeType="1"/>
            </p:cNvSpPr>
            <p:nvPr/>
          </p:nvSpPr>
          <p:spPr bwMode="auto">
            <a:xfrm flipV="1">
              <a:off x="2925" y="1185"/>
              <a:ext cx="45" cy="227"/>
            </a:xfrm>
            <a:prstGeom prst="line">
              <a:avLst/>
            </a:prstGeom>
            <a:noFill/>
            <a:ln w="19050">
              <a:solidFill>
                <a:schemeClr val="hlink"/>
              </a:solidFill>
              <a:round/>
              <a:headEnd/>
              <a:tailEnd/>
            </a:ln>
            <a:effectLst/>
          </p:spPr>
          <p:txBody>
            <a:bodyPr/>
            <a:lstStyle/>
            <a:p>
              <a:endParaRPr lang="en-US"/>
            </a:p>
          </p:txBody>
        </p:sp>
        <p:sp>
          <p:nvSpPr>
            <p:cNvPr id="1150991" name="Line 15"/>
            <p:cNvSpPr>
              <a:spLocks noChangeShapeType="1"/>
            </p:cNvSpPr>
            <p:nvPr/>
          </p:nvSpPr>
          <p:spPr bwMode="auto">
            <a:xfrm flipV="1">
              <a:off x="2970" y="1049"/>
              <a:ext cx="136" cy="136"/>
            </a:xfrm>
            <a:prstGeom prst="line">
              <a:avLst/>
            </a:prstGeom>
            <a:noFill/>
            <a:ln w="19050">
              <a:solidFill>
                <a:schemeClr val="hlink"/>
              </a:solidFill>
              <a:round/>
              <a:headEnd/>
              <a:tailEnd/>
            </a:ln>
            <a:effectLst/>
          </p:spPr>
          <p:txBody>
            <a:bodyPr/>
            <a:lstStyle/>
            <a:p>
              <a:endParaRPr lang="en-US"/>
            </a:p>
          </p:txBody>
        </p:sp>
        <p:sp>
          <p:nvSpPr>
            <p:cNvPr id="1150992" name="Line 16"/>
            <p:cNvSpPr>
              <a:spLocks noChangeShapeType="1"/>
            </p:cNvSpPr>
            <p:nvPr/>
          </p:nvSpPr>
          <p:spPr bwMode="auto">
            <a:xfrm>
              <a:off x="3106" y="1049"/>
              <a:ext cx="91" cy="363"/>
            </a:xfrm>
            <a:prstGeom prst="line">
              <a:avLst/>
            </a:prstGeom>
            <a:noFill/>
            <a:ln w="19050">
              <a:solidFill>
                <a:schemeClr val="hlink"/>
              </a:solidFill>
              <a:round/>
              <a:headEnd/>
              <a:tailEnd/>
            </a:ln>
            <a:effectLst/>
          </p:spPr>
          <p:txBody>
            <a:bodyPr/>
            <a:lstStyle/>
            <a:p>
              <a:endParaRPr lang="en-US"/>
            </a:p>
          </p:txBody>
        </p:sp>
        <p:sp>
          <p:nvSpPr>
            <p:cNvPr id="1150993" name="Line 17"/>
            <p:cNvSpPr>
              <a:spLocks noChangeShapeType="1"/>
            </p:cNvSpPr>
            <p:nvPr/>
          </p:nvSpPr>
          <p:spPr bwMode="auto">
            <a:xfrm flipH="1">
              <a:off x="2925" y="1412"/>
              <a:ext cx="272" cy="0"/>
            </a:xfrm>
            <a:prstGeom prst="line">
              <a:avLst/>
            </a:prstGeom>
            <a:noFill/>
            <a:ln w="19050">
              <a:solidFill>
                <a:schemeClr val="hlink"/>
              </a:solidFill>
              <a:round/>
              <a:headEnd/>
              <a:tailEnd/>
            </a:ln>
            <a:effectLst/>
          </p:spPr>
          <p:txBody>
            <a:bodyPr/>
            <a:lstStyle/>
            <a:p>
              <a:endParaRPr lang="en-US"/>
            </a:p>
          </p:txBody>
        </p:sp>
        <p:sp>
          <p:nvSpPr>
            <p:cNvPr id="1150994" name="Line 18"/>
            <p:cNvSpPr>
              <a:spLocks noChangeShapeType="1"/>
            </p:cNvSpPr>
            <p:nvPr/>
          </p:nvSpPr>
          <p:spPr bwMode="auto">
            <a:xfrm flipV="1">
              <a:off x="3242" y="1185"/>
              <a:ext cx="182" cy="227"/>
            </a:xfrm>
            <a:prstGeom prst="line">
              <a:avLst/>
            </a:prstGeom>
            <a:noFill/>
            <a:ln w="19050">
              <a:solidFill>
                <a:schemeClr val="hlink"/>
              </a:solidFill>
              <a:round/>
              <a:headEnd/>
              <a:tailEnd/>
            </a:ln>
            <a:effectLst/>
          </p:spPr>
          <p:txBody>
            <a:bodyPr/>
            <a:lstStyle/>
            <a:p>
              <a:endParaRPr lang="en-US"/>
            </a:p>
          </p:txBody>
        </p:sp>
        <p:sp>
          <p:nvSpPr>
            <p:cNvPr id="1150995" name="Line 19"/>
            <p:cNvSpPr>
              <a:spLocks noChangeShapeType="1"/>
            </p:cNvSpPr>
            <p:nvPr/>
          </p:nvSpPr>
          <p:spPr bwMode="auto">
            <a:xfrm>
              <a:off x="3424" y="1185"/>
              <a:ext cx="272" cy="45"/>
            </a:xfrm>
            <a:prstGeom prst="line">
              <a:avLst/>
            </a:prstGeom>
            <a:noFill/>
            <a:ln w="19050">
              <a:solidFill>
                <a:schemeClr val="hlink"/>
              </a:solidFill>
              <a:round/>
              <a:headEnd/>
              <a:tailEnd/>
            </a:ln>
            <a:effectLst/>
          </p:spPr>
          <p:txBody>
            <a:bodyPr/>
            <a:lstStyle/>
            <a:p>
              <a:endParaRPr lang="en-US"/>
            </a:p>
          </p:txBody>
        </p:sp>
        <p:sp>
          <p:nvSpPr>
            <p:cNvPr id="1150996" name="Line 20"/>
            <p:cNvSpPr>
              <a:spLocks noChangeShapeType="1"/>
            </p:cNvSpPr>
            <p:nvPr/>
          </p:nvSpPr>
          <p:spPr bwMode="auto">
            <a:xfrm>
              <a:off x="3696" y="1230"/>
              <a:ext cx="90" cy="227"/>
            </a:xfrm>
            <a:prstGeom prst="line">
              <a:avLst/>
            </a:prstGeom>
            <a:noFill/>
            <a:ln w="19050">
              <a:solidFill>
                <a:schemeClr val="hlink"/>
              </a:solidFill>
              <a:round/>
              <a:headEnd/>
              <a:tailEnd/>
            </a:ln>
            <a:effectLst/>
          </p:spPr>
          <p:txBody>
            <a:bodyPr/>
            <a:lstStyle/>
            <a:p>
              <a:endParaRPr lang="en-US"/>
            </a:p>
          </p:txBody>
        </p:sp>
        <p:sp>
          <p:nvSpPr>
            <p:cNvPr id="1150997" name="Line 21"/>
            <p:cNvSpPr>
              <a:spLocks noChangeShapeType="1"/>
            </p:cNvSpPr>
            <p:nvPr/>
          </p:nvSpPr>
          <p:spPr bwMode="auto">
            <a:xfrm flipH="1">
              <a:off x="2040" y="1366"/>
              <a:ext cx="272" cy="46"/>
            </a:xfrm>
            <a:prstGeom prst="line">
              <a:avLst/>
            </a:prstGeom>
            <a:noFill/>
            <a:ln w="19050">
              <a:solidFill>
                <a:schemeClr val="hlink"/>
              </a:solidFill>
              <a:round/>
              <a:headEnd/>
              <a:tailEnd/>
            </a:ln>
            <a:effectLst/>
          </p:spPr>
          <p:txBody>
            <a:bodyPr/>
            <a:lstStyle/>
            <a:p>
              <a:endParaRPr lang="en-US"/>
            </a:p>
          </p:txBody>
        </p:sp>
        <p:sp>
          <p:nvSpPr>
            <p:cNvPr id="1150998" name="Line 22"/>
            <p:cNvSpPr>
              <a:spLocks noChangeShapeType="1"/>
            </p:cNvSpPr>
            <p:nvPr/>
          </p:nvSpPr>
          <p:spPr bwMode="auto">
            <a:xfrm flipV="1">
              <a:off x="2017" y="1139"/>
              <a:ext cx="68" cy="250"/>
            </a:xfrm>
            <a:prstGeom prst="line">
              <a:avLst/>
            </a:prstGeom>
            <a:noFill/>
            <a:ln w="19050">
              <a:solidFill>
                <a:schemeClr val="hlink"/>
              </a:solidFill>
              <a:round/>
              <a:headEnd/>
              <a:tailEnd/>
            </a:ln>
            <a:effectLst/>
          </p:spPr>
          <p:txBody>
            <a:bodyPr/>
            <a:lstStyle/>
            <a:p>
              <a:endParaRPr lang="en-US"/>
            </a:p>
          </p:txBody>
        </p:sp>
        <p:sp>
          <p:nvSpPr>
            <p:cNvPr id="1150999" name="Line 23"/>
            <p:cNvSpPr>
              <a:spLocks noChangeShapeType="1"/>
            </p:cNvSpPr>
            <p:nvPr/>
          </p:nvSpPr>
          <p:spPr bwMode="auto">
            <a:xfrm>
              <a:off x="1745" y="1298"/>
              <a:ext cx="272" cy="91"/>
            </a:xfrm>
            <a:prstGeom prst="line">
              <a:avLst/>
            </a:prstGeom>
            <a:noFill/>
            <a:ln w="19050">
              <a:solidFill>
                <a:schemeClr val="hlink"/>
              </a:solidFill>
              <a:round/>
              <a:headEnd/>
              <a:tailEnd/>
            </a:ln>
            <a:effectLst/>
          </p:spPr>
          <p:txBody>
            <a:bodyPr/>
            <a:lstStyle/>
            <a:p>
              <a:endParaRPr lang="en-US"/>
            </a:p>
          </p:txBody>
        </p:sp>
        <p:sp>
          <p:nvSpPr>
            <p:cNvPr id="1151000" name="Line 24"/>
            <p:cNvSpPr>
              <a:spLocks noChangeShapeType="1"/>
            </p:cNvSpPr>
            <p:nvPr/>
          </p:nvSpPr>
          <p:spPr bwMode="auto">
            <a:xfrm flipH="1">
              <a:off x="1586" y="1389"/>
              <a:ext cx="454" cy="227"/>
            </a:xfrm>
            <a:prstGeom prst="line">
              <a:avLst/>
            </a:prstGeom>
            <a:noFill/>
            <a:ln w="19050">
              <a:solidFill>
                <a:schemeClr val="hlink"/>
              </a:solidFill>
              <a:round/>
              <a:headEnd/>
              <a:tailEnd/>
            </a:ln>
            <a:effectLst/>
          </p:spPr>
          <p:txBody>
            <a:bodyPr/>
            <a:lstStyle/>
            <a:p>
              <a:endParaRPr lang="en-US"/>
            </a:p>
          </p:txBody>
        </p:sp>
        <p:sp>
          <p:nvSpPr>
            <p:cNvPr id="1151001" name="Oval 25"/>
            <p:cNvSpPr>
              <a:spLocks noChangeArrowheads="1"/>
            </p:cNvSpPr>
            <p:nvPr/>
          </p:nvSpPr>
          <p:spPr bwMode="auto">
            <a:xfrm>
              <a:off x="3854" y="981"/>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51002" name="Oval 26"/>
            <p:cNvSpPr>
              <a:spLocks noChangeArrowheads="1"/>
            </p:cNvSpPr>
            <p:nvPr/>
          </p:nvSpPr>
          <p:spPr bwMode="auto">
            <a:xfrm>
              <a:off x="4127" y="1389"/>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51003" name="Oval 27"/>
            <p:cNvSpPr>
              <a:spLocks noChangeArrowheads="1"/>
            </p:cNvSpPr>
            <p:nvPr/>
          </p:nvSpPr>
          <p:spPr bwMode="auto">
            <a:xfrm>
              <a:off x="3945" y="1207"/>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51004" name="Oval 28"/>
            <p:cNvSpPr>
              <a:spLocks noChangeArrowheads="1"/>
            </p:cNvSpPr>
            <p:nvPr/>
          </p:nvSpPr>
          <p:spPr bwMode="auto">
            <a:xfrm>
              <a:off x="3832" y="1593"/>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51005" name="Line 29"/>
            <p:cNvSpPr>
              <a:spLocks noChangeShapeType="1"/>
            </p:cNvSpPr>
            <p:nvPr/>
          </p:nvSpPr>
          <p:spPr bwMode="auto">
            <a:xfrm flipV="1">
              <a:off x="1428" y="1321"/>
              <a:ext cx="340" cy="22"/>
            </a:xfrm>
            <a:prstGeom prst="line">
              <a:avLst/>
            </a:prstGeom>
            <a:noFill/>
            <a:ln w="19050">
              <a:solidFill>
                <a:schemeClr val="hlink"/>
              </a:solidFill>
              <a:round/>
              <a:headEnd/>
              <a:tailEnd/>
            </a:ln>
            <a:effectLst/>
          </p:spPr>
          <p:txBody>
            <a:bodyPr/>
            <a:lstStyle/>
            <a:p>
              <a:endParaRPr lang="en-US"/>
            </a:p>
          </p:txBody>
        </p:sp>
        <p:sp>
          <p:nvSpPr>
            <p:cNvPr id="1151006" name="Line 30"/>
            <p:cNvSpPr>
              <a:spLocks noChangeShapeType="1"/>
            </p:cNvSpPr>
            <p:nvPr/>
          </p:nvSpPr>
          <p:spPr bwMode="auto">
            <a:xfrm>
              <a:off x="1428" y="1366"/>
              <a:ext cx="181" cy="250"/>
            </a:xfrm>
            <a:prstGeom prst="line">
              <a:avLst/>
            </a:prstGeom>
            <a:noFill/>
            <a:ln w="19050">
              <a:solidFill>
                <a:schemeClr val="hlink"/>
              </a:solidFill>
              <a:round/>
              <a:headEnd/>
              <a:tailEnd/>
            </a:ln>
            <a:effectLst/>
          </p:spPr>
          <p:txBody>
            <a:bodyPr/>
            <a:lstStyle/>
            <a:p>
              <a:endParaRPr lang="en-US"/>
            </a:p>
          </p:txBody>
        </p:sp>
        <p:sp>
          <p:nvSpPr>
            <p:cNvPr id="1151007" name="Line 31"/>
            <p:cNvSpPr>
              <a:spLocks noChangeShapeType="1"/>
            </p:cNvSpPr>
            <p:nvPr/>
          </p:nvSpPr>
          <p:spPr bwMode="auto">
            <a:xfrm flipH="1">
              <a:off x="3673" y="1049"/>
              <a:ext cx="295" cy="181"/>
            </a:xfrm>
            <a:prstGeom prst="line">
              <a:avLst/>
            </a:prstGeom>
            <a:noFill/>
            <a:ln w="19050">
              <a:solidFill>
                <a:schemeClr val="hlink"/>
              </a:solidFill>
              <a:round/>
              <a:headEnd/>
              <a:tailEnd/>
            </a:ln>
            <a:effectLst/>
          </p:spPr>
          <p:txBody>
            <a:bodyPr/>
            <a:lstStyle/>
            <a:p>
              <a:endParaRPr lang="en-US"/>
            </a:p>
          </p:txBody>
        </p:sp>
        <p:sp>
          <p:nvSpPr>
            <p:cNvPr id="1151008" name="Line 32"/>
            <p:cNvSpPr>
              <a:spLocks noChangeShapeType="1"/>
            </p:cNvSpPr>
            <p:nvPr/>
          </p:nvSpPr>
          <p:spPr bwMode="auto">
            <a:xfrm>
              <a:off x="3968" y="1071"/>
              <a:ext cx="68" cy="204"/>
            </a:xfrm>
            <a:prstGeom prst="line">
              <a:avLst/>
            </a:prstGeom>
            <a:noFill/>
            <a:ln w="19050">
              <a:solidFill>
                <a:schemeClr val="hlink"/>
              </a:solidFill>
              <a:round/>
              <a:headEnd/>
              <a:tailEnd/>
            </a:ln>
            <a:effectLst/>
          </p:spPr>
          <p:txBody>
            <a:bodyPr/>
            <a:lstStyle/>
            <a:p>
              <a:endParaRPr lang="en-US"/>
            </a:p>
          </p:txBody>
        </p:sp>
        <p:sp>
          <p:nvSpPr>
            <p:cNvPr id="1151009" name="Line 33"/>
            <p:cNvSpPr>
              <a:spLocks noChangeShapeType="1"/>
            </p:cNvSpPr>
            <p:nvPr/>
          </p:nvSpPr>
          <p:spPr bwMode="auto">
            <a:xfrm flipH="1">
              <a:off x="3809" y="1275"/>
              <a:ext cx="227" cy="159"/>
            </a:xfrm>
            <a:prstGeom prst="line">
              <a:avLst/>
            </a:prstGeom>
            <a:noFill/>
            <a:ln w="19050">
              <a:solidFill>
                <a:schemeClr val="hlink"/>
              </a:solidFill>
              <a:round/>
              <a:headEnd/>
              <a:tailEnd/>
            </a:ln>
            <a:effectLst/>
          </p:spPr>
          <p:txBody>
            <a:bodyPr/>
            <a:lstStyle/>
            <a:p>
              <a:endParaRPr lang="en-US"/>
            </a:p>
          </p:txBody>
        </p:sp>
        <p:sp>
          <p:nvSpPr>
            <p:cNvPr id="1151010" name="Line 34"/>
            <p:cNvSpPr>
              <a:spLocks noChangeShapeType="1"/>
            </p:cNvSpPr>
            <p:nvPr/>
          </p:nvSpPr>
          <p:spPr bwMode="auto">
            <a:xfrm>
              <a:off x="3809" y="1434"/>
              <a:ext cx="91" cy="227"/>
            </a:xfrm>
            <a:prstGeom prst="line">
              <a:avLst/>
            </a:prstGeom>
            <a:noFill/>
            <a:ln w="19050">
              <a:solidFill>
                <a:schemeClr val="hlink"/>
              </a:solidFill>
              <a:round/>
              <a:headEnd/>
              <a:tailEnd/>
            </a:ln>
            <a:effectLst/>
          </p:spPr>
          <p:txBody>
            <a:bodyPr/>
            <a:lstStyle/>
            <a:p>
              <a:endParaRPr lang="en-US"/>
            </a:p>
          </p:txBody>
        </p:sp>
        <p:sp>
          <p:nvSpPr>
            <p:cNvPr id="1151011" name="Line 35"/>
            <p:cNvSpPr>
              <a:spLocks noChangeShapeType="1"/>
            </p:cNvSpPr>
            <p:nvPr/>
          </p:nvSpPr>
          <p:spPr bwMode="auto">
            <a:xfrm flipV="1">
              <a:off x="3900" y="1502"/>
              <a:ext cx="317" cy="182"/>
            </a:xfrm>
            <a:prstGeom prst="line">
              <a:avLst/>
            </a:prstGeom>
            <a:noFill/>
            <a:ln w="19050">
              <a:solidFill>
                <a:schemeClr val="hlink"/>
              </a:solidFill>
              <a:round/>
              <a:headEnd/>
              <a:tailEnd/>
            </a:ln>
            <a:effectLst/>
          </p:spPr>
          <p:txBody>
            <a:bodyPr/>
            <a:lstStyle/>
            <a:p>
              <a:endParaRPr lang="en-US"/>
            </a:p>
          </p:txBody>
        </p:sp>
        <p:sp>
          <p:nvSpPr>
            <p:cNvPr id="1151012" name="Line 36"/>
            <p:cNvSpPr>
              <a:spLocks noChangeShapeType="1"/>
            </p:cNvSpPr>
            <p:nvPr/>
          </p:nvSpPr>
          <p:spPr bwMode="auto">
            <a:xfrm flipH="1" flipV="1">
              <a:off x="4013" y="1253"/>
              <a:ext cx="204" cy="249"/>
            </a:xfrm>
            <a:prstGeom prst="line">
              <a:avLst/>
            </a:prstGeom>
            <a:noFill/>
            <a:ln w="19050">
              <a:solidFill>
                <a:schemeClr val="hlink"/>
              </a:solidFill>
              <a:round/>
              <a:headEnd/>
              <a:tailEnd/>
            </a:ln>
            <a:effectLst/>
          </p:spPr>
          <p:txBody>
            <a:bodyPr/>
            <a:lstStyle/>
            <a:p>
              <a:endParaRPr lang="en-US"/>
            </a:p>
          </p:txBody>
        </p:sp>
        <p:sp>
          <p:nvSpPr>
            <p:cNvPr id="1151013" name="Line 37"/>
            <p:cNvSpPr>
              <a:spLocks noChangeShapeType="1"/>
            </p:cNvSpPr>
            <p:nvPr/>
          </p:nvSpPr>
          <p:spPr bwMode="auto">
            <a:xfrm flipV="1">
              <a:off x="3446" y="1230"/>
              <a:ext cx="250" cy="181"/>
            </a:xfrm>
            <a:prstGeom prst="line">
              <a:avLst/>
            </a:prstGeom>
            <a:noFill/>
            <a:ln w="19050">
              <a:solidFill>
                <a:schemeClr val="hlink"/>
              </a:solidFill>
              <a:round/>
              <a:headEnd/>
              <a:tailEnd/>
            </a:ln>
            <a:effectLst/>
          </p:spPr>
          <p:txBody>
            <a:bodyPr/>
            <a:lstStyle/>
            <a:p>
              <a:endParaRPr lang="en-US"/>
            </a:p>
          </p:txBody>
        </p:sp>
        <p:sp>
          <p:nvSpPr>
            <p:cNvPr id="1151014" name="Line 38"/>
            <p:cNvSpPr>
              <a:spLocks noChangeShapeType="1"/>
            </p:cNvSpPr>
            <p:nvPr/>
          </p:nvSpPr>
          <p:spPr bwMode="auto">
            <a:xfrm flipH="1" flipV="1">
              <a:off x="3423" y="1184"/>
              <a:ext cx="46" cy="227"/>
            </a:xfrm>
            <a:prstGeom prst="line">
              <a:avLst/>
            </a:prstGeom>
            <a:noFill/>
            <a:ln w="19050">
              <a:solidFill>
                <a:schemeClr val="hlink"/>
              </a:solidFill>
              <a:round/>
              <a:headEnd/>
              <a:tailEnd/>
            </a:ln>
            <a:effectLst/>
          </p:spPr>
          <p:txBody>
            <a:bodyPr/>
            <a:lstStyle/>
            <a:p>
              <a:endParaRPr lang="en-US"/>
            </a:p>
          </p:txBody>
        </p:sp>
        <p:sp>
          <p:nvSpPr>
            <p:cNvPr id="1151015" name="Oval 39"/>
            <p:cNvSpPr>
              <a:spLocks noChangeArrowheads="1"/>
            </p:cNvSpPr>
            <p:nvPr/>
          </p:nvSpPr>
          <p:spPr bwMode="auto">
            <a:xfrm>
              <a:off x="3129" y="1299"/>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51016" name="Oval 40"/>
            <p:cNvSpPr>
              <a:spLocks noChangeArrowheads="1"/>
            </p:cNvSpPr>
            <p:nvPr/>
          </p:nvSpPr>
          <p:spPr bwMode="auto">
            <a:xfrm>
              <a:off x="1677" y="1185"/>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51017" name="Oval 41"/>
            <p:cNvSpPr>
              <a:spLocks noChangeArrowheads="1"/>
            </p:cNvSpPr>
            <p:nvPr/>
          </p:nvSpPr>
          <p:spPr bwMode="auto">
            <a:xfrm>
              <a:off x="2630" y="936"/>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51018" name="Oval 42"/>
            <p:cNvSpPr>
              <a:spLocks noChangeArrowheads="1"/>
            </p:cNvSpPr>
            <p:nvPr/>
          </p:nvSpPr>
          <p:spPr bwMode="auto">
            <a:xfrm>
              <a:off x="1519" y="1503"/>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51019" name="Oval 43"/>
            <p:cNvSpPr>
              <a:spLocks noChangeArrowheads="1"/>
            </p:cNvSpPr>
            <p:nvPr/>
          </p:nvSpPr>
          <p:spPr bwMode="auto">
            <a:xfrm>
              <a:off x="2403" y="936"/>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51020" name="Oval 44"/>
            <p:cNvSpPr>
              <a:spLocks noChangeArrowheads="1"/>
            </p:cNvSpPr>
            <p:nvPr/>
          </p:nvSpPr>
          <p:spPr bwMode="auto">
            <a:xfrm>
              <a:off x="2040" y="1027"/>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51021" name="Oval 45"/>
            <p:cNvSpPr>
              <a:spLocks noChangeArrowheads="1"/>
            </p:cNvSpPr>
            <p:nvPr/>
          </p:nvSpPr>
          <p:spPr bwMode="auto">
            <a:xfrm>
              <a:off x="2902" y="1072"/>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51022" name="Line 46"/>
            <p:cNvSpPr>
              <a:spLocks noChangeShapeType="1"/>
            </p:cNvSpPr>
            <p:nvPr/>
          </p:nvSpPr>
          <p:spPr bwMode="auto">
            <a:xfrm flipV="1">
              <a:off x="2131" y="1027"/>
              <a:ext cx="363" cy="91"/>
            </a:xfrm>
            <a:prstGeom prst="line">
              <a:avLst/>
            </a:prstGeom>
            <a:noFill/>
            <a:ln w="19050">
              <a:solidFill>
                <a:schemeClr val="hlink"/>
              </a:solidFill>
              <a:round/>
              <a:headEnd/>
              <a:tailEnd/>
            </a:ln>
            <a:effectLst/>
          </p:spPr>
          <p:txBody>
            <a:bodyPr/>
            <a:lstStyle/>
            <a:p>
              <a:endParaRPr lang="en-US"/>
            </a:p>
          </p:txBody>
        </p:sp>
        <p:sp>
          <p:nvSpPr>
            <p:cNvPr id="1151023" name="Line 47"/>
            <p:cNvSpPr>
              <a:spLocks noChangeShapeType="1"/>
            </p:cNvSpPr>
            <p:nvPr/>
          </p:nvSpPr>
          <p:spPr bwMode="auto">
            <a:xfrm>
              <a:off x="2494" y="1027"/>
              <a:ext cx="227" cy="1"/>
            </a:xfrm>
            <a:prstGeom prst="line">
              <a:avLst/>
            </a:prstGeom>
            <a:noFill/>
            <a:ln w="19050">
              <a:solidFill>
                <a:schemeClr val="hlink"/>
              </a:solidFill>
              <a:round/>
              <a:headEnd/>
              <a:tailEnd/>
            </a:ln>
            <a:effectLst/>
          </p:spPr>
          <p:txBody>
            <a:bodyPr/>
            <a:lstStyle/>
            <a:p>
              <a:endParaRPr lang="en-US"/>
            </a:p>
          </p:txBody>
        </p:sp>
        <p:sp>
          <p:nvSpPr>
            <p:cNvPr id="1151024" name="Line 48"/>
            <p:cNvSpPr>
              <a:spLocks noChangeShapeType="1"/>
            </p:cNvSpPr>
            <p:nvPr/>
          </p:nvSpPr>
          <p:spPr bwMode="auto">
            <a:xfrm>
              <a:off x="2721" y="1027"/>
              <a:ext cx="272" cy="136"/>
            </a:xfrm>
            <a:prstGeom prst="line">
              <a:avLst/>
            </a:prstGeom>
            <a:noFill/>
            <a:ln w="19050">
              <a:solidFill>
                <a:schemeClr val="hlink"/>
              </a:solidFill>
              <a:round/>
              <a:headEnd/>
              <a:tailEnd/>
            </a:ln>
            <a:effectLst/>
          </p:spPr>
          <p:txBody>
            <a:bodyPr/>
            <a:lstStyle/>
            <a:p>
              <a:endParaRPr lang="en-US"/>
            </a:p>
          </p:txBody>
        </p:sp>
        <p:sp>
          <p:nvSpPr>
            <p:cNvPr id="1151025" name="Line 49"/>
            <p:cNvSpPr>
              <a:spLocks noChangeShapeType="1"/>
            </p:cNvSpPr>
            <p:nvPr/>
          </p:nvSpPr>
          <p:spPr bwMode="auto">
            <a:xfrm>
              <a:off x="3038" y="1163"/>
              <a:ext cx="227" cy="227"/>
            </a:xfrm>
            <a:prstGeom prst="line">
              <a:avLst/>
            </a:prstGeom>
            <a:noFill/>
            <a:ln w="19050">
              <a:solidFill>
                <a:schemeClr val="hlink"/>
              </a:solidFill>
              <a:round/>
              <a:headEnd/>
              <a:tailEnd/>
            </a:ln>
            <a:effectLst/>
          </p:spPr>
          <p:txBody>
            <a:bodyPr/>
            <a:lstStyle/>
            <a:p>
              <a:endParaRPr lang="en-US"/>
            </a:p>
          </p:txBody>
        </p:sp>
        <p:sp>
          <p:nvSpPr>
            <p:cNvPr id="1151026" name="Line 50"/>
            <p:cNvSpPr>
              <a:spLocks noChangeShapeType="1"/>
            </p:cNvSpPr>
            <p:nvPr/>
          </p:nvSpPr>
          <p:spPr bwMode="auto">
            <a:xfrm flipH="1">
              <a:off x="1768" y="1095"/>
              <a:ext cx="340" cy="181"/>
            </a:xfrm>
            <a:prstGeom prst="line">
              <a:avLst/>
            </a:prstGeom>
            <a:noFill/>
            <a:ln w="19050">
              <a:solidFill>
                <a:schemeClr val="hlink"/>
              </a:solidFill>
              <a:round/>
              <a:headEnd/>
              <a:tailEnd/>
            </a:ln>
            <a:effectLst/>
          </p:spPr>
          <p:txBody>
            <a:bodyPr/>
            <a:lstStyle/>
            <a:p>
              <a:endParaRPr lang="en-US"/>
            </a:p>
          </p:txBody>
        </p:sp>
        <p:sp>
          <p:nvSpPr>
            <p:cNvPr id="1151027" name="Line 51"/>
            <p:cNvSpPr>
              <a:spLocks noChangeShapeType="1"/>
            </p:cNvSpPr>
            <p:nvPr/>
          </p:nvSpPr>
          <p:spPr bwMode="auto">
            <a:xfrm flipV="1">
              <a:off x="1632" y="1299"/>
              <a:ext cx="136" cy="295"/>
            </a:xfrm>
            <a:prstGeom prst="line">
              <a:avLst/>
            </a:prstGeom>
            <a:noFill/>
            <a:ln w="19050">
              <a:solidFill>
                <a:schemeClr val="hlink"/>
              </a:solidFill>
              <a:round/>
              <a:headEnd/>
              <a:tailEnd/>
            </a:ln>
            <a:effectLst/>
          </p:spPr>
          <p:txBody>
            <a:bodyPr/>
            <a:lstStyle/>
            <a:p>
              <a:endParaRPr lang="en-US"/>
            </a:p>
          </p:txBody>
        </p:sp>
        <p:sp>
          <p:nvSpPr>
            <p:cNvPr id="1151028" name="Oval 52"/>
            <p:cNvSpPr>
              <a:spLocks noChangeArrowheads="1"/>
            </p:cNvSpPr>
            <p:nvPr/>
          </p:nvSpPr>
          <p:spPr bwMode="auto">
            <a:xfrm>
              <a:off x="3401" y="1298"/>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51029" name="Line 53"/>
            <p:cNvSpPr>
              <a:spLocks noChangeShapeType="1"/>
            </p:cNvSpPr>
            <p:nvPr/>
          </p:nvSpPr>
          <p:spPr bwMode="auto">
            <a:xfrm flipH="1">
              <a:off x="3220" y="1389"/>
              <a:ext cx="272" cy="0"/>
            </a:xfrm>
            <a:prstGeom prst="line">
              <a:avLst/>
            </a:prstGeom>
            <a:noFill/>
            <a:ln w="19050">
              <a:solidFill>
                <a:schemeClr val="hlink"/>
              </a:solidFill>
              <a:round/>
              <a:headEnd/>
              <a:tailEnd/>
            </a:ln>
            <a:effectLst/>
          </p:spPr>
          <p:txBody>
            <a:bodyPr/>
            <a:lstStyle/>
            <a:p>
              <a:endParaRPr lang="en-US"/>
            </a:p>
          </p:txBody>
        </p:sp>
        <p:sp>
          <p:nvSpPr>
            <p:cNvPr id="1151030" name="Line 54"/>
            <p:cNvSpPr>
              <a:spLocks noChangeShapeType="1"/>
            </p:cNvSpPr>
            <p:nvPr/>
          </p:nvSpPr>
          <p:spPr bwMode="auto">
            <a:xfrm>
              <a:off x="3492" y="1389"/>
              <a:ext cx="317" cy="45"/>
            </a:xfrm>
            <a:prstGeom prst="line">
              <a:avLst/>
            </a:prstGeom>
            <a:noFill/>
            <a:ln w="19050">
              <a:solidFill>
                <a:schemeClr val="hlink"/>
              </a:solidFill>
              <a:round/>
              <a:headEnd/>
              <a:tailEnd/>
            </a:ln>
            <a:effectLst/>
          </p:spPr>
          <p:txBody>
            <a:bodyPr/>
            <a:lstStyle/>
            <a:p>
              <a:endParaRPr lang="en-US"/>
            </a:p>
          </p:txBody>
        </p:sp>
        <p:sp>
          <p:nvSpPr>
            <p:cNvPr id="1151031" name="Line 55"/>
            <p:cNvSpPr>
              <a:spLocks noChangeShapeType="1"/>
            </p:cNvSpPr>
            <p:nvPr/>
          </p:nvSpPr>
          <p:spPr bwMode="auto">
            <a:xfrm flipV="1">
              <a:off x="2290" y="1321"/>
              <a:ext cx="318" cy="45"/>
            </a:xfrm>
            <a:prstGeom prst="line">
              <a:avLst/>
            </a:prstGeom>
            <a:noFill/>
            <a:ln w="19050">
              <a:solidFill>
                <a:schemeClr val="hlink"/>
              </a:solidFill>
              <a:round/>
              <a:headEnd/>
              <a:tailEnd/>
            </a:ln>
            <a:effectLst/>
          </p:spPr>
          <p:txBody>
            <a:bodyPr/>
            <a:lstStyle/>
            <a:p>
              <a:endParaRPr lang="en-US"/>
            </a:p>
          </p:txBody>
        </p:sp>
        <p:sp>
          <p:nvSpPr>
            <p:cNvPr id="1151032" name="Line 56"/>
            <p:cNvSpPr>
              <a:spLocks noChangeShapeType="1"/>
            </p:cNvSpPr>
            <p:nvPr/>
          </p:nvSpPr>
          <p:spPr bwMode="auto">
            <a:xfrm flipH="1">
              <a:off x="2585" y="1026"/>
              <a:ext cx="136" cy="317"/>
            </a:xfrm>
            <a:prstGeom prst="line">
              <a:avLst/>
            </a:prstGeom>
            <a:noFill/>
            <a:ln w="19050">
              <a:solidFill>
                <a:schemeClr val="hlink"/>
              </a:solidFill>
              <a:round/>
              <a:headEnd/>
              <a:tailEnd/>
            </a:ln>
            <a:effectLst/>
          </p:spPr>
          <p:txBody>
            <a:bodyPr/>
            <a:lstStyle/>
            <a:p>
              <a:endParaRPr lang="en-US"/>
            </a:p>
          </p:txBody>
        </p:sp>
        <p:sp>
          <p:nvSpPr>
            <p:cNvPr id="1151033" name="Oval 57"/>
            <p:cNvSpPr>
              <a:spLocks noChangeArrowheads="1"/>
            </p:cNvSpPr>
            <p:nvPr/>
          </p:nvSpPr>
          <p:spPr bwMode="auto">
            <a:xfrm>
              <a:off x="2517" y="1253"/>
              <a:ext cx="181" cy="182"/>
            </a:xfrm>
            <a:prstGeom prst="ellipse">
              <a:avLst/>
            </a:prstGeom>
            <a:solidFill>
              <a:schemeClr val="hlink"/>
            </a:solidFill>
            <a:ln w="19050" algn="ctr">
              <a:noFill/>
              <a:round/>
              <a:headEnd/>
              <a:tailEnd/>
            </a:ln>
            <a:effectLst/>
          </p:spPr>
          <p:txBody>
            <a:bodyPr wrap="none" anchor="ctr"/>
            <a:lstStyle/>
            <a:p>
              <a:endParaRPr lang="en-US"/>
            </a:p>
          </p:txBody>
        </p:sp>
        <p:sp>
          <p:nvSpPr>
            <p:cNvPr id="1151034" name="Line 58"/>
            <p:cNvSpPr>
              <a:spLocks noChangeShapeType="1"/>
            </p:cNvSpPr>
            <p:nvPr/>
          </p:nvSpPr>
          <p:spPr bwMode="auto">
            <a:xfrm flipH="1" flipV="1">
              <a:off x="2608" y="1366"/>
              <a:ext cx="295" cy="23"/>
            </a:xfrm>
            <a:prstGeom prst="line">
              <a:avLst/>
            </a:prstGeom>
            <a:noFill/>
            <a:ln w="19050">
              <a:solidFill>
                <a:schemeClr val="hlink"/>
              </a:solidFill>
              <a:round/>
              <a:headEnd/>
              <a:tailEnd/>
            </a:ln>
            <a:effectLst/>
          </p:spPr>
          <p:txBody>
            <a:bodyPr/>
            <a:lstStyle/>
            <a:p>
              <a:endParaRPr lang="en-US"/>
            </a:p>
          </p:txBody>
        </p:sp>
        <p:sp>
          <p:nvSpPr>
            <p:cNvPr id="1151035" name="Line 59"/>
            <p:cNvSpPr>
              <a:spLocks noChangeShapeType="1"/>
            </p:cNvSpPr>
            <p:nvPr/>
          </p:nvSpPr>
          <p:spPr bwMode="auto">
            <a:xfrm>
              <a:off x="2494" y="1026"/>
              <a:ext cx="114" cy="318"/>
            </a:xfrm>
            <a:prstGeom prst="line">
              <a:avLst/>
            </a:prstGeom>
            <a:noFill/>
            <a:ln w="19050">
              <a:solidFill>
                <a:schemeClr val="hlink"/>
              </a:solidFill>
              <a:round/>
              <a:headEnd/>
              <a:tailEnd/>
            </a:ln>
            <a:effectLst/>
          </p:spPr>
          <p:txBody>
            <a:bodyPr/>
            <a:lstStyle/>
            <a:p>
              <a:endParaRPr lang="en-US"/>
            </a:p>
          </p:txBody>
        </p:sp>
      </p:grpSp>
      <p:sp>
        <p:nvSpPr>
          <p:cNvPr id="1151036" name="Oval 60"/>
          <p:cNvSpPr>
            <a:spLocks noChangeArrowheads="1"/>
          </p:cNvSpPr>
          <p:nvPr/>
        </p:nvSpPr>
        <p:spPr bwMode="auto">
          <a:xfrm>
            <a:off x="4500563" y="2334164"/>
            <a:ext cx="287337" cy="288925"/>
          </a:xfrm>
          <a:prstGeom prst="ellipse">
            <a:avLst/>
          </a:prstGeom>
          <a:solidFill>
            <a:srgbClr val="FFFF00"/>
          </a:solidFill>
          <a:ln w="38100" algn="ctr">
            <a:solidFill>
              <a:schemeClr val="tx1"/>
            </a:solidFill>
            <a:prstDash val="sysDot"/>
            <a:round/>
            <a:headEnd/>
            <a:tailEnd/>
          </a:ln>
          <a:effectLst/>
        </p:spPr>
        <p:txBody>
          <a:bodyPr wrap="none" anchor="ctr"/>
          <a:lstStyle/>
          <a:p>
            <a:endParaRPr lang="en-US"/>
          </a:p>
        </p:txBody>
      </p:sp>
      <p:sp>
        <p:nvSpPr>
          <p:cNvPr id="1151038" name="Oval 62"/>
          <p:cNvSpPr>
            <a:spLocks noChangeArrowheads="1"/>
          </p:cNvSpPr>
          <p:nvPr/>
        </p:nvSpPr>
        <p:spPr bwMode="auto">
          <a:xfrm>
            <a:off x="5867400" y="2405601"/>
            <a:ext cx="287338" cy="288925"/>
          </a:xfrm>
          <a:prstGeom prst="ellipse">
            <a:avLst/>
          </a:prstGeom>
          <a:solidFill>
            <a:srgbClr val="FF0000"/>
          </a:solidFill>
          <a:ln w="19050" algn="ctr">
            <a:noFill/>
            <a:round/>
            <a:headEnd/>
            <a:tailEnd/>
          </a:ln>
          <a:effectLst/>
        </p:spPr>
        <p:txBody>
          <a:bodyPr wrap="none" anchor="ctr"/>
          <a:lstStyle/>
          <a:p>
            <a:endParaRPr lang="en-US"/>
          </a:p>
        </p:txBody>
      </p:sp>
      <p:sp>
        <p:nvSpPr>
          <p:cNvPr id="1151039" name="Oval 63"/>
          <p:cNvSpPr>
            <a:spLocks noChangeArrowheads="1"/>
          </p:cNvSpPr>
          <p:nvPr/>
        </p:nvSpPr>
        <p:spPr bwMode="auto">
          <a:xfrm>
            <a:off x="2411413" y="2621501"/>
            <a:ext cx="287337" cy="288925"/>
          </a:xfrm>
          <a:prstGeom prst="ellipse">
            <a:avLst/>
          </a:prstGeom>
          <a:solidFill>
            <a:srgbClr val="FF0000"/>
          </a:solidFill>
          <a:ln w="19050" algn="ctr">
            <a:noFill/>
            <a:round/>
            <a:headEnd/>
            <a:tailEnd/>
          </a:ln>
          <a:effectLst/>
        </p:spPr>
        <p:txBody>
          <a:bodyPr wrap="none" anchor="ctr"/>
          <a:lstStyle/>
          <a:p>
            <a:endParaRPr lang="en-US"/>
          </a:p>
        </p:txBody>
      </p:sp>
      <p:sp>
        <p:nvSpPr>
          <p:cNvPr id="1151041" name="Oval 65"/>
          <p:cNvSpPr>
            <a:spLocks noChangeArrowheads="1"/>
          </p:cNvSpPr>
          <p:nvPr/>
        </p:nvSpPr>
        <p:spPr bwMode="auto">
          <a:xfrm>
            <a:off x="6551613" y="2442114"/>
            <a:ext cx="287337" cy="288925"/>
          </a:xfrm>
          <a:prstGeom prst="ellipse">
            <a:avLst/>
          </a:prstGeom>
          <a:solidFill>
            <a:srgbClr val="FF0000"/>
          </a:solidFill>
          <a:ln w="19050" algn="ctr">
            <a:noFill/>
            <a:round/>
            <a:headEnd/>
            <a:tailEnd/>
          </a:ln>
          <a:effectLst/>
        </p:spPr>
        <p:txBody>
          <a:bodyPr wrap="none" anchor="ctr"/>
          <a:lstStyle/>
          <a:p>
            <a:endParaRPr lang="en-US"/>
          </a:p>
        </p:txBody>
      </p:sp>
      <p:grpSp>
        <p:nvGrpSpPr>
          <p:cNvPr id="3" name="Group 66"/>
          <p:cNvGrpSpPr>
            <a:grpSpLocks/>
          </p:cNvGrpSpPr>
          <p:nvPr/>
        </p:nvGrpSpPr>
        <p:grpSpPr bwMode="auto">
          <a:xfrm>
            <a:off x="4319588" y="2694526"/>
            <a:ext cx="503237" cy="301625"/>
            <a:chOff x="4694" y="1480"/>
            <a:chExt cx="317" cy="190"/>
          </a:xfrm>
        </p:grpSpPr>
        <p:sp>
          <p:nvSpPr>
            <p:cNvPr id="1151043" name="Rectangle 67"/>
            <p:cNvSpPr>
              <a:spLocks noChangeArrowheads="1"/>
            </p:cNvSpPr>
            <p:nvPr/>
          </p:nvSpPr>
          <p:spPr bwMode="auto">
            <a:xfrm>
              <a:off x="4694" y="1480"/>
              <a:ext cx="317" cy="190"/>
            </a:xfrm>
            <a:prstGeom prst="rect">
              <a:avLst/>
            </a:prstGeom>
            <a:solidFill>
              <a:srgbClr val="FFFF00"/>
            </a:solidFill>
            <a:ln w="19050" algn="ctr">
              <a:solidFill>
                <a:schemeClr val="tx1"/>
              </a:solidFill>
              <a:miter lim="800000"/>
              <a:headEnd/>
              <a:tailEnd/>
            </a:ln>
            <a:effectLst/>
          </p:spPr>
          <p:txBody>
            <a:bodyPr wrap="none" anchor="ctr"/>
            <a:lstStyle/>
            <a:p>
              <a:endParaRPr lang="en-US"/>
            </a:p>
          </p:txBody>
        </p:sp>
        <p:sp>
          <p:nvSpPr>
            <p:cNvPr id="1151044" name="Line 68"/>
            <p:cNvSpPr>
              <a:spLocks noChangeShapeType="1"/>
            </p:cNvSpPr>
            <p:nvPr/>
          </p:nvSpPr>
          <p:spPr bwMode="auto">
            <a:xfrm>
              <a:off x="4694" y="1480"/>
              <a:ext cx="159" cy="95"/>
            </a:xfrm>
            <a:prstGeom prst="line">
              <a:avLst/>
            </a:prstGeom>
            <a:noFill/>
            <a:ln w="19050">
              <a:solidFill>
                <a:schemeClr val="tx1"/>
              </a:solidFill>
              <a:round/>
              <a:headEnd/>
              <a:tailEnd/>
            </a:ln>
            <a:effectLst/>
          </p:spPr>
          <p:txBody>
            <a:bodyPr/>
            <a:lstStyle/>
            <a:p>
              <a:endParaRPr lang="en-US"/>
            </a:p>
          </p:txBody>
        </p:sp>
        <p:sp>
          <p:nvSpPr>
            <p:cNvPr id="1151045" name="Line 69"/>
            <p:cNvSpPr>
              <a:spLocks noChangeShapeType="1"/>
            </p:cNvSpPr>
            <p:nvPr/>
          </p:nvSpPr>
          <p:spPr bwMode="auto">
            <a:xfrm flipV="1">
              <a:off x="4853" y="1480"/>
              <a:ext cx="158" cy="95"/>
            </a:xfrm>
            <a:prstGeom prst="line">
              <a:avLst/>
            </a:prstGeom>
            <a:noFill/>
            <a:ln w="19050">
              <a:solidFill>
                <a:schemeClr val="tx1"/>
              </a:solidFill>
              <a:round/>
              <a:headEnd/>
              <a:tailEnd/>
            </a:ln>
            <a:effectLst/>
          </p:spPr>
          <p:txBody>
            <a:bodyPr/>
            <a:lstStyle/>
            <a:p>
              <a:endParaRPr lang="en-US"/>
            </a:p>
          </p:txBody>
        </p:sp>
      </p:grpSp>
      <p:sp>
        <p:nvSpPr>
          <p:cNvPr id="1151040" name="Oval 64"/>
          <p:cNvSpPr>
            <a:spLocks noChangeArrowheads="1"/>
          </p:cNvSpPr>
          <p:nvPr/>
        </p:nvSpPr>
        <p:spPr bwMode="auto">
          <a:xfrm>
            <a:off x="3240088" y="1865851"/>
            <a:ext cx="287337" cy="288925"/>
          </a:xfrm>
          <a:prstGeom prst="ellipse">
            <a:avLst/>
          </a:prstGeom>
          <a:solidFill>
            <a:srgbClr val="FF0000"/>
          </a:solidFill>
          <a:ln w="19050" algn="ctr">
            <a:noFill/>
            <a:round/>
            <a:headEnd/>
            <a:tailEnd/>
          </a:ln>
          <a:effectLst/>
        </p:spPr>
        <p:txBody>
          <a:bodyPr wrap="none" anchor="ctr"/>
          <a:lstStyle/>
          <a:p>
            <a:endParaRPr lang="en-US"/>
          </a:p>
        </p:txBody>
      </p:sp>
      <p:grpSp>
        <p:nvGrpSpPr>
          <p:cNvPr id="4" name="Group 92"/>
          <p:cNvGrpSpPr>
            <a:grpSpLocks/>
          </p:cNvGrpSpPr>
          <p:nvPr/>
        </p:nvGrpSpPr>
        <p:grpSpPr bwMode="auto">
          <a:xfrm>
            <a:off x="3419475" y="2153189"/>
            <a:ext cx="1081088" cy="396875"/>
            <a:chOff x="2154" y="1207"/>
            <a:chExt cx="681" cy="250"/>
          </a:xfrm>
        </p:grpSpPr>
        <p:sp>
          <p:nvSpPr>
            <p:cNvPr id="1151049" name="Oval 73"/>
            <p:cNvSpPr>
              <a:spLocks noChangeArrowheads="1"/>
            </p:cNvSpPr>
            <p:nvPr/>
          </p:nvSpPr>
          <p:spPr bwMode="auto">
            <a:xfrm>
              <a:off x="2517" y="1253"/>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51050" name="Oval 74"/>
            <p:cNvSpPr>
              <a:spLocks noChangeArrowheads="1"/>
            </p:cNvSpPr>
            <p:nvPr/>
          </p:nvSpPr>
          <p:spPr bwMode="auto">
            <a:xfrm>
              <a:off x="2200" y="1275"/>
              <a:ext cx="181" cy="182"/>
            </a:xfrm>
            <a:prstGeom prst="ellipse">
              <a:avLst/>
            </a:prstGeom>
            <a:solidFill>
              <a:srgbClr val="FF9933"/>
            </a:solidFill>
            <a:ln w="19050" algn="ctr">
              <a:solidFill>
                <a:srgbClr val="FF9933"/>
              </a:solidFill>
              <a:round/>
              <a:headEnd/>
              <a:tailEnd/>
            </a:ln>
            <a:effectLst/>
          </p:spPr>
          <p:txBody>
            <a:bodyPr wrap="none" anchor="ctr"/>
            <a:lstStyle/>
            <a:p>
              <a:endParaRPr lang="en-US"/>
            </a:p>
          </p:txBody>
        </p:sp>
        <p:sp>
          <p:nvSpPr>
            <p:cNvPr id="1151063" name="Line 87"/>
            <p:cNvSpPr>
              <a:spLocks noChangeShapeType="1"/>
            </p:cNvSpPr>
            <p:nvPr/>
          </p:nvSpPr>
          <p:spPr bwMode="auto">
            <a:xfrm flipH="1" flipV="1">
              <a:off x="2585" y="1344"/>
              <a:ext cx="250" cy="45"/>
            </a:xfrm>
            <a:prstGeom prst="line">
              <a:avLst/>
            </a:prstGeom>
            <a:noFill/>
            <a:ln w="38100">
              <a:solidFill>
                <a:srgbClr val="FF9933"/>
              </a:solidFill>
              <a:round/>
              <a:headEnd/>
              <a:tailEnd/>
            </a:ln>
            <a:effectLst/>
          </p:spPr>
          <p:txBody>
            <a:bodyPr/>
            <a:lstStyle/>
            <a:p>
              <a:endParaRPr lang="en-US"/>
            </a:p>
          </p:txBody>
        </p:sp>
        <p:sp>
          <p:nvSpPr>
            <p:cNvPr id="1151064" name="Line 88"/>
            <p:cNvSpPr>
              <a:spLocks noChangeShapeType="1"/>
            </p:cNvSpPr>
            <p:nvPr/>
          </p:nvSpPr>
          <p:spPr bwMode="auto">
            <a:xfrm flipH="1">
              <a:off x="2313" y="1321"/>
              <a:ext cx="295" cy="45"/>
            </a:xfrm>
            <a:prstGeom prst="line">
              <a:avLst/>
            </a:prstGeom>
            <a:noFill/>
            <a:ln w="38100">
              <a:solidFill>
                <a:srgbClr val="FF9933"/>
              </a:solidFill>
              <a:round/>
              <a:headEnd/>
              <a:tailEnd/>
            </a:ln>
            <a:effectLst/>
          </p:spPr>
          <p:txBody>
            <a:bodyPr/>
            <a:lstStyle/>
            <a:p>
              <a:endParaRPr lang="en-US"/>
            </a:p>
          </p:txBody>
        </p:sp>
        <p:sp>
          <p:nvSpPr>
            <p:cNvPr id="1151066" name="Line 90"/>
            <p:cNvSpPr>
              <a:spLocks noChangeShapeType="1"/>
            </p:cNvSpPr>
            <p:nvPr/>
          </p:nvSpPr>
          <p:spPr bwMode="auto">
            <a:xfrm flipH="1" flipV="1">
              <a:off x="2154" y="1207"/>
              <a:ext cx="114" cy="159"/>
            </a:xfrm>
            <a:prstGeom prst="line">
              <a:avLst/>
            </a:prstGeom>
            <a:noFill/>
            <a:ln w="38100">
              <a:solidFill>
                <a:srgbClr val="FF9933"/>
              </a:solidFill>
              <a:round/>
              <a:headEnd/>
              <a:tailEnd/>
            </a:ln>
            <a:effectLst/>
          </p:spPr>
          <p:txBody>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nodeType="afterEffect">
                                  <p:stCondLst>
                                    <p:cond delay="0"/>
                                  </p:stCondLst>
                                  <p:childTnLst>
                                    <p:animMotion origin="layout" path="M -5.83333E-6 6.2963E-6 C 0.00746 -0.02129 0.0151 -0.04258 0.00694 -0.0537 C -0.00122 -0.06481 -0.03004 -0.06458 -0.04862 -0.06666 C -0.0672 -0.06874 -0.09046 -0.05809 -0.10417 -0.06666 C -0.11789 -0.07522 -0.12431 -0.09698 -0.13056 -0.11851 " pathEditMode="relative" rAng="0" ptsTypes="aaaaA">
                                      <p:cBhvr>
                                        <p:cTn id="9" dur="1000" fill="hold"/>
                                        <p:tgtEl>
                                          <p:spTgt spid="3"/>
                                        </p:tgtEl>
                                        <p:attrNameLst>
                                          <p:attrName>ppt_x</p:attrName>
                                          <p:attrName>ppt_y</p:attrName>
                                        </p:attrNameLst>
                                      </p:cBhvr>
                                      <p:rCtr x="0" y="0"/>
                                    </p:animMotion>
                                  </p:childTnLst>
                                </p:cTn>
                              </p:par>
                            </p:childTnLst>
                          </p:cTn>
                        </p:par>
                        <p:par>
                          <p:cTn id="10" fill="hold">
                            <p:stCondLst>
                              <p:cond delay="1000"/>
                            </p:stCondLst>
                            <p:childTnLst>
                              <p:par>
                                <p:cTn id="11" presetID="1" presetClass="entr" presetSubtype="0"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22" name="Rectangle 2"/>
          <p:cNvSpPr>
            <a:spLocks noGrp="1" noChangeArrowheads="1"/>
          </p:cNvSpPr>
          <p:nvPr>
            <p:ph type="title"/>
          </p:nvPr>
        </p:nvSpPr>
        <p:spPr/>
        <p:txBody>
          <a:bodyPr/>
          <a:lstStyle/>
          <a:p>
            <a:r>
              <a:rPr lang="en-US" dirty="0" smtClean="0"/>
              <a:t>Remember: Discussion </a:t>
            </a:r>
            <a:r>
              <a:rPr lang="en-US" dirty="0"/>
              <a:t>of Classic Routing Protocols</a:t>
            </a:r>
          </a:p>
        </p:txBody>
      </p:sp>
      <p:sp>
        <p:nvSpPr>
          <p:cNvPr id="491523" name="Rectangle 3"/>
          <p:cNvSpPr>
            <a:spLocks noGrp="1" noChangeArrowheads="1"/>
          </p:cNvSpPr>
          <p:nvPr>
            <p:ph type="body" sz="half" idx="1"/>
          </p:nvPr>
        </p:nvSpPr>
        <p:spPr/>
        <p:txBody>
          <a:bodyPr/>
          <a:lstStyle/>
          <a:p>
            <a:endParaRPr lang="en-US" sz="1800"/>
          </a:p>
          <a:p>
            <a:r>
              <a:rPr lang="en-US" sz="1800">
                <a:solidFill>
                  <a:srgbClr val="FF0000"/>
                </a:solidFill>
              </a:rPr>
              <a:t>Proactive</a:t>
            </a:r>
            <a:r>
              <a:rPr lang="en-US" sz="1800"/>
              <a:t> Routing Protocols</a:t>
            </a:r>
          </a:p>
          <a:p>
            <a:endParaRPr lang="en-US" sz="1800"/>
          </a:p>
          <a:p>
            <a:r>
              <a:rPr lang="en-US" sz="1800"/>
              <a:t>Both link-state and distance vector are “proactive,” that is, routes are established and updated even if they are never needed.</a:t>
            </a:r>
          </a:p>
          <a:p>
            <a:endParaRPr lang="en-US" sz="1800"/>
          </a:p>
          <a:p>
            <a:r>
              <a:rPr lang="en-US" sz="1800"/>
              <a:t>If there is </a:t>
            </a:r>
            <a:r>
              <a:rPr lang="en-US" sz="1800">
                <a:solidFill>
                  <a:srgbClr val="FF0000"/>
                </a:solidFill>
              </a:rPr>
              <a:t>almost no mobility</a:t>
            </a:r>
            <a:r>
              <a:rPr lang="en-US" sz="1800"/>
              <a:t>, proactive algorithms are superior because they never have to exchange information and find optimal routes easily.</a:t>
            </a:r>
          </a:p>
          <a:p>
            <a:pPr>
              <a:buFontTx/>
              <a:buNone/>
            </a:pPr>
            <a:endParaRPr lang="en-US" sz="1800"/>
          </a:p>
        </p:txBody>
      </p:sp>
      <p:sp>
        <p:nvSpPr>
          <p:cNvPr id="491564" name="Rectangle 44"/>
          <p:cNvSpPr>
            <a:spLocks noGrp="1" noChangeArrowheads="1"/>
          </p:cNvSpPr>
          <p:nvPr>
            <p:ph type="body" sz="half" idx="2"/>
          </p:nvPr>
        </p:nvSpPr>
        <p:spPr/>
        <p:txBody>
          <a:bodyPr/>
          <a:lstStyle/>
          <a:p>
            <a:endParaRPr lang="en-US" sz="1800"/>
          </a:p>
          <a:p>
            <a:r>
              <a:rPr lang="en-US" sz="1800">
                <a:solidFill>
                  <a:srgbClr val="FF0000"/>
                </a:solidFill>
              </a:rPr>
              <a:t>Reactive</a:t>
            </a:r>
            <a:r>
              <a:rPr lang="en-US" sz="1800"/>
              <a:t> Routing Protocols</a:t>
            </a:r>
          </a:p>
          <a:p>
            <a:endParaRPr lang="en-US" sz="1800"/>
          </a:p>
          <a:p>
            <a:r>
              <a:rPr lang="en-US" sz="1800"/>
              <a:t>Flooding is “reactive,” but does not scale</a:t>
            </a:r>
          </a:p>
          <a:p>
            <a:endParaRPr lang="en-US" sz="1800"/>
          </a:p>
          <a:p>
            <a:r>
              <a:rPr lang="en-US" sz="1800"/>
              <a:t>If </a:t>
            </a:r>
            <a:r>
              <a:rPr lang="en-US" sz="1800">
                <a:solidFill>
                  <a:srgbClr val="FF0000"/>
                </a:solidFill>
              </a:rPr>
              <a:t>mobility is high</a:t>
            </a:r>
            <a:r>
              <a:rPr lang="en-US" sz="1800"/>
              <a:t> and data transmission rare, reactive algorithms are superior; in the extreme case of almost no data and very much mobility the simple flooding protocol might be a good choice. </a:t>
            </a:r>
          </a:p>
          <a:p>
            <a:endParaRPr lang="de-CH" sz="1800"/>
          </a:p>
        </p:txBody>
      </p:sp>
      <p:sp>
        <p:nvSpPr>
          <p:cNvPr id="491567" name="Text Box 47"/>
          <p:cNvSpPr txBox="1">
            <a:spLocks noChangeArrowheads="1"/>
          </p:cNvSpPr>
          <p:nvPr/>
        </p:nvSpPr>
        <p:spPr bwMode="auto">
          <a:xfrm>
            <a:off x="611188" y="5157788"/>
            <a:ext cx="8353425" cy="641350"/>
          </a:xfrm>
          <a:prstGeom prst="rect">
            <a:avLst/>
          </a:prstGeom>
          <a:noFill/>
          <a:ln w="9525">
            <a:noFill/>
            <a:miter lim="800000"/>
            <a:headEnd/>
            <a:tailEnd/>
          </a:ln>
          <a:effectLst/>
        </p:spPr>
        <p:txBody>
          <a:bodyPr>
            <a:spAutoFit/>
          </a:bodyPr>
          <a:lstStyle/>
          <a:p>
            <a:r>
              <a:rPr lang="en-US" sz="1800" dirty="0">
                <a:solidFill>
                  <a:srgbClr val="000000"/>
                </a:solidFill>
              </a:rPr>
              <a:t>There is </a:t>
            </a:r>
            <a:r>
              <a:rPr lang="en-US" sz="1800" i="1" dirty="0">
                <a:solidFill>
                  <a:srgbClr val="FF0000"/>
                </a:solidFill>
              </a:rPr>
              <a:t>no</a:t>
            </a:r>
            <a:r>
              <a:rPr lang="en-US" sz="1800" dirty="0">
                <a:solidFill>
                  <a:srgbClr val="FF0000"/>
                </a:solidFill>
              </a:rPr>
              <a:t> “optimal” routing protocol</a:t>
            </a:r>
            <a:r>
              <a:rPr lang="en-US" sz="1800" dirty="0">
                <a:solidFill>
                  <a:srgbClr val="000000"/>
                </a:solidFill>
              </a:rPr>
              <a:t>; the choice of the routing protocol depends on the circumstances. Of particular importance is the mobility/data ratio.</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7714" name="Rectangle 2"/>
          <p:cNvSpPr>
            <a:spLocks noGrp="1" noChangeArrowheads="1"/>
          </p:cNvSpPr>
          <p:nvPr>
            <p:ph type="title"/>
          </p:nvPr>
        </p:nvSpPr>
        <p:spPr/>
        <p:txBody>
          <a:bodyPr/>
          <a:lstStyle/>
          <a:p>
            <a:r>
              <a:rPr lang="en-US" dirty="0" smtClean="0"/>
              <a:t>Routing </a:t>
            </a:r>
            <a:r>
              <a:rPr lang="en-US" dirty="0"/>
              <a:t>in Ad-Hoc Networks</a:t>
            </a:r>
            <a:endParaRPr lang="de-CH" dirty="0"/>
          </a:p>
        </p:txBody>
      </p:sp>
      <p:sp>
        <p:nvSpPr>
          <p:cNvPr id="627715" name="Rectangle 3"/>
          <p:cNvSpPr>
            <a:spLocks noGrp="1" noChangeArrowheads="1"/>
          </p:cNvSpPr>
          <p:nvPr>
            <p:ph type="body" idx="1"/>
          </p:nvPr>
        </p:nvSpPr>
        <p:spPr/>
        <p:txBody>
          <a:bodyPr/>
          <a:lstStyle/>
          <a:p>
            <a:endParaRPr lang="en-US" dirty="0"/>
          </a:p>
          <a:p>
            <a:r>
              <a:rPr lang="en-US" dirty="0">
                <a:solidFill>
                  <a:schemeClr val="tx1"/>
                </a:solidFill>
              </a:rPr>
              <a:t>Reliability</a:t>
            </a:r>
          </a:p>
          <a:p>
            <a:pPr lvl="1"/>
            <a:r>
              <a:rPr lang="en-US" sz="2000" dirty="0"/>
              <a:t>Nodes in an ad-hoc network are not 100% reliable</a:t>
            </a:r>
          </a:p>
          <a:p>
            <a:pPr lvl="1"/>
            <a:r>
              <a:rPr lang="en-US" sz="2000" dirty="0"/>
              <a:t>Algorithms need to find alternate routes when nodes are failing</a:t>
            </a:r>
          </a:p>
          <a:p>
            <a:endParaRPr lang="en-US" dirty="0"/>
          </a:p>
          <a:p>
            <a:r>
              <a:rPr lang="en-US" dirty="0">
                <a:solidFill>
                  <a:schemeClr val="tx1"/>
                </a:solidFill>
              </a:rPr>
              <a:t>Mobile Ad-Hoc Network (MANET)</a:t>
            </a:r>
          </a:p>
          <a:p>
            <a:pPr lvl="1"/>
            <a:r>
              <a:rPr lang="en-US" sz="2000" dirty="0"/>
              <a:t>It is often assumed that the nodes are mobile </a:t>
            </a:r>
            <a:r>
              <a:rPr lang="en-US" sz="2000" dirty="0" smtClean="0"/>
              <a:t>(“Car2Car”)</a:t>
            </a:r>
            <a:endParaRPr lang="en-US" sz="2000" dirty="0"/>
          </a:p>
          <a:p>
            <a:pPr lvl="1"/>
            <a:endParaRPr lang="en-US" sz="2000" dirty="0"/>
          </a:p>
          <a:p>
            <a:r>
              <a:rPr lang="en-US" dirty="0">
                <a:solidFill>
                  <a:srgbClr val="FF0000"/>
                </a:solidFill>
              </a:rPr>
              <a:t>10 Tricks </a:t>
            </a:r>
            <a:r>
              <a:rPr lang="en-US" dirty="0">
                <a:solidFill>
                  <a:schemeClr val="tx1"/>
                </a:solidFill>
                <a:sym typeface="Wingdings" pitchFamily="2" charset="2"/>
              </a:rPr>
              <a:t> 2</a:t>
            </a:r>
            <a:r>
              <a:rPr lang="en-US" b="1" baseline="30000" dirty="0">
                <a:solidFill>
                  <a:schemeClr val="tx1"/>
                </a:solidFill>
                <a:sym typeface="Wingdings" pitchFamily="2" charset="2"/>
              </a:rPr>
              <a:t>10</a:t>
            </a:r>
            <a:r>
              <a:rPr lang="en-US" dirty="0">
                <a:solidFill>
                  <a:schemeClr val="tx1"/>
                </a:solidFill>
                <a:sym typeface="Wingdings" pitchFamily="2" charset="2"/>
              </a:rPr>
              <a:t> routing</a:t>
            </a:r>
            <a:r>
              <a:rPr lang="en-US" dirty="0">
                <a:sym typeface="Wingdings" pitchFamily="2" charset="2"/>
              </a:rPr>
              <a:t> algorithms</a:t>
            </a:r>
          </a:p>
          <a:p>
            <a:r>
              <a:rPr lang="en-US" dirty="0" smtClean="0">
                <a:sym typeface="Wingdings" pitchFamily="2" charset="2"/>
              </a:rPr>
              <a:t>Let’s see some of these classic tricks…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771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771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2771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771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2771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27715">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2771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p:txBody>
          <a:bodyPr/>
          <a:lstStyle/>
          <a:p>
            <a:r>
              <a:rPr lang="en-US" dirty="0" smtClean="0"/>
              <a:t>Radius </a:t>
            </a:r>
            <a:r>
              <a:rPr lang="en-US" dirty="0"/>
              <a:t>Growth</a:t>
            </a:r>
          </a:p>
        </p:txBody>
      </p:sp>
      <p:sp>
        <p:nvSpPr>
          <p:cNvPr id="474115" name="Rectangle 3"/>
          <p:cNvSpPr>
            <a:spLocks noGrp="1" noChangeArrowheads="1"/>
          </p:cNvSpPr>
          <p:nvPr>
            <p:ph type="body" idx="1"/>
          </p:nvPr>
        </p:nvSpPr>
        <p:spPr/>
        <p:txBody>
          <a:bodyPr/>
          <a:lstStyle/>
          <a:p>
            <a:endParaRPr lang="en-US" dirty="0"/>
          </a:p>
          <a:p>
            <a:r>
              <a:rPr lang="en-US" dirty="0"/>
              <a:t>Problem of flooding (and </a:t>
            </a:r>
            <a:r>
              <a:rPr lang="en-US" dirty="0" smtClean="0"/>
              <a:t>protocols using flooding): </a:t>
            </a:r>
            <a:r>
              <a:rPr lang="en-US" dirty="0"/>
              <a:t>The destination is </a:t>
            </a:r>
            <a:r>
              <a:rPr lang="en-US" dirty="0" smtClean="0"/>
              <a:t>two </a:t>
            </a:r>
            <a:r>
              <a:rPr lang="en-US" dirty="0"/>
              <a:t>hops </a:t>
            </a:r>
            <a:r>
              <a:rPr lang="en-US" dirty="0" smtClean="0"/>
              <a:t>away, but </a:t>
            </a:r>
            <a:r>
              <a:rPr lang="en-US" dirty="0"/>
              <a:t>we flood the whole network</a:t>
            </a:r>
          </a:p>
          <a:p>
            <a:endParaRPr lang="en-US" dirty="0"/>
          </a:p>
          <a:p>
            <a:r>
              <a:rPr lang="en-US" dirty="0"/>
              <a:t>Idea: Flood with growing radius; use time-to-live (TTL) tag that is decreased at every node, for the first flood initialize TTL with 1, then 2, then </a:t>
            </a:r>
            <a:r>
              <a:rPr lang="en-US" dirty="0" smtClean="0"/>
              <a:t>4 </a:t>
            </a:r>
            <a:r>
              <a:rPr lang="en-US" dirty="0"/>
              <a:t>(really?), </a:t>
            </a:r>
            <a:endParaRPr lang="en-US" dirty="0" smtClean="0"/>
          </a:p>
          <a:p>
            <a:pPr lvl="1"/>
            <a:r>
              <a:rPr lang="en-US" dirty="0" smtClean="0"/>
              <a:t>How </a:t>
            </a:r>
            <a:r>
              <a:rPr lang="en-US" dirty="0"/>
              <a:t>do we </a:t>
            </a:r>
            <a:r>
              <a:rPr lang="en-US" dirty="0" smtClean="0"/>
              <a:t>stop once the destination is found?</a:t>
            </a:r>
            <a:endParaRPr lang="en-US" dirty="0"/>
          </a:p>
          <a:p>
            <a:endParaRPr lang="en-US" dirty="0"/>
          </a:p>
          <a:p>
            <a:r>
              <a:rPr lang="en-US" dirty="0"/>
              <a:t>Alternative idea: Flood very slowly (nodes wait some time before they forward the message) – when the destination is </a:t>
            </a:r>
            <a:r>
              <a:rPr lang="en-US" dirty="0" smtClean="0"/>
              <a:t>found, it initiates a fast flood that </a:t>
            </a:r>
            <a:r>
              <a:rPr lang="en-US" dirty="0"/>
              <a:t>stops the </a:t>
            </a:r>
            <a:r>
              <a:rPr lang="en-US" dirty="0" smtClean="0"/>
              <a:t>slow flood</a:t>
            </a:r>
            <a:endParaRPr lang="en-US" dirty="0"/>
          </a:p>
          <a:p>
            <a:endParaRPr lang="en-US" dirty="0"/>
          </a:p>
          <a:p>
            <a:pPr>
              <a:buFontTx/>
              <a:buNone/>
            </a:pPr>
            <a:r>
              <a:rPr lang="en-US" dirty="0"/>
              <a:t>+	Tradeoff time vs. number of messages</a:t>
            </a:r>
          </a:p>
        </p:txBody>
      </p:sp>
      <p:pic>
        <p:nvPicPr>
          <p:cNvPr id="4" name="Picture 4" descr="C:\Documents and Settings\Pascal\Local Settings\Temporary Internet Files\Content.IE5\6G127S94\MCj04238280000[1].wmf"/>
          <p:cNvPicPr>
            <a:picLocks noChangeAspect="1" noChangeArrowheads="1"/>
          </p:cNvPicPr>
          <p:nvPr/>
        </p:nvPicPr>
        <p:blipFill>
          <a:blip r:embed="rId3" cstate="print"/>
          <a:srcRect/>
          <a:stretch>
            <a:fillRect/>
          </a:stretch>
        </p:blipFill>
        <p:spPr bwMode="auto">
          <a:xfrm>
            <a:off x="6084185" y="3117164"/>
            <a:ext cx="430749" cy="65262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DEFAULTFONTSIZE" val="10"/>
  <p:tag name="DEFAULTWIDTH" val="650"/>
  <p:tag name="DEFAULTHEIGHT" val="540"/>
  <p:tag name="FIRSTROGER20WATTENHOFER@9FI3EBKMVWQMHYXG" val="2797"/>
</p:tagLst>
</file>

<file path=ppt/tags/tag2.xml><?xml version="1.0" encoding="utf-8"?>
<p:tagLst xmlns:a="http://schemas.openxmlformats.org/drawingml/2006/main" xmlns:r="http://schemas.openxmlformats.org/officeDocument/2006/relationships" xmlns:p="http://schemas.openxmlformats.org/presentationml/2006/main">
  <p:tag name="HIDDENFONTSHAPE" val="true"/>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slides}\pagestyle{empty}&#10;\begin{document}&#10;$B_u(4)$&#10;\end{document}&#10;"/>
  <p:tag name="FILENAME" val="txp_fig"/>
  <p:tag name="FORMAT" val="epswrite"/>
  <p:tag name="RES" val="1200"/>
  <p:tag name="BLEND" val="0"/>
  <p:tag name="TRANSPARENT" val="1"/>
  <p:tag name="TBUG" val="0"/>
  <p:tag name="ALLOWFS" val="0"/>
  <p:tag name="ORIGWIDTH" val="57"/>
  <p:tag name="PICTUREFILESIZE" val="5060"/>
</p:tagLst>
</file>

<file path=ppt/tags/tag4.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a$&#10;\end{document}&#10;"/>
  <p:tag name="EXTERNALNAME" val="txp_fig"/>
  <p:tag name="BLEND" val="False"/>
  <p:tag name="TRANSPARENT" val="True"/>
  <p:tag name="KEEPFILES" val="False"/>
  <p:tag name="DEBUGPAUSE" val="False"/>
  <p:tag name="RESOLUTION" val="1200"/>
  <p:tag name="TIMEOUT" val="(none)"/>
  <p:tag name="BOXWIDTH" val="354"/>
  <p:tag name="BOXHEIGHT" val="259"/>
  <p:tag name="BOXFONT" val="10"/>
  <p:tag name="BOXWRAP" val="False"/>
  <p:tag name="WORKAROUNDTRANSPARENCYBUG" val="False"/>
  <p:tag name="ALLOWFONTSUBSTITUTION" val="False"/>
  <p:tag name="BITMAPFORMAT" val="epswrite"/>
  <p:tag name="ORIGWIDTH" val="10"/>
  <p:tag name="PICTUREFILESIZE" val="3165"/>
</p:tagLst>
</file>

<file path=ppt/tags/tag5.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b$&#10;\end{document}&#10;"/>
  <p:tag name="EXTERNALNAME" val="txp_fig"/>
  <p:tag name="BLEND" val="False"/>
  <p:tag name="TRANSPARENT" val="True"/>
  <p:tag name="KEEPFILES" val="False"/>
  <p:tag name="DEBUGPAUSE" val="False"/>
  <p:tag name="RESOLUTION" val="1200"/>
  <p:tag name="TIMEOUT" val="(none)"/>
  <p:tag name="BOXWIDTH" val="354"/>
  <p:tag name="BOXHEIGHT" val="259"/>
  <p:tag name="BOXFONT" val="10"/>
  <p:tag name="BOXWRAP" val="False"/>
  <p:tag name="WORKAROUNDTRANSPARENCYBUG" val="False"/>
  <p:tag name="ALLOWFONTSUBSTITUTION" val="False"/>
  <p:tag name="BITMAPFORMAT" val="epswrite"/>
  <p:tag name="ORIGWIDTH" val="8"/>
  <p:tag name="PICTUREFILESIZE" val="3173"/>
</p:tagLst>
</file>

<file path=ppt/tags/tag6.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c$&#10;\end{document}&#10;"/>
  <p:tag name="EXTERNALNAME" val="txp_fig"/>
  <p:tag name="BLEND" val="False"/>
  <p:tag name="TRANSPARENT" val="True"/>
  <p:tag name="KEEPFILES" val="False"/>
  <p:tag name="DEBUGPAUSE" val="False"/>
  <p:tag name="RESOLUTION" val="1200"/>
  <p:tag name="TIMEOUT" val="(none)"/>
  <p:tag name="BOXWIDTH" val="354"/>
  <p:tag name="BOXHEIGHT" val="259"/>
  <p:tag name="BOXFONT" val="10"/>
  <p:tag name="BOXWRAP" val="False"/>
  <p:tag name="WORKAROUNDTRANSPARENCYBUG" val="False"/>
  <p:tag name="ALLOWFONTSUBSTITUTION" val="False"/>
  <p:tag name="BITMAPFORMAT" val="epswrite"/>
  <p:tag name="ORIGWIDTH" val="9"/>
  <p:tag name="PICTUREFILESIZE" val="3122"/>
</p:tagLst>
</file>

<file path=ppt/tags/tag7.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d$&#10;\end{document}&#10;"/>
  <p:tag name="EXTERNALNAME" val="txp_fig"/>
  <p:tag name="BLEND" val="False"/>
  <p:tag name="TRANSPARENT" val="True"/>
  <p:tag name="KEEPFILES" val="False"/>
  <p:tag name="DEBUGPAUSE" val="False"/>
  <p:tag name="RESOLUTION" val="1200"/>
  <p:tag name="TIMEOUT" val="(none)"/>
  <p:tag name="BOXWIDTH" val="354"/>
  <p:tag name="BOXHEIGHT" val="259"/>
  <p:tag name="BOXFONT" val="10"/>
  <p:tag name="BOXWRAP" val="False"/>
  <p:tag name="WORKAROUNDTRANSPARENCYBUG" val="False"/>
  <p:tag name="ALLOWFONTSUBSTITUTION" val="False"/>
  <p:tag name="BITMAPFORMAT" val="epswrite"/>
  <p:tag name="ORIGWIDTH" val="11"/>
  <p:tag name="PICTUREFILESIZE" val="3239"/>
</p:tagLst>
</file>

<file path=ppt/tags/tag8.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e$&#10;\end{document}&#10;"/>
  <p:tag name="EXTERNALNAME" val="txp_fig"/>
  <p:tag name="BLEND" val="False"/>
  <p:tag name="TRANSPARENT" val="True"/>
  <p:tag name="KEEPFILES" val="False"/>
  <p:tag name="DEBUGPAUSE" val="False"/>
  <p:tag name="RESOLUTION" val="1200"/>
  <p:tag name="TIMEOUT" val="(none)"/>
  <p:tag name="BOXWIDTH" val="354"/>
  <p:tag name="BOXHEIGHT" val="259"/>
  <p:tag name="BOXFONT" val="10"/>
  <p:tag name="BOXWRAP" val="False"/>
  <p:tag name="WORKAROUNDTRANSPARENCYBUG" val="False"/>
  <p:tag name="ALLOWFONTSUBSTITUTION" val="False"/>
  <p:tag name="BITMAPFORMAT" val="epswrite"/>
  <p:tag name="ORIGWIDTH" val="9"/>
  <p:tag name="PICTUREFILESIZE" val="3157"/>
</p:tagLst>
</file>

<file path=ppt/tags/tag9.xml><?xml version="1.0" encoding="utf-8"?>
<p:tagLst xmlns:a="http://schemas.openxmlformats.org/drawingml/2006/main" xmlns:r="http://schemas.openxmlformats.org/officeDocument/2006/relationships" xmlns:p="http://schemas.openxmlformats.org/presentationml/2006/main">
  <p:tag name="SOURCE" val="\documentclass{slides}\pagestyle{empty}&#10;\begin{document}&#10;$u$&#10;\end{document}&#10;"/>
  <p:tag name="EXTERNALNAME" val="txp_fig"/>
  <p:tag name="BLEND" val="False"/>
  <p:tag name="TRANSPARENT" val="True"/>
  <p:tag name="KEEPFILES" val="False"/>
  <p:tag name="DEBUGPAUSE" val="False"/>
  <p:tag name="RESOLUTION" val="1200"/>
  <p:tag name="TIMEOUT" val="(none)"/>
  <p:tag name="BOXWIDTH" val="354"/>
  <p:tag name="BOXHEIGHT" val="259"/>
  <p:tag name="BOXFONT" val="10"/>
  <p:tag name="BOXWRAP" val="False"/>
  <p:tag name="WORKAROUNDTRANSPARENCYBUG" val="False"/>
  <p:tag name="ALLOWFONTSUBSTITUTION" val="False"/>
  <p:tag name="BITMAPFORMAT" val="epswrite"/>
  <p:tag name="ORIGWIDTH" val="12"/>
  <p:tag name="PICTUREFILESIZE" val="3164"/>
</p:tagLst>
</file>

<file path=ppt/theme/theme1.xml><?xml version="1.0" encoding="utf-8"?>
<a:theme xmlns:a="http://schemas.openxmlformats.org/drawingml/2006/main" name="Template">
  <a:themeElements>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emplate">
  <a:themeElements>
    <a:clrScheme name="1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3032</Words>
  <Application>Microsoft Office PowerPoint</Application>
  <PresentationFormat>On-screen Show (4:3)</PresentationFormat>
  <Paragraphs>591</Paragraphs>
  <Slides>43</Slides>
  <Notes>40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43</vt:i4>
      </vt:variant>
    </vt:vector>
  </HeadingPairs>
  <TitlesOfParts>
    <vt:vector size="54" baseType="lpstr">
      <vt:lpstr>Arial</vt:lpstr>
      <vt:lpstr>CMR7</vt:lpstr>
      <vt:lpstr>CMMI7</vt:lpstr>
      <vt:lpstr>Symbol</vt:lpstr>
      <vt:lpstr>cmsy10</vt:lpstr>
      <vt:lpstr>CMR10</vt:lpstr>
      <vt:lpstr>CMSY7</vt:lpstr>
      <vt:lpstr>CMMI10</vt:lpstr>
      <vt:lpstr>Wingdings</vt:lpstr>
      <vt:lpstr>Template</vt:lpstr>
      <vt:lpstr>1_Template</vt:lpstr>
      <vt:lpstr>Routing Chapter 11</vt:lpstr>
      <vt:lpstr>Application of the Week: Games / Art</vt:lpstr>
      <vt:lpstr>Rating</vt:lpstr>
      <vt:lpstr>Overview</vt:lpstr>
      <vt:lpstr>Network Layer Services</vt:lpstr>
      <vt:lpstr>Network Layer Services (2)</vt:lpstr>
      <vt:lpstr>Remember: Discussion of Classic Routing Protocols</vt:lpstr>
      <vt:lpstr>Routing in Ad-Hoc Networks</vt:lpstr>
      <vt:lpstr>Radius Growth</vt:lpstr>
      <vt:lpstr>Source Routing</vt:lpstr>
      <vt:lpstr>Asymmetric Links</vt:lpstr>
      <vt:lpstr>Re-use/cache routes</vt:lpstr>
      <vt:lpstr>Local search</vt:lpstr>
      <vt:lpstr>Hierarchy </vt:lpstr>
      <vt:lpstr>More concretely: Clustering </vt:lpstr>
      <vt:lpstr>Implicit Acknowledgement </vt:lpstr>
      <vt:lpstr>Smarter updates </vt:lpstr>
      <vt:lpstr>Use other distance metrics </vt:lpstr>
      <vt:lpstr>Selfishness</vt:lpstr>
      <vt:lpstr>Case Study: Link Reversal Routing</vt:lpstr>
      <vt:lpstr>Link Reversal Routing: Mobility</vt:lpstr>
      <vt:lpstr>Link Reversal Routing: Mobility</vt:lpstr>
      <vt:lpstr>Link Reversal Routing: Analysis</vt:lpstr>
      <vt:lpstr>Case Study: Geo-Routing without Geometry</vt:lpstr>
      <vt:lpstr>Pseudo-geo-routing on the grid: Naming</vt:lpstr>
      <vt:lpstr>Pseudo-geo-routing on the grid: Routing</vt:lpstr>
      <vt:lpstr>Problem: Even a UDG is not a grid</vt:lpstr>
      <vt:lpstr>Pseudo-geo-routing in the UDT: Naming</vt:lpstr>
      <vt:lpstr>Pseudo-geo-routing in ad hoc networks</vt:lpstr>
      <vt:lpstr>Case Study: Greedy Routing</vt:lpstr>
      <vt:lpstr>Greedy Routing: Example</vt:lpstr>
      <vt:lpstr>Greedy Routing: Some Results</vt:lpstr>
      <vt:lpstr>Case Study: Compact Routing</vt:lpstr>
      <vt:lpstr>Reminder: Constant Doubling Metric</vt:lpstr>
      <vt:lpstr>What can be achieved?</vt:lpstr>
      <vt:lpstr>Node Labeling: -net</vt:lpstr>
      <vt:lpstr>Dominance Net Hierarchy</vt:lpstr>
      <vt:lpstr>Naming Scheme</vt:lpstr>
      <vt:lpstr>Node Labeling</vt:lpstr>
      <vt:lpstr>Unicast Routing</vt:lpstr>
      <vt:lpstr>A more detailed analysis</vt:lpstr>
      <vt:lpstr>A more detailed analysis (2)</vt:lpstr>
      <vt:lpstr>Open Problem</vt:lpstr>
    </vt:vector>
  </TitlesOfParts>
  <Company>IFW ETHZ</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ASN Routing</dc:title>
  <dc:creator>Roger Wattenhofer</dc:creator>
  <cp:lastModifiedBy>Philipp Sommer</cp:lastModifiedBy>
  <cp:revision>1426</cp:revision>
  <dcterms:created xsi:type="dcterms:W3CDTF">2004-04-23T16:05:06Z</dcterms:created>
  <dcterms:modified xsi:type="dcterms:W3CDTF">2010-12-04T18:16:02Z</dcterms:modified>
</cp:coreProperties>
</file>